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
  </p:notesMasterIdLst>
  <p:sldIdLst>
    <p:sldId id="259" r:id="rId3"/>
    <p:sldId id="258" r:id="rId5"/>
    <p:sldId id="257" r:id="rId6"/>
    <p:sldId id="260" r:id="rId7"/>
    <p:sldId id="315" r:id="rId8"/>
    <p:sldId id="271" r:id="rId9"/>
    <p:sldId id="291" r:id="rId10"/>
    <p:sldId id="273" r:id="rId11"/>
    <p:sldId id="270" r:id="rId12"/>
    <p:sldId id="277" r:id="rId13"/>
  </p:sldIdLst>
  <p:sldSz cx="9144000" cy="5143500"/>
  <p:notesSz cx="6858000" cy="9144000"/>
  <p:embeddedFontLst>
    <p:embeddedFont>
      <p:font typeface="Raleway Black"/>
      <p:bold r:id="rId17"/>
      <p:boldItalic r:id="rId18"/>
    </p:embeddedFont>
    <p:embeddedFont>
      <p:font typeface="DM Sans"/>
      <p:regular r:id="rId19"/>
    </p:embeddedFont>
    <p:embeddedFont>
      <p:font typeface="Raleway"/>
      <p:regular r:id="rId20"/>
    </p:embeddedFont>
    <p:embeddedFont>
      <p:font typeface="Bebas Neue" panose="020B0606020202050201"/>
      <p:bold r:id="rId21"/>
      <p:boldItalic r:id="rId22"/>
    </p:embeddedFont>
    <p:embeddedFont>
      <p:font typeface="Segoe UI Variable Display" charset="0"/>
      <p:regular r:id="rId23"/>
    </p:embeddedFont>
    <p:embeddedFont>
      <p:font typeface="Raleway Black" charset="0"/>
      <p:bold r:id="rId24"/>
      <p:boldItalic r:id="rId25"/>
    </p:embeddedFont>
    <p:embeddedFont>
      <p:font typeface="Microsoft JhengHei Light" panose="020B0304030504040204" charset="-120"/>
      <p:regular r:id="rId26"/>
    </p:embeddedFont>
    <p:embeddedFont>
      <p:font typeface="Raleway" charset="0"/>
      <p:regular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snapToGrid="0">
      <p:cViewPr varScale="1">
        <p:scale>
          <a:sx n="100" d="100"/>
          <a:sy n="100" d="100"/>
        </p:scale>
        <p:origin x="0" y="0"/>
      </p:cViewPr>
      <p:guideLst>
        <p:guide orient="horz" pos="1654"/>
        <p:guide pos="2927"/>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font" Target="fonts/font11.fntdata"/><Relationship Id="rId26" Type="http://schemas.openxmlformats.org/officeDocument/2006/relationships/font" Target="fonts/font10.fntdata"/><Relationship Id="rId25" Type="http://schemas.openxmlformats.org/officeDocument/2006/relationships/font" Target="fonts/font9.fntdata"/><Relationship Id="rId24" Type="http://schemas.openxmlformats.org/officeDocument/2006/relationships/font" Target="fonts/font8.fntdata"/><Relationship Id="rId23" Type="http://schemas.openxmlformats.org/officeDocument/2006/relationships/font" Target="fonts/font7.fntdata"/><Relationship Id="rId22" Type="http://schemas.openxmlformats.org/officeDocument/2006/relationships/font" Target="fonts/font6.fntdata"/><Relationship Id="rId21" Type="http://schemas.openxmlformats.org/officeDocument/2006/relationships/font" Target="fonts/font5.fntdata"/><Relationship Id="rId20" Type="http://schemas.openxmlformats.org/officeDocument/2006/relationships/font" Target="fonts/font4.fntdata"/><Relationship Id="rId2" Type="http://schemas.openxmlformats.org/officeDocument/2006/relationships/theme" Target="theme/theme1.xml"/><Relationship Id="rId19" Type="http://schemas.openxmlformats.org/officeDocument/2006/relationships/font" Target="fonts/font3.fntdata"/><Relationship Id="rId18" Type="http://schemas.openxmlformats.org/officeDocument/2006/relationships/font" Target="fonts/font2.fntdata"/><Relationship Id="rId17" Type="http://schemas.openxmlformats.org/officeDocument/2006/relationships/font" Target="fonts/font1.fntdata"/><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2" name="Shape 2"/>
        <p:cNvGrpSpPr/>
        <p:nvPr/>
      </p:nvGrpSpPr>
      <p:grpSpPr>
        <a:xfrm>
          <a:off x="0" y="0"/>
          <a:ext cx="0" cy="0"/>
          <a:chOff x="0" y="0"/>
          <a:chExt cx="0" cy="0"/>
        </a:xfrm>
      </p:grpSpPr>
      <p:sp>
        <p:nvSpPr>
          <p:cNvPr id="3" name="Google Shape;3;n"/>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153" name="Shape 1153"/>
        <p:cNvGrpSpPr/>
        <p:nvPr/>
      </p:nvGrpSpPr>
      <p:grpSpPr>
        <a:xfrm>
          <a:off x="0" y="0"/>
          <a:ext cx="0" cy="0"/>
          <a:chOff x="0" y="0"/>
          <a:chExt cx="0" cy="0"/>
        </a:xfrm>
      </p:grpSpPr>
      <p:sp>
        <p:nvSpPr>
          <p:cNvPr id="1154" name="Google Shape;1154;g113225ec94a_0_3032: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5" name="Google Shape;1155;g113225ec94a_0_3032: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3092" name="Shape 3092"/>
        <p:cNvGrpSpPr/>
        <p:nvPr/>
      </p:nvGrpSpPr>
      <p:grpSpPr>
        <a:xfrm>
          <a:off x="0" y="0"/>
          <a:ext cx="0" cy="0"/>
          <a:chOff x="0" y="0"/>
          <a:chExt cx="0" cy="0"/>
        </a:xfrm>
      </p:grpSpPr>
      <p:sp>
        <p:nvSpPr>
          <p:cNvPr id="3093" name="Google Shape;3093;gd1da8adc63_0_41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4" name="Google Shape;3094;gd1da8adc63_0_41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855" name="Shape 855"/>
        <p:cNvGrpSpPr/>
        <p:nvPr/>
      </p:nvGrpSpPr>
      <p:grpSpPr>
        <a:xfrm>
          <a:off x="0" y="0"/>
          <a:ext cx="0" cy="0"/>
          <a:chOff x="0" y="0"/>
          <a:chExt cx="0" cy="0"/>
        </a:xfrm>
      </p:grpSpPr>
      <p:sp>
        <p:nvSpPr>
          <p:cNvPr id="856" name="Google Shape;856;g113225ec94a_0_2314: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7" name="Google Shape;857;g113225ec94a_0_2314: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831" name="Shape 831"/>
        <p:cNvGrpSpPr/>
        <p:nvPr/>
      </p:nvGrpSpPr>
      <p:grpSpPr>
        <a:xfrm>
          <a:off x="0" y="0"/>
          <a:ext cx="0" cy="0"/>
          <a:chOff x="0" y="0"/>
          <a:chExt cx="0" cy="0"/>
        </a:xfrm>
      </p:grpSpPr>
      <p:sp>
        <p:nvSpPr>
          <p:cNvPr id="832" name="Google Shape;832;g10e00588810_0_2: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3" name="Google Shape;833;g10e00588810_0_2: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247" name="Shape 1247"/>
        <p:cNvGrpSpPr/>
        <p:nvPr/>
      </p:nvGrpSpPr>
      <p:grpSpPr>
        <a:xfrm>
          <a:off x="0" y="0"/>
          <a:ext cx="0" cy="0"/>
          <a:chOff x="0" y="0"/>
          <a:chExt cx="0" cy="0"/>
        </a:xfrm>
      </p:grpSpPr>
      <p:sp>
        <p:nvSpPr>
          <p:cNvPr id="1248" name="Google Shape;1248;gd1da8adc63_0_27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9" name="Google Shape;1249;gd1da8adc63_0_27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247" name="Shape 1247"/>
        <p:cNvGrpSpPr/>
        <p:nvPr/>
      </p:nvGrpSpPr>
      <p:grpSpPr>
        <a:xfrm>
          <a:off x="0" y="0"/>
          <a:ext cx="0" cy="0"/>
          <a:chOff x="0" y="0"/>
          <a:chExt cx="0" cy="0"/>
        </a:xfrm>
      </p:grpSpPr>
      <p:sp>
        <p:nvSpPr>
          <p:cNvPr id="1248" name="Google Shape;1248;gd1da8adc63_0_27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9" name="Google Shape;1249;gd1da8adc63_0_27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2327" name="Shape 2327"/>
        <p:cNvGrpSpPr/>
        <p:nvPr/>
      </p:nvGrpSpPr>
      <p:grpSpPr>
        <a:xfrm>
          <a:off x="0" y="0"/>
          <a:ext cx="0" cy="0"/>
          <a:chOff x="0" y="0"/>
          <a:chExt cx="0" cy="0"/>
        </a:xfrm>
      </p:grpSpPr>
      <p:sp>
        <p:nvSpPr>
          <p:cNvPr id="2328" name="Google Shape;2328;g1123f29fd04_0_3124: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9" name="Google Shape;2329;g1123f29fd04_0_3124: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3949" name="Shape 3949"/>
        <p:cNvGrpSpPr/>
        <p:nvPr/>
      </p:nvGrpSpPr>
      <p:grpSpPr>
        <a:xfrm>
          <a:off x="0" y="0"/>
          <a:ext cx="0" cy="0"/>
          <a:chOff x="0" y="0"/>
          <a:chExt cx="0" cy="0"/>
        </a:xfrm>
      </p:grpSpPr>
      <p:sp>
        <p:nvSpPr>
          <p:cNvPr id="3950" name="Google Shape;3950;g10e00588810_0_76: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1" name="Google Shape;3951;g10e00588810_0_76: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2586" name="Shape 2586"/>
        <p:cNvGrpSpPr/>
        <p:nvPr/>
      </p:nvGrpSpPr>
      <p:grpSpPr>
        <a:xfrm>
          <a:off x="0" y="0"/>
          <a:ext cx="0" cy="0"/>
          <a:chOff x="0" y="0"/>
          <a:chExt cx="0" cy="0"/>
        </a:xfrm>
      </p:grpSpPr>
      <p:sp>
        <p:nvSpPr>
          <p:cNvPr id="2587" name="Google Shape;2587;g1123f29fd04_0_3112: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8" name="Google Shape;2588;g1123f29fd04_0_3112: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2286" name="Shape 2286"/>
        <p:cNvGrpSpPr/>
        <p:nvPr/>
      </p:nvGrpSpPr>
      <p:grpSpPr>
        <a:xfrm>
          <a:off x="0" y="0"/>
          <a:ext cx="0" cy="0"/>
          <a:chOff x="0" y="0"/>
          <a:chExt cx="0" cy="0"/>
        </a:xfrm>
      </p:grpSpPr>
      <p:sp>
        <p:nvSpPr>
          <p:cNvPr id="2287" name="Google Shape;2287;g1123f29fd04_0_3016: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8" name="Google Shape;2288;g1123f29fd04_0_3016: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 Id="rId3" Type="http://schemas.openxmlformats.org/officeDocument/2006/relationships/hyperlink" Target="http://bit.ly/2Tynxth"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Title slid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330275" y="799475"/>
            <a:ext cx="5895000" cy="1028700"/>
          </a:xfrm>
          <a:prstGeom prst="rect">
            <a:avLst/>
          </a:prstGeom>
        </p:spPr>
        <p:txBody>
          <a:bodyPr spcFirstLastPara="1" wrap="square" lIns="91425" tIns="91425" rIns="91425" bIns="91425" anchor="ctr" anchorCtr="0">
            <a:noAutofit/>
          </a:bodyPr>
          <a:lstStyle>
            <a:lvl1pPr lvl="0" algn="r" rtl="0">
              <a:spcBef>
                <a:spcPts val="1100"/>
              </a:spcBef>
              <a:spcAft>
                <a:spcPts val="0"/>
              </a:spcAft>
              <a:buClr>
                <a:srgbClr val="191919"/>
              </a:buClr>
              <a:buSzPts val="5200"/>
              <a:buFont typeface="Raleway"/>
              <a:buNone/>
              <a:defRPr sz="3400">
                <a:latin typeface="Raleway"/>
                <a:ea typeface="Raleway"/>
                <a:cs typeface="Raleway"/>
                <a:sym typeface="Raleway"/>
              </a:defRPr>
            </a:lvl1pPr>
            <a:lvl2pPr lvl="1" algn="r" rtl="0">
              <a:spcBef>
                <a:spcPts val="0"/>
              </a:spcBef>
              <a:spcAft>
                <a:spcPts val="0"/>
              </a:spcAft>
              <a:buClr>
                <a:srgbClr val="191919"/>
              </a:buClr>
              <a:buSzPts val="5200"/>
              <a:buNone/>
              <a:defRPr sz="5200">
                <a:solidFill>
                  <a:srgbClr val="191919"/>
                </a:solidFill>
              </a:defRPr>
            </a:lvl2pPr>
            <a:lvl3pPr lvl="2" algn="r" rtl="0">
              <a:spcBef>
                <a:spcPts val="0"/>
              </a:spcBef>
              <a:spcAft>
                <a:spcPts val="0"/>
              </a:spcAft>
              <a:buClr>
                <a:srgbClr val="191919"/>
              </a:buClr>
              <a:buSzPts val="5200"/>
              <a:buNone/>
              <a:defRPr sz="5200">
                <a:solidFill>
                  <a:srgbClr val="191919"/>
                </a:solidFill>
              </a:defRPr>
            </a:lvl3pPr>
            <a:lvl4pPr lvl="3" algn="r" rtl="0">
              <a:spcBef>
                <a:spcPts val="0"/>
              </a:spcBef>
              <a:spcAft>
                <a:spcPts val="0"/>
              </a:spcAft>
              <a:buClr>
                <a:srgbClr val="191919"/>
              </a:buClr>
              <a:buSzPts val="5200"/>
              <a:buNone/>
              <a:defRPr sz="5200">
                <a:solidFill>
                  <a:srgbClr val="191919"/>
                </a:solidFill>
              </a:defRPr>
            </a:lvl4pPr>
            <a:lvl5pPr lvl="4" algn="r" rtl="0">
              <a:spcBef>
                <a:spcPts val="0"/>
              </a:spcBef>
              <a:spcAft>
                <a:spcPts val="0"/>
              </a:spcAft>
              <a:buClr>
                <a:srgbClr val="191919"/>
              </a:buClr>
              <a:buSzPts val="5200"/>
              <a:buNone/>
              <a:defRPr sz="5200">
                <a:solidFill>
                  <a:srgbClr val="191919"/>
                </a:solidFill>
              </a:defRPr>
            </a:lvl5pPr>
            <a:lvl6pPr lvl="5" algn="r" rtl="0">
              <a:spcBef>
                <a:spcPts val="0"/>
              </a:spcBef>
              <a:spcAft>
                <a:spcPts val="0"/>
              </a:spcAft>
              <a:buClr>
                <a:srgbClr val="191919"/>
              </a:buClr>
              <a:buSzPts val="5200"/>
              <a:buNone/>
              <a:defRPr sz="5200">
                <a:solidFill>
                  <a:srgbClr val="191919"/>
                </a:solidFill>
              </a:defRPr>
            </a:lvl6pPr>
            <a:lvl7pPr lvl="6" algn="r" rtl="0">
              <a:spcBef>
                <a:spcPts val="0"/>
              </a:spcBef>
              <a:spcAft>
                <a:spcPts val="0"/>
              </a:spcAft>
              <a:buClr>
                <a:srgbClr val="191919"/>
              </a:buClr>
              <a:buSzPts val="5200"/>
              <a:buNone/>
              <a:defRPr sz="5200">
                <a:solidFill>
                  <a:srgbClr val="191919"/>
                </a:solidFill>
              </a:defRPr>
            </a:lvl7pPr>
            <a:lvl8pPr lvl="7" algn="r" rtl="0">
              <a:spcBef>
                <a:spcPts val="0"/>
              </a:spcBef>
              <a:spcAft>
                <a:spcPts val="0"/>
              </a:spcAft>
              <a:buClr>
                <a:srgbClr val="191919"/>
              </a:buClr>
              <a:buSzPts val="5200"/>
              <a:buNone/>
              <a:defRPr sz="5200">
                <a:solidFill>
                  <a:srgbClr val="191919"/>
                </a:solidFill>
              </a:defRPr>
            </a:lvl8pPr>
            <a:lvl9pPr lvl="8" algn="r" rtl="0">
              <a:spcBef>
                <a:spcPts val="0"/>
              </a:spcBef>
              <a:spcAft>
                <a:spcPts val="0"/>
              </a:spcAft>
              <a:buClr>
                <a:srgbClr val="191919"/>
              </a:buClr>
              <a:buSzPts val="5200"/>
              <a:buNone/>
              <a:defRPr sz="5200">
                <a:solidFill>
                  <a:srgbClr val="191919"/>
                </a:solidFill>
              </a:defRPr>
            </a:lvl9pPr>
          </a:lstStyle>
          <a:p/>
        </p:txBody>
      </p:sp>
      <p:sp>
        <p:nvSpPr>
          <p:cNvPr id="10" name="Google Shape;10;p2"/>
          <p:cNvSpPr txBox="1"/>
          <p:nvPr>
            <p:ph type="subTitle" idx="1"/>
          </p:nvPr>
        </p:nvSpPr>
        <p:spPr>
          <a:xfrm>
            <a:off x="4098175" y="3793125"/>
            <a:ext cx="4012200" cy="3585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accent1"/>
                </a:solidFill>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p:txBody>
      </p:sp>
      <p:sp>
        <p:nvSpPr>
          <p:cNvPr id="11" name="Google Shape;11;p2"/>
          <p:cNvSpPr txBox="1"/>
          <p:nvPr>
            <p:ph type="ctrTitle" idx="2"/>
          </p:nvPr>
        </p:nvSpPr>
        <p:spPr>
          <a:xfrm>
            <a:off x="1421575" y="2031963"/>
            <a:ext cx="6803700" cy="849000"/>
          </a:xfrm>
          <a:prstGeom prst="rect">
            <a:avLst/>
          </a:prstGeom>
        </p:spPr>
        <p:txBody>
          <a:bodyPr spcFirstLastPara="1" wrap="square" lIns="91425" tIns="91425" rIns="91425" bIns="91425" anchor="ctr" anchorCtr="0">
            <a:noAutofit/>
          </a:bodyPr>
          <a:lstStyle>
            <a:lvl1pPr lvl="0" algn="r" rtl="0">
              <a:spcBef>
                <a:spcPts val="1100"/>
              </a:spcBef>
              <a:spcAft>
                <a:spcPts val="0"/>
              </a:spcAft>
              <a:buClr>
                <a:srgbClr val="191919"/>
              </a:buClr>
              <a:buSzPts val="5200"/>
              <a:buNone/>
              <a:defRPr sz="6000"/>
            </a:lvl1pPr>
            <a:lvl2pPr lvl="1" algn="r" rtl="0">
              <a:spcBef>
                <a:spcPts val="0"/>
              </a:spcBef>
              <a:spcAft>
                <a:spcPts val="0"/>
              </a:spcAft>
              <a:buClr>
                <a:srgbClr val="191919"/>
              </a:buClr>
              <a:buSzPts val="5200"/>
              <a:buNone/>
              <a:defRPr sz="5200">
                <a:solidFill>
                  <a:srgbClr val="191919"/>
                </a:solidFill>
              </a:defRPr>
            </a:lvl2pPr>
            <a:lvl3pPr lvl="2" algn="r" rtl="0">
              <a:spcBef>
                <a:spcPts val="0"/>
              </a:spcBef>
              <a:spcAft>
                <a:spcPts val="0"/>
              </a:spcAft>
              <a:buClr>
                <a:srgbClr val="191919"/>
              </a:buClr>
              <a:buSzPts val="5200"/>
              <a:buNone/>
              <a:defRPr sz="5200">
                <a:solidFill>
                  <a:srgbClr val="191919"/>
                </a:solidFill>
              </a:defRPr>
            </a:lvl3pPr>
            <a:lvl4pPr lvl="3" algn="r" rtl="0">
              <a:spcBef>
                <a:spcPts val="0"/>
              </a:spcBef>
              <a:spcAft>
                <a:spcPts val="0"/>
              </a:spcAft>
              <a:buClr>
                <a:srgbClr val="191919"/>
              </a:buClr>
              <a:buSzPts val="5200"/>
              <a:buNone/>
              <a:defRPr sz="5200">
                <a:solidFill>
                  <a:srgbClr val="191919"/>
                </a:solidFill>
              </a:defRPr>
            </a:lvl4pPr>
            <a:lvl5pPr lvl="4" algn="r" rtl="0">
              <a:spcBef>
                <a:spcPts val="0"/>
              </a:spcBef>
              <a:spcAft>
                <a:spcPts val="0"/>
              </a:spcAft>
              <a:buClr>
                <a:srgbClr val="191919"/>
              </a:buClr>
              <a:buSzPts val="5200"/>
              <a:buNone/>
              <a:defRPr sz="5200">
                <a:solidFill>
                  <a:srgbClr val="191919"/>
                </a:solidFill>
              </a:defRPr>
            </a:lvl5pPr>
            <a:lvl6pPr lvl="5" algn="r" rtl="0">
              <a:spcBef>
                <a:spcPts val="0"/>
              </a:spcBef>
              <a:spcAft>
                <a:spcPts val="0"/>
              </a:spcAft>
              <a:buClr>
                <a:srgbClr val="191919"/>
              </a:buClr>
              <a:buSzPts val="5200"/>
              <a:buNone/>
              <a:defRPr sz="5200">
                <a:solidFill>
                  <a:srgbClr val="191919"/>
                </a:solidFill>
              </a:defRPr>
            </a:lvl6pPr>
            <a:lvl7pPr lvl="6" algn="r" rtl="0">
              <a:spcBef>
                <a:spcPts val="0"/>
              </a:spcBef>
              <a:spcAft>
                <a:spcPts val="0"/>
              </a:spcAft>
              <a:buClr>
                <a:srgbClr val="191919"/>
              </a:buClr>
              <a:buSzPts val="5200"/>
              <a:buNone/>
              <a:defRPr sz="5200">
                <a:solidFill>
                  <a:srgbClr val="191919"/>
                </a:solidFill>
              </a:defRPr>
            </a:lvl7pPr>
            <a:lvl8pPr lvl="7" algn="r" rtl="0">
              <a:spcBef>
                <a:spcPts val="0"/>
              </a:spcBef>
              <a:spcAft>
                <a:spcPts val="0"/>
              </a:spcAft>
              <a:buClr>
                <a:srgbClr val="191919"/>
              </a:buClr>
              <a:buSzPts val="5200"/>
              <a:buNone/>
              <a:defRPr sz="5200">
                <a:solidFill>
                  <a:srgbClr val="191919"/>
                </a:solidFill>
              </a:defRPr>
            </a:lvl8pPr>
            <a:lvl9pPr lvl="8" algn="r" rtl="0">
              <a:spcBef>
                <a:spcPts val="0"/>
              </a:spcBef>
              <a:spcAft>
                <a:spcPts val="0"/>
              </a:spcAft>
              <a:buClr>
                <a:srgbClr val="191919"/>
              </a:buClr>
              <a:buSzPts val="5200"/>
              <a:buNone/>
              <a:defRPr sz="5200">
                <a:solidFill>
                  <a:srgbClr val="191919"/>
                </a:solidFill>
              </a:defRPr>
            </a:lvl9pPr>
          </a:lstStyle>
          <a:p/>
        </p:txBody>
      </p:sp>
      <p:sp>
        <p:nvSpPr>
          <p:cNvPr id="12" name="Google Shape;12;p2"/>
          <p:cNvSpPr txBox="1"/>
          <p:nvPr>
            <p:ph type="subTitle" idx="3"/>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13" name="Google Shape;13;p2"/>
          <p:cNvSpPr txBox="1"/>
          <p:nvPr>
            <p:ph type="subTitle" idx="4"/>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14" name="Google Shape;14;p2"/>
          <p:cNvGrpSpPr/>
          <p:nvPr/>
        </p:nvGrpSpPr>
        <p:grpSpPr>
          <a:xfrm>
            <a:off x="-28650" y="272100"/>
            <a:ext cx="9201300" cy="4599300"/>
            <a:chOff x="-28650" y="272100"/>
            <a:chExt cx="9201300" cy="4599300"/>
          </a:xfrm>
        </p:grpSpPr>
        <p:cxnSp>
          <p:nvCxnSpPr>
            <p:cNvPr id="15" name="Google Shape;15;p2"/>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16" name="Google Shape;16;p2"/>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7" name="Google Shape;17;p2"/>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8" name="Google Shape;18;p2"/>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stretch>
            <a:fillRect/>
          </a:stretch>
        </a:blipFill>
        <a:effectLst/>
      </p:bgPr>
    </p:bg>
    <p:spTree>
      <p:nvGrpSpPr>
        <p:cNvPr id="154" name="Shape 154"/>
        <p:cNvGrpSpPr/>
        <p:nvPr/>
      </p:nvGrpSpPr>
      <p:grpSpPr>
        <a:xfrm>
          <a:off x="0" y="0"/>
          <a:ext cx="0" cy="0"/>
          <a:chOff x="0" y="0"/>
          <a:chExt cx="0" cy="0"/>
        </a:xfrm>
      </p:grpSpPr>
      <p:sp>
        <p:nvSpPr>
          <p:cNvPr id="155" name="Google Shape;155;p11"/>
          <p:cNvSpPr txBox="1"/>
          <p:nvPr>
            <p:ph type="title" hasCustomPrompt="1"/>
          </p:nvPr>
        </p:nvSpPr>
        <p:spPr>
          <a:xfrm>
            <a:off x="1284000" y="1501888"/>
            <a:ext cx="6576000" cy="1511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9600"/>
              <a:buNone/>
              <a:defRPr sz="9600"/>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156" name="Google Shape;156;p11"/>
          <p:cNvSpPr txBox="1"/>
          <p:nvPr>
            <p:ph type="subTitle" idx="1"/>
          </p:nvPr>
        </p:nvSpPr>
        <p:spPr>
          <a:xfrm>
            <a:off x="2242650" y="3070938"/>
            <a:ext cx="5029200" cy="4572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solidFill>
                  <a:schemeClr val="accen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p:txBody>
      </p:sp>
      <p:grpSp>
        <p:nvGrpSpPr>
          <p:cNvPr id="157" name="Google Shape;157;p11"/>
          <p:cNvGrpSpPr/>
          <p:nvPr/>
        </p:nvGrpSpPr>
        <p:grpSpPr>
          <a:xfrm>
            <a:off x="7803674" y="274350"/>
            <a:ext cx="740253" cy="263814"/>
            <a:chOff x="8146574" y="4473425"/>
            <a:chExt cx="740253" cy="263814"/>
          </a:xfrm>
        </p:grpSpPr>
        <p:sp>
          <p:nvSpPr>
            <p:cNvPr id="158" name="Google Shape;158;p11"/>
            <p:cNvSpPr/>
            <p:nvPr/>
          </p:nvSpPr>
          <p:spPr>
            <a:xfrm>
              <a:off x="8146574" y="4473425"/>
              <a:ext cx="740253" cy="263814"/>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9" name="Google Shape;159;p11"/>
            <p:cNvSpPr/>
            <p:nvPr/>
          </p:nvSpPr>
          <p:spPr>
            <a:xfrm>
              <a:off x="8667243" y="4559040"/>
              <a:ext cx="87521" cy="87487"/>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60" name="Google Shape;160;p11"/>
            <p:cNvSpPr/>
            <p:nvPr/>
          </p:nvSpPr>
          <p:spPr>
            <a:xfrm>
              <a:off x="8465662" y="4553691"/>
              <a:ext cx="99914" cy="99985"/>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61" name="Google Shape;161;p11"/>
            <p:cNvSpPr/>
            <p:nvPr/>
          </p:nvSpPr>
          <p:spPr>
            <a:xfrm>
              <a:off x="8264029" y="4603682"/>
              <a:ext cx="99965" cy="12498"/>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62" name="Google Shape;162;p11"/>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163" name="Google Shape;163;p11"/>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164" name="Google Shape;164;p11"/>
          <p:cNvGrpSpPr/>
          <p:nvPr/>
        </p:nvGrpSpPr>
        <p:grpSpPr>
          <a:xfrm>
            <a:off x="-28650" y="272100"/>
            <a:ext cx="9201300" cy="4599300"/>
            <a:chOff x="-28650" y="272100"/>
            <a:chExt cx="9201300" cy="4599300"/>
          </a:xfrm>
        </p:grpSpPr>
        <p:cxnSp>
          <p:nvCxnSpPr>
            <p:cNvPr id="165" name="Google Shape;165;p11"/>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166" name="Google Shape;166;p11"/>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67" name="Google Shape;167;p11"/>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68" name="Google Shape;168;p11"/>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matchingName="Blank">
  <p:cSld name="BLANK">
    <p:bg>
      <p:bgPr>
        <a:solidFill>
          <a:schemeClr val="dk2"/>
        </a:solidFill>
        <a:effectLst/>
      </p:bgPr>
    </p:bg>
    <p:spTree>
      <p:nvGrpSpPr>
        <p:cNvPr id="169" name="Shape 169"/>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
    <p:bg>
      <p:bgPr>
        <a:blipFill>
          <a:blip r:embed="rId2"/>
          <a:stretch>
            <a:fillRect/>
          </a:stretch>
        </a:blipFill>
        <a:effectLst/>
      </p:bgPr>
    </p:bg>
    <p:spTree>
      <p:nvGrpSpPr>
        <p:cNvPr id="170" name="Shape 170"/>
        <p:cNvGrpSpPr/>
        <p:nvPr/>
      </p:nvGrpSpPr>
      <p:grpSpPr>
        <a:xfrm>
          <a:off x="0" y="0"/>
          <a:ext cx="0" cy="0"/>
          <a:chOff x="0" y="0"/>
          <a:chExt cx="0" cy="0"/>
        </a:xfrm>
      </p:grpSpPr>
      <p:sp>
        <p:nvSpPr>
          <p:cNvPr id="171" name="Google Shape;171;p13"/>
          <p:cNvSpPr txBox="1"/>
          <p:nvPr>
            <p:ph type="title"/>
          </p:nvPr>
        </p:nvSpPr>
        <p:spPr>
          <a:xfrm>
            <a:off x="1685700" y="1352250"/>
            <a:ext cx="2886600" cy="4848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atin typeface="Raleway"/>
                <a:ea typeface="Raleway"/>
                <a:cs typeface="Raleway"/>
                <a:sym typeface="Raleway"/>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72" name="Google Shape;172;p13"/>
          <p:cNvSpPr txBox="1"/>
          <p:nvPr>
            <p:ph type="title" idx="2" hasCustomPrompt="1"/>
          </p:nvPr>
        </p:nvSpPr>
        <p:spPr>
          <a:xfrm>
            <a:off x="754813" y="1437888"/>
            <a:ext cx="804000" cy="7455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r>
              <a:t>xx%</a:t>
            </a:r>
          </a:p>
        </p:txBody>
      </p:sp>
      <p:sp>
        <p:nvSpPr>
          <p:cNvPr id="173" name="Google Shape;173;p13"/>
          <p:cNvSpPr txBox="1"/>
          <p:nvPr>
            <p:ph type="subTitle" idx="1"/>
          </p:nvPr>
        </p:nvSpPr>
        <p:spPr>
          <a:xfrm>
            <a:off x="1685688" y="1779622"/>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b="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74" name="Google Shape;174;p13"/>
          <p:cNvSpPr txBox="1"/>
          <p:nvPr>
            <p:ph type="title" idx="3"/>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75" name="Google Shape;175;p13"/>
          <p:cNvSpPr txBox="1"/>
          <p:nvPr>
            <p:ph type="title" idx="4"/>
          </p:nvPr>
        </p:nvSpPr>
        <p:spPr>
          <a:xfrm>
            <a:off x="1685700" y="2359400"/>
            <a:ext cx="2886600" cy="4848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atin typeface="Raleway"/>
                <a:ea typeface="Raleway"/>
                <a:cs typeface="Raleway"/>
                <a:sym typeface="Raleway"/>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76" name="Google Shape;176;p13"/>
          <p:cNvSpPr txBox="1"/>
          <p:nvPr>
            <p:ph type="title" idx="5" hasCustomPrompt="1"/>
          </p:nvPr>
        </p:nvSpPr>
        <p:spPr>
          <a:xfrm>
            <a:off x="754813" y="2446677"/>
            <a:ext cx="804000" cy="7455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r>
              <a:t>xx%</a:t>
            </a:r>
          </a:p>
        </p:txBody>
      </p:sp>
      <p:sp>
        <p:nvSpPr>
          <p:cNvPr id="177" name="Google Shape;177;p13"/>
          <p:cNvSpPr txBox="1"/>
          <p:nvPr>
            <p:ph type="subTitle" idx="6"/>
          </p:nvPr>
        </p:nvSpPr>
        <p:spPr>
          <a:xfrm>
            <a:off x="1685688" y="2786768"/>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b="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78" name="Google Shape;178;p13"/>
          <p:cNvSpPr txBox="1"/>
          <p:nvPr>
            <p:ph type="title" idx="7"/>
          </p:nvPr>
        </p:nvSpPr>
        <p:spPr>
          <a:xfrm>
            <a:off x="1685700" y="3366550"/>
            <a:ext cx="2886600" cy="4848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atin typeface="Raleway"/>
                <a:ea typeface="Raleway"/>
                <a:cs typeface="Raleway"/>
                <a:sym typeface="Raleway"/>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79" name="Google Shape;179;p13"/>
          <p:cNvSpPr txBox="1"/>
          <p:nvPr>
            <p:ph type="title" idx="8" hasCustomPrompt="1"/>
          </p:nvPr>
        </p:nvSpPr>
        <p:spPr>
          <a:xfrm>
            <a:off x="754813" y="3455466"/>
            <a:ext cx="804000" cy="7455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r>
              <a:t>xx%</a:t>
            </a:r>
          </a:p>
        </p:txBody>
      </p:sp>
      <p:sp>
        <p:nvSpPr>
          <p:cNvPr id="180" name="Google Shape;180;p13"/>
          <p:cNvSpPr txBox="1"/>
          <p:nvPr>
            <p:ph type="subTitle" idx="9"/>
          </p:nvPr>
        </p:nvSpPr>
        <p:spPr>
          <a:xfrm>
            <a:off x="1685688" y="3793913"/>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b="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81" name="Google Shape;181;p13"/>
          <p:cNvSpPr txBox="1"/>
          <p:nvPr>
            <p:ph type="title" idx="13"/>
          </p:nvPr>
        </p:nvSpPr>
        <p:spPr>
          <a:xfrm>
            <a:off x="5554238" y="1352250"/>
            <a:ext cx="2886600" cy="4848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atin typeface="Raleway"/>
                <a:ea typeface="Raleway"/>
                <a:cs typeface="Raleway"/>
                <a:sym typeface="Raleway"/>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82" name="Google Shape;182;p13"/>
          <p:cNvSpPr txBox="1"/>
          <p:nvPr>
            <p:ph type="title" idx="14" hasCustomPrompt="1"/>
          </p:nvPr>
        </p:nvSpPr>
        <p:spPr>
          <a:xfrm>
            <a:off x="4623363" y="1437888"/>
            <a:ext cx="804000" cy="7455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r>
              <a:t>xx%</a:t>
            </a:r>
          </a:p>
        </p:txBody>
      </p:sp>
      <p:sp>
        <p:nvSpPr>
          <p:cNvPr id="183" name="Google Shape;183;p13"/>
          <p:cNvSpPr txBox="1"/>
          <p:nvPr>
            <p:ph type="subTitle" idx="15"/>
          </p:nvPr>
        </p:nvSpPr>
        <p:spPr>
          <a:xfrm>
            <a:off x="5554238" y="1779622"/>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b="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84" name="Google Shape;184;p13"/>
          <p:cNvSpPr txBox="1"/>
          <p:nvPr>
            <p:ph type="title" idx="16"/>
          </p:nvPr>
        </p:nvSpPr>
        <p:spPr>
          <a:xfrm>
            <a:off x="5554238" y="2359400"/>
            <a:ext cx="2886600" cy="4848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atin typeface="Raleway"/>
                <a:ea typeface="Raleway"/>
                <a:cs typeface="Raleway"/>
                <a:sym typeface="Raleway"/>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85" name="Google Shape;185;p13"/>
          <p:cNvSpPr txBox="1"/>
          <p:nvPr>
            <p:ph type="title" idx="17" hasCustomPrompt="1"/>
          </p:nvPr>
        </p:nvSpPr>
        <p:spPr>
          <a:xfrm>
            <a:off x="4623363" y="2446677"/>
            <a:ext cx="804000" cy="7455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r>
              <a:t>xx%</a:t>
            </a:r>
          </a:p>
        </p:txBody>
      </p:sp>
      <p:sp>
        <p:nvSpPr>
          <p:cNvPr id="186" name="Google Shape;186;p13"/>
          <p:cNvSpPr txBox="1"/>
          <p:nvPr>
            <p:ph type="subTitle" idx="18"/>
          </p:nvPr>
        </p:nvSpPr>
        <p:spPr>
          <a:xfrm>
            <a:off x="5554238" y="2786768"/>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b="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87" name="Google Shape;187;p13"/>
          <p:cNvSpPr txBox="1"/>
          <p:nvPr>
            <p:ph type="title" idx="19"/>
          </p:nvPr>
        </p:nvSpPr>
        <p:spPr>
          <a:xfrm>
            <a:off x="5554238" y="3366550"/>
            <a:ext cx="2886600" cy="4848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atin typeface="Raleway"/>
                <a:ea typeface="Raleway"/>
                <a:cs typeface="Raleway"/>
                <a:sym typeface="Raleway"/>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88" name="Google Shape;188;p13"/>
          <p:cNvSpPr txBox="1"/>
          <p:nvPr>
            <p:ph type="title" idx="20" hasCustomPrompt="1"/>
          </p:nvPr>
        </p:nvSpPr>
        <p:spPr>
          <a:xfrm>
            <a:off x="4623363" y="3455466"/>
            <a:ext cx="804000" cy="7455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r>
              <a:t>xx%</a:t>
            </a:r>
          </a:p>
        </p:txBody>
      </p:sp>
      <p:sp>
        <p:nvSpPr>
          <p:cNvPr id="189" name="Google Shape;189;p13"/>
          <p:cNvSpPr txBox="1"/>
          <p:nvPr>
            <p:ph type="subTitle" idx="21"/>
          </p:nvPr>
        </p:nvSpPr>
        <p:spPr>
          <a:xfrm>
            <a:off x="5554238" y="3793913"/>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b="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90" name="Google Shape;190;p13"/>
          <p:cNvSpPr txBox="1"/>
          <p:nvPr>
            <p:ph type="subTitle" idx="2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191" name="Google Shape;191;p13"/>
          <p:cNvSpPr txBox="1"/>
          <p:nvPr>
            <p:ph type="subTitle" idx="2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192" name="Google Shape;192;p13"/>
          <p:cNvGrpSpPr/>
          <p:nvPr/>
        </p:nvGrpSpPr>
        <p:grpSpPr>
          <a:xfrm>
            <a:off x="-28650" y="272100"/>
            <a:ext cx="9201300" cy="4599300"/>
            <a:chOff x="-28650" y="272100"/>
            <a:chExt cx="9201300" cy="4599300"/>
          </a:xfrm>
        </p:grpSpPr>
        <p:cxnSp>
          <p:nvCxnSpPr>
            <p:cNvPr id="193" name="Google Shape;193;p13"/>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194" name="Google Shape;194;p13"/>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95" name="Google Shape;195;p13"/>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96" name="Google Shape;196;p13"/>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97" name="Shape 197"/>
        <p:cNvGrpSpPr/>
        <p:nvPr/>
      </p:nvGrpSpPr>
      <p:grpSpPr>
        <a:xfrm>
          <a:off x="0" y="0"/>
          <a:ext cx="0" cy="0"/>
          <a:chOff x="0" y="0"/>
          <a:chExt cx="0" cy="0"/>
        </a:xfrm>
      </p:grpSpPr>
      <p:sp>
        <p:nvSpPr>
          <p:cNvPr id="198" name="Google Shape;198;p14"/>
          <p:cNvSpPr txBox="1"/>
          <p:nvPr>
            <p:ph type="title"/>
          </p:nvPr>
        </p:nvSpPr>
        <p:spPr>
          <a:xfrm>
            <a:off x="2941049" y="3155700"/>
            <a:ext cx="3261900" cy="383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200">
                <a:latin typeface="Raleway"/>
                <a:ea typeface="Raleway"/>
                <a:cs typeface="Raleway"/>
                <a:sym typeface="Raleway"/>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p:txBody>
      </p:sp>
      <p:sp>
        <p:nvSpPr>
          <p:cNvPr id="199" name="Google Shape;199;p14"/>
          <p:cNvSpPr txBox="1"/>
          <p:nvPr>
            <p:ph type="subTitle" idx="1"/>
          </p:nvPr>
        </p:nvSpPr>
        <p:spPr>
          <a:xfrm>
            <a:off x="1931400" y="1580400"/>
            <a:ext cx="5281200" cy="1575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sz="20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p:txBody>
      </p:sp>
      <p:grpSp>
        <p:nvGrpSpPr>
          <p:cNvPr id="200" name="Google Shape;200;p14"/>
          <p:cNvGrpSpPr/>
          <p:nvPr/>
        </p:nvGrpSpPr>
        <p:grpSpPr>
          <a:xfrm>
            <a:off x="7803674" y="274350"/>
            <a:ext cx="740253" cy="263814"/>
            <a:chOff x="7803674" y="274350"/>
            <a:chExt cx="740253" cy="263814"/>
          </a:xfrm>
        </p:grpSpPr>
        <p:sp>
          <p:nvSpPr>
            <p:cNvPr id="201" name="Google Shape;201;p14"/>
            <p:cNvSpPr/>
            <p:nvPr/>
          </p:nvSpPr>
          <p:spPr>
            <a:xfrm>
              <a:off x="7803674" y="274350"/>
              <a:ext cx="740253" cy="263814"/>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2" name="Google Shape;202;p14"/>
            <p:cNvSpPr/>
            <p:nvPr/>
          </p:nvSpPr>
          <p:spPr>
            <a:xfrm>
              <a:off x="8324343" y="359965"/>
              <a:ext cx="87521" cy="87487"/>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3" name="Google Shape;203;p14"/>
            <p:cNvSpPr/>
            <p:nvPr/>
          </p:nvSpPr>
          <p:spPr>
            <a:xfrm>
              <a:off x="8122762" y="354616"/>
              <a:ext cx="99914" cy="99985"/>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4" name="Google Shape;204;p14"/>
            <p:cNvSpPr/>
            <p:nvPr/>
          </p:nvSpPr>
          <p:spPr>
            <a:xfrm>
              <a:off x="7921129" y="404607"/>
              <a:ext cx="99965" cy="12498"/>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05" name="Google Shape;205;p14"/>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206" name="Google Shape;206;p14"/>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207" name="Google Shape;207;p14"/>
          <p:cNvGrpSpPr/>
          <p:nvPr/>
        </p:nvGrpSpPr>
        <p:grpSpPr>
          <a:xfrm>
            <a:off x="-28650" y="272100"/>
            <a:ext cx="9201300" cy="4599300"/>
            <a:chOff x="-28650" y="272100"/>
            <a:chExt cx="9201300" cy="4599300"/>
          </a:xfrm>
        </p:grpSpPr>
        <p:cxnSp>
          <p:nvCxnSpPr>
            <p:cNvPr id="208" name="Google Shape;208;p14"/>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209" name="Google Shape;209;p14"/>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10" name="Google Shape;210;p14"/>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11" name="Google Shape;211;p14"/>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p:cSld name="CUSTOM">
    <p:bg>
      <p:bgPr>
        <a:blipFill>
          <a:blip r:embed="rId2"/>
          <a:stretch>
            <a:fillRect/>
          </a:stretch>
        </a:blipFill>
        <a:effectLst/>
      </p:bgPr>
    </p:bg>
    <p:spTree>
      <p:nvGrpSpPr>
        <p:cNvPr id="212" name="Shape 212"/>
        <p:cNvGrpSpPr/>
        <p:nvPr/>
      </p:nvGrpSpPr>
      <p:grpSpPr>
        <a:xfrm>
          <a:off x="0" y="0"/>
          <a:ext cx="0" cy="0"/>
          <a:chOff x="0" y="0"/>
          <a:chExt cx="0" cy="0"/>
        </a:xfrm>
      </p:grpSpPr>
      <p:sp>
        <p:nvSpPr>
          <p:cNvPr id="213" name="Google Shape;213;p15"/>
          <p:cNvSpPr txBox="1"/>
          <p:nvPr>
            <p:ph type="subTitle" idx="1"/>
          </p:nvPr>
        </p:nvSpPr>
        <p:spPr>
          <a:xfrm>
            <a:off x="865325" y="2833950"/>
            <a:ext cx="4137300" cy="872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214" name="Google Shape;214;p15"/>
          <p:cNvSpPr txBox="1"/>
          <p:nvPr>
            <p:ph type="title"/>
          </p:nvPr>
        </p:nvSpPr>
        <p:spPr>
          <a:xfrm>
            <a:off x="865325" y="1437150"/>
            <a:ext cx="4137300" cy="1396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15" name="Google Shape;215;p15"/>
          <p:cNvSpPr/>
          <p:nvPr/>
        </p:nvSpPr>
        <p:spPr>
          <a:xfrm>
            <a:off x="8102300" y="4488165"/>
            <a:ext cx="236505" cy="23431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16" name="Google Shape;216;p15"/>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217" name="Google Shape;217;p15"/>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218" name="Google Shape;218;p15"/>
          <p:cNvGrpSpPr/>
          <p:nvPr/>
        </p:nvGrpSpPr>
        <p:grpSpPr>
          <a:xfrm>
            <a:off x="-28650" y="272100"/>
            <a:ext cx="9201300" cy="4599300"/>
            <a:chOff x="-28650" y="272100"/>
            <a:chExt cx="9201300" cy="4599300"/>
          </a:xfrm>
        </p:grpSpPr>
        <p:cxnSp>
          <p:nvCxnSpPr>
            <p:cNvPr id="219" name="Google Shape;219;p15"/>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220" name="Google Shape;220;p15"/>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21" name="Google Shape;221;p15"/>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22" name="Google Shape;222;p15"/>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223" name="Shape 223"/>
        <p:cNvGrpSpPr/>
        <p:nvPr/>
      </p:nvGrpSpPr>
      <p:grpSpPr>
        <a:xfrm>
          <a:off x="0" y="0"/>
          <a:ext cx="0" cy="0"/>
          <a:chOff x="0" y="0"/>
          <a:chExt cx="0" cy="0"/>
        </a:xfrm>
      </p:grpSpPr>
      <p:sp>
        <p:nvSpPr>
          <p:cNvPr id="224" name="Google Shape;224;p16"/>
          <p:cNvSpPr txBox="1"/>
          <p:nvPr>
            <p:ph type="subTitle" idx="1"/>
          </p:nvPr>
        </p:nvSpPr>
        <p:spPr>
          <a:xfrm>
            <a:off x="1054900" y="2654525"/>
            <a:ext cx="3587400" cy="745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225" name="Google Shape;225;p16"/>
          <p:cNvSpPr txBox="1"/>
          <p:nvPr>
            <p:ph type="title"/>
          </p:nvPr>
        </p:nvSpPr>
        <p:spPr>
          <a:xfrm>
            <a:off x="1054888" y="1743475"/>
            <a:ext cx="3587400" cy="911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226" name="Google Shape;226;p16"/>
          <p:cNvGrpSpPr/>
          <p:nvPr/>
        </p:nvGrpSpPr>
        <p:grpSpPr>
          <a:xfrm>
            <a:off x="8061625" y="432450"/>
            <a:ext cx="353400" cy="353400"/>
            <a:chOff x="1457325" y="419100"/>
            <a:chExt cx="353400" cy="353400"/>
          </a:xfrm>
        </p:grpSpPr>
        <p:sp>
          <p:nvSpPr>
            <p:cNvPr id="227" name="Google Shape;227;p16"/>
            <p:cNvSpPr/>
            <p:nvPr/>
          </p:nvSpPr>
          <p:spPr>
            <a:xfrm>
              <a:off x="1457325" y="419100"/>
              <a:ext cx="353400" cy="3534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28" name="Google Shape;228;p16"/>
            <p:cNvSpPr/>
            <p:nvPr/>
          </p:nvSpPr>
          <p:spPr>
            <a:xfrm>
              <a:off x="1515775" y="478640"/>
              <a:ext cx="236505" cy="23431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29" name="Google Shape;229;p16"/>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230" name="Google Shape;230;p16"/>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231" name="Google Shape;231;p16"/>
          <p:cNvGrpSpPr/>
          <p:nvPr/>
        </p:nvGrpSpPr>
        <p:grpSpPr>
          <a:xfrm>
            <a:off x="-28650" y="272100"/>
            <a:ext cx="9201300" cy="4599300"/>
            <a:chOff x="-28650" y="272100"/>
            <a:chExt cx="9201300" cy="4599300"/>
          </a:xfrm>
        </p:grpSpPr>
        <p:cxnSp>
          <p:nvCxnSpPr>
            <p:cNvPr id="232" name="Google Shape;232;p16"/>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233" name="Google Shape;233;p16"/>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34" name="Google Shape;234;p16"/>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35" name="Google Shape;235;p16"/>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2">
  <p:cSld name="CUSTOM_5">
    <p:bg>
      <p:bgPr>
        <a:blipFill>
          <a:blip r:embed="rId2"/>
          <a:stretch>
            <a:fillRect/>
          </a:stretch>
        </a:blipFill>
        <a:effectLst/>
      </p:bgPr>
    </p:bg>
    <p:spTree>
      <p:nvGrpSpPr>
        <p:cNvPr id="236" name="Shape 236"/>
        <p:cNvGrpSpPr/>
        <p:nvPr/>
      </p:nvGrpSpPr>
      <p:grpSpPr>
        <a:xfrm>
          <a:off x="0" y="0"/>
          <a:ext cx="0" cy="0"/>
          <a:chOff x="0" y="0"/>
          <a:chExt cx="0" cy="0"/>
        </a:xfrm>
      </p:grpSpPr>
      <p:sp>
        <p:nvSpPr>
          <p:cNvPr id="237" name="Google Shape;237;p17"/>
          <p:cNvSpPr txBox="1"/>
          <p:nvPr>
            <p:ph type="subTitle" idx="1"/>
          </p:nvPr>
        </p:nvSpPr>
        <p:spPr>
          <a:xfrm>
            <a:off x="4265975" y="2391150"/>
            <a:ext cx="3587400" cy="80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238" name="Google Shape;238;p17"/>
          <p:cNvSpPr txBox="1"/>
          <p:nvPr>
            <p:ph type="title"/>
          </p:nvPr>
        </p:nvSpPr>
        <p:spPr>
          <a:xfrm>
            <a:off x="4265963" y="1948950"/>
            <a:ext cx="3587400" cy="4422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239" name="Google Shape;239;p17"/>
          <p:cNvGrpSpPr/>
          <p:nvPr/>
        </p:nvGrpSpPr>
        <p:grpSpPr>
          <a:xfrm>
            <a:off x="7405631" y="448830"/>
            <a:ext cx="975170" cy="156026"/>
            <a:chOff x="712006" y="4605318"/>
            <a:chExt cx="975170" cy="156026"/>
          </a:xfrm>
        </p:grpSpPr>
        <p:sp>
          <p:nvSpPr>
            <p:cNvPr id="240" name="Google Shape;240;p17"/>
            <p:cNvSpPr/>
            <p:nvPr/>
          </p:nvSpPr>
          <p:spPr>
            <a:xfrm>
              <a:off x="712006" y="4605318"/>
              <a:ext cx="975170" cy="156026"/>
            </a:xfrm>
            <a:custGeom>
              <a:avLst/>
              <a:gdLst/>
              <a:ahLst/>
              <a:cxnLst/>
              <a:rect l="l" t="t" r="r" b="b"/>
              <a:pathLst>
                <a:path w="45590" h="4893" extrusionOk="0">
                  <a:moveTo>
                    <a:pt x="0" y="1"/>
                  </a:moveTo>
                  <a:lnTo>
                    <a:pt x="0" y="4893"/>
                  </a:lnTo>
                  <a:lnTo>
                    <a:pt x="45590" y="4893"/>
                  </a:lnTo>
                  <a:lnTo>
                    <a:pt x="45590" y="1"/>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241" name="Google Shape;241;p17"/>
            <p:cNvGrpSpPr/>
            <p:nvPr/>
          </p:nvGrpSpPr>
          <p:grpSpPr>
            <a:xfrm>
              <a:off x="747411" y="4631877"/>
              <a:ext cx="562181" cy="107388"/>
              <a:chOff x="6832025" y="2584483"/>
              <a:chExt cx="431484" cy="82416"/>
            </a:xfrm>
          </p:grpSpPr>
          <p:sp>
            <p:nvSpPr>
              <p:cNvPr id="242" name="Google Shape;242;p17"/>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3" name="Google Shape;243;p17"/>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4" name="Google Shape;244;p17"/>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5" name="Google Shape;245;p17"/>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6" name="Google Shape;246;p17"/>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7" name="Google Shape;247;p17"/>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8" name="Google Shape;248;p17"/>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9" name="Google Shape;249;p17"/>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250" name="Google Shape;250;p17"/>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251" name="Google Shape;251;p17"/>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252" name="Google Shape;252;p17"/>
          <p:cNvGrpSpPr/>
          <p:nvPr/>
        </p:nvGrpSpPr>
        <p:grpSpPr>
          <a:xfrm>
            <a:off x="-28650" y="272100"/>
            <a:ext cx="9201300" cy="4599300"/>
            <a:chOff x="-28650" y="272100"/>
            <a:chExt cx="9201300" cy="4599300"/>
          </a:xfrm>
        </p:grpSpPr>
        <p:cxnSp>
          <p:nvCxnSpPr>
            <p:cNvPr id="253" name="Google Shape;253;p17"/>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254" name="Google Shape;254;p17"/>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55" name="Google Shape;255;p17"/>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56" name="Google Shape;256;p17"/>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3">
  <p:cSld name="CUSTOM_6">
    <p:spTree>
      <p:nvGrpSpPr>
        <p:cNvPr id="257" name="Shape 257"/>
        <p:cNvGrpSpPr/>
        <p:nvPr/>
      </p:nvGrpSpPr>
      <p:grpSpPr>
        <a:xfrm>
          <a:off x="0" y="0"/>
          <a:ext cx="0" cy="0"/>
          <a:chOff x="0" y="0"/>
          <a:chExt cx="0" cy="0"/>
        </a:xfrm>
      </p:grpSpPr>
      <p:sp>
        <p:nvSpPr>
          <p:cNvPr id="258" name="Google Shape;258;p18"/>
          <p:cNvSpPr txBox="1"/>
          <p:nvPr>
            <p:ph type="subTitle" idx="1"/>
          </p:nvPr>
        </p:nvSpPr>
        <p:spPr>
          <a:xfrm>
            <a:off x="1597850" y="2409750"/>
            <a:ext cx="3587400" cy="7662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259" name="Google Shape;259;p18"/>
          <p:cNvSpPr txBox="1"/>
          <p:nvPr>
            <p:ph type="title"/>
          </p:nvPr>
        </p:nvSpPr>
        <p:spPr>
          <a:xfrm>
            <a:off x="1597838" y="1967550"/>
            <a:ext cx="3587400" cy="442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260" name="Google Shape;260;p18"/>
          <p:cNvGrpSpPr/>
          <p:nvPr/>
        </p:nvGrpSpPr>
        <p:grpSpPr>
          <a:xfrm>
            <a:off x="783601" y="4605325"/>
            <a:ext cx="748474" cy="119744"/>
            <a:chOff x="6804851" y="2564100"/>
            <a:chExt cx="748474" cy="119744"/>
          </a:xfrm>
        </p:grpSpPr>
        <p:sp>
          <p:nvSpPr>
            <p:cNvPr id="261" name="Google Shape;261;p18"/>
            <p:cNvSpPr/>
            <p:nvPr/>
          </p:nvSpPr>
          <p:spPr>
            <a:xfrm>
              <a:off x="6804851" y="2564100"/>
              <a:ext cx="748474" cy="119744"/>
            </a:xfrm>
            <a:custGeom>
              <a:avLst/>
              <a:gdLst/>
              <a:ahLst/>
              <a:cxnLst/>
              <a:rect l="l" t="t" r="r" b="b"/>
              <a:pathLst>
                <a:path w="45590" h="4893" extrusionOk="0">
                  <a:moveTo>
                    <a:pt x="0" y="1"/>
                  </a:moveTo>
                  <a:lnTo>
                    <a:pt x="0" y="4893"/>
                  </a:lnTo>
                  <a:lnTo>
                    <a:pt x="45590" y="4893"/>
                  </a:lnTo>
                  <a:lnTo>
                    <a:pt x="4559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262" name="Google Shape;262;p18"/>
            <p:cNvGrpSpPr/>
            <p:nvPr/>
          </p:nvGrpSpPr>
          <p:grpSpPr>
            <a:xfrm>
              <a:off x="6832025" y="2584483"/>
              <a:ext cx="431484" cy="82416"/>
              <a:chOff x="6832025" y="2584483"/>
              <a:chExt cx="431484" cy="82416"/>
            </a:xfrm>
          </p:grpSpPr>
          <p:sp>
            <p:nvSpPr>
              <p:cNvPr id="263" name="Google Shape;263;p18"/>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4" name="Google Shape;264;p18"/>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5" name="Google Shape;265;p18"/>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6" name="Google Shape;266;p18"/>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7" name="Google Shape;267;p18"/>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8" name="Google Shape;268;p18"/>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9" name="Google Shape;269;p18"/>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70" name="Google Shape;270;p18"/>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271" name="Google Shape;271;p18"/>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272" name="Google Shape;272;p18"/>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273" name="Google Shape;273;p18"/>
          <p:cNvGrpSpPr/>
          <p:nvPr/>
        </p:nvGrpSpPr>
        <p:grpSpPr>
          <a:xfrm>
            <a:off x="-28650" y="272100"/>
            <a:ext cx="9201300" cy="4599300"/>
            <a:chOff x="-28650" y="272100"/>
            <a:chExt cx="9201300" cy="4599300"/>
          </a:xfrm>
        </p:grpSpPr>
        <p:cxnSp>
          <p:nvCxnSpPr>
            <p:cNvPr id="274" name="Google Shape;274;p18"/>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275" name="Google Shape;275;p18"/>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76" name="Google Shape;276;p18"/>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77" name="Google Shape;277;p18"/>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4">
  <p:cSld name="CUSTOM_20">
    <p:spTree>
      <p:nvGrpSpPr>
        <p:cNvPr id="278" name="Shape 278"/>
        <p:cNvGrpSpPr/>
        <p:nvPr/>
      </p:nvGrpSpPr>
      <p:grpSpPr>
        <a:xfrm>
          <a:off x="0" y="0"/>
          <a:ext cx="0" cy="0"/>
          <a:chOff x="0" y="0"/>
          <a:chExt cx="0" cy="0"/>
        </a:xfrm>
      </p:grpSpPr>
      <p:sp>
        <p:nvSpPr>
          <p:cNvPr id="279" name="Google Shape;279;p19"/>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80" name="Google Shape;280;p19"/>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281" name="Google Shape;281;p19"/>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sp>
        <p:nvSpPr>
          <p:cNvPr id="282" name="Google Shape;282;p19"/>
          <p:cNvSpPr txBox="1"/>
          <p:nvPr>
            <p:ph type="subTitle" idx="3"/>
          </p:nvPr>
        </p:nvSpPr>
        <p:spPr>
          <a:xfrm>
            <a:off x="820050" y="2155275"/>
            <a:ext cx="4836000" cy="2238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Char char="●"/>
              <a:defRPr sz="1600"/>
            </a:lvl1pPr>
            <a:lvl2pPr lvl="1" rtl="0">
              <a:lnSpc>
                <a:spcPct val="100000"/>
              </a:lnSpc>
              <a:spcBef>
                <a:spcPts val="0"/>
              </a:spcBef>
              <a:spcAft>
                <a:spcPts val="0"/>
              </a:spcAft>
              <a:buSzPts val="1400"/>
              <a:buChar char="○"/>
              <a:defRPr/>
            </a:lvl2pPr>
            <a:lvl3pPr lvl="2" rtl="0">
              <a:lnSpc>
                <a:spcPct val="100000"/>
              </a:lnSpc>
              <a:spcBef>
                <a:spcPts val="0"/>
              </a:spcBef>
              <a:spcAft>
                <a:spcPts val="0"/>
              </a:spcAft>
              <a:buSzPts val="1400"/>
              <a:buChar char="■"/>
              <a:defRPr/>
            </a:lvl3pPr>
            <a:lvl4pPr lvl="3" rtl="0">
              <a:lnSpc>
                <a:spcPct val="100000"/>
              </a:lnSpc>
              <a:spcBef>
                <a:spcPts val="0"/>
              </a:spcBef>
              <a:spcAft>
                <a:spcPts val="0"/>
              </a:spcAft>
              <a:buSzPts val="1400"/>
              <a:buChar char="●"/>
              <a:defRPr/>
            </a:lvl4pPr>
            <a:lvl5pPr lvl="4" rtl="0">
              <a:lnSpc>
                <a:spcPct val="100000"/>
              </a:lnSpc>
              <a:spcBef>
                <a:spcPts val="0"/>
              </a:spcBef>
              <a:spcAft>
                <a:spcPts val="0"/>
              </a:spcAft>
              <a:buSzPts val="1400"/>
              <a:buChar char="○"/>
              <a:defRPr/>
            </a:lvl5pPr>
            <a:lvl6pPr lvl="5" rtl="0">
              <a:lnSpc>
                <a:spcPct val="100000"/>
              </a:lnSpc>
              <a:spcBef>
                <a:spcPts val="0"/>
              </a:spcBef>
              <a:spcAft>
                <a:spcPts val="0"/>
              </a:spcAft>
              <a:buSzPts val="1400"/>
              <a:buChar char="■"/>
              <a:defRPr/>
            </a:lvl6pPr>
            <a:lvl7pPr lvl="6" rtl="0">
              <a:lnSpc>
                <a:spcPct val="100000"/>
              </a:lnSpc>
              <a:spcBef>
                <a:spcPts val="0"/>
              </a:spcBef>
              <a:spcAft>
                <a:spcPts val="0"/>
              </a:spcAft>
              <a:buSzPts val="1400"/>
              <a:buChar char="●"/>
              <a:defRPr/>
            </a:lvl7pPr>
            <a:lvl8pPr lvl="7" rtl="0">
              <a:lnSpc>
                <a:spcPct val="100000"/>
              </a:lnSpc>
              <a:spcBef>
                <a:spcPts val="0"/>
              </a:spcBef>
              <a:spcAft>
                <a:spcPts val="0"/>
              </a:spcAft>
              <a:buSzPts val="1400"/>
              <a:buChar char="○"/>
              <a:defRPr/>
            </a:lvl8pPr>
            <a:lvl9pPr lvl="8" rtl="0">
              <a:lnSpc>
                <a:spcPct val="100000"/>
              </a:lnSpc>
              <a:spcBef>
                <a:spcPts val="0"/>
              </a:spcBef>
              <a:spcAft>
                <a:spcPts val="0"/>
              </a:spcAft>
              <a:buSzPts val="1400"/>
              <a:buChar char="■"/>
              <a:defRPr/>
            </a:lvl9pPr>
          </a:lstStyle>
          <a:p/>
        </p:txBody>
      </p:sp>
      <p:grpSp>
        <p:nvGrpSpPr>
          <p:cNvPr id="283" name="Google Shape;283;p19"/>
          <p:cNvGrpSpPr/>
          <p:nvPr/>
        </p:nvGrpSpPr>
        <p:grpSpPr>
          <a:xfrm>
            <a:off x="-28650" y="272100"/>
            <a:ext cx="9201300" cy="4599300"/>
            <a:chOff x="-28650" y="272100"/>
            <a:chExt cx="9201300" cy="4599300"/>
          </a:xfrm>
        </p:grpSpPr>
        <p:cxnSp>
          <p:nvCxnSpPr>
            <p:cNvPr id="284" name="Google Shape;284;p19"/>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285" name="Google Shape;285;p19"/>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86" name="Google Shape;286;p19"/>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87" name="Google Shape;287;p19"/>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ext 5">
  <p:cSld name="CUSTOM_19">
    <p:spTree>
      <p:nvGrpSpPr>
        <p:cNvPr id="288" name="Shape 288"/>
        <p:cNvGrpSpPr/>
        <p:nvPr/>
      </p:nvGrpSpPr>
      <p:grpSpPr>
        <a:xfrm>
          <a:off x="0" y="0"/>
          <a:ext cx="0" cy="0"/>
          <a:chOff x="0" y="0"/>
          <a:chExt cx="0" cy="0"/>
        </a:xfrm>
      </p:grpSpPr>
      <p:sp>
        <p:nvSpPr>
          <p:cNvPr id="289" name="Google Shape;289;p20"/>
          <p:cNvSpPr txBox="1"/>
          <p:nvPr>
            <p:ph type="subTitle" idx="1"/>
          </p:nvPr>
        </p:nvSpPr>
        <p:spPr>
          <a:xfrm>
            <a:off x="2416350" y="2899700"/>
            <a:ext cx="4311300" cy="637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290" name="Google Shape;290;p20"/>
          <p:cNvSpPr txBox="1"/>
          <p:nvPr>
            <p:ph type="title"/>
          </p:nvPr>
        </p:nvSpPr>
        <p:spPr>
          <a:xfrm>
            <a:off x="2319300" y="1596800"/>
            <a:ext cx="4505400" cy="130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96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p:txBody>
      </p:sp>
      <p:sp>
        <p:nvSpPr>
          <p:cNvPr id="291" name="Google Shape;291;p20"/>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292" name="Google Shape;292;p20"/>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293" name="Google Shape;293;p20"/>
          <p:cNvGrpSpPr/>
          <p:nvPr/>
        </p:nvGrpSpPr>
        <p:grpSpPr>
          <a:xfrm>
            <a:off x="-28650" y="272100"/>
            <a:ext cx="9201300" cy="4599300"/>
            <a:chOff x="-28650" y="272100"/>
            <a:chExt cx="9201300" cy="4599300"/>
          </a:xfrm>
        </p:grpSpPr>
        <p:cxnSp>
          <p:nvCxnSpPr>
            <p:cNvPr id="294" name="Google Shape;294;p20"/>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295" name="Google Shape;295;p20"/>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96" name="Google Shape;296;p20"/>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297" name="Google Shape;297;p20"/>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bg>
      <p:bgPr>
        <a:blipFill>
          <a:blip r:embed="rId2"/>
          <a:stretch>
            <a:fillRect/>
          </a:stretch>
        </a:blipFill>
        <a:effectLst/>
      </p:bgPr>
    </p:bg>
    <p:spTree>
      <p:nvGrpSpPr>
        <p:cNvPr id="19" name="Shape 19"/>
        <p:cNvGrpSpPr/>
        <p:nvPr/>
      </p:nvGrpSpPr>
      <p:grpSpPr>
        <a:xfrm>
          <a:off x="0" y="0"/>
          <a:ext cx="0" cy="0"/>
          <a:chOff x="0" y="0"/>
          <a:chExt cx="0" cy="0"/>
        </a:xfrm>
      </p:grpSpPr>
      <p:sp>
        <p:nvSpPr>
          <p:cNvPr id="20" name="Google Shape;20;p3"/>
          <p:cNvSpPr txBox="1"/>
          <p:nvPr>
            <p:ph type="title"/>
          </p:nvPr>
        </p:nvSpPr>
        <p:spPr>
          <a:xfrm>
            <a:off x="1812412" y="2242350"/>
            <a:ext cx="5519100" cy="658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p:txBody>
      </p:sp>
      <p:sp>
        <p:nvSpPr>
          <p:cNvPr id="21" name="Google Shape;21;p3"/>
          <p:cNvSpPr txBox="1"/>
          <p:nvPr>
            <p:ph type="title" idx="2" hasCustomPrompt="1"/>
          </p:nvPr>
        </p:nvSpPr>
        <p:spPr>
          <a:xfrm>
            <a:off x="4019550" y="1012100"/>
            <a:ext cx="1104900" cy="1007100"/>
          </a:xfrm>
          <a:prstGeom prst="rect">
            <a:avLst/>
          </a:prstGeom>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 name="Google Shape;22;p3"/>
          <p:cNvSpPr txBox="1"/>
          <p:nvPr>
            <p:ph type="subTitle" idx="1"/>
          </p:nvPr>
        </p:nvSpPr>
        <p:spPr>
          <a:xfrm>
            <a:off x="2270200" y="3723300"/>
            <a:ext cx="4533000" cy="3879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accen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grpSp>
        <p:nvGrpSpPr>
          <p:cNvPr id="23" name="Google Shape;23;p3"/>
          <p:cNvGrpSpPr/>
          <p:nvPr/>
        </p:nvGrpSpPr>
        <p:grpSpPr>
          <a:xfrm>
            <a:off x="7803674" y="274350"/>
            <a:ext cx="740253" cy="263814"/>
            <a:chOff x="8146574" y="4473425"/>
            <a:chExt cx="740253" cy="263814"/>
          </a:xfrm>
        </p:grpSpPr>
        <p:sp>
          <p:nvSpPr>
            <p:cNvPr id="24" name="Google Shape;24;p3"/>
            <p:cNvSpPr/>
            <p:nvPr/>
          </p:nvSpPr>
          <p:spPr>
            <a:xfrm>
              <a:off x="8146574" y="4473425"/>
              <a:ext cx="740253" cy="263814"/>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 name="Google Shape;25;p3"/>
            <p:cNvSpPr/>
            <p:nvPr/>
          </p:nvSpPr>
          <p:spPr>
            <a:xfrm>
              <a:off x="8667243" y="4559040"/>
              <a:ext cx="87521" cy="87487"/>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 name="Google Shape;26;p3"/>
            <p:cNvSpPr/>
            <p:nvPr/>
          </p:nvSpPr>
          <p:spPr>
            <a:xfrm>
              <a:off x="8465662" y="4553691"/>
              <a:ext cx="99914" cy="99985"/>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7" name="Google Shape;27;p3"/>
            <p:cNvSpPr/>
            <p:nvPr/>
          </p:nvSpPr>
          <p:spPr>
            <a:xfrm>
              <a:off x="8264029" y="4603682"/>
              <a:ext cx="99965" cy="12498"/>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8" name="Google Shape;28;p3"/>
          <p:cNvSpPr txBox="1"/>
          <p:nvPr>
            <p:ph type="subTitle" idx="3"/>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29" name="Google Shape;29;p3"/>
          <p:cNvSpPr txBox="1"/>
          <p:nvPr>
            <p:ph type="subTitle" idx="4"/>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30" name="Google Shape;30;p3"/>
          <p:cNvGrpSpPr/>
          <p:nvPr/>
        </p:nvGrpSpPr>
        <p:grpSpPr>
          <a:xfrm>
            <a:off x="-28650" y="272100"/>
            <a:ext cx="9201300" cy="4599300"/>
            <a:chOff x="-28650" y="272100"/>
            <a:chExt cx="9201300" cy="4599300"/>
          </a:xfrm>
        </p:grpSpPr>
        <p:cxnSp>
          <p:nvCxnSpPr>
            <p:cNvPr id="31" name="Google Shape;31;p3"/>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32" name="Google Shape;32;p3"/>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3" name="Google Shape;33;p3"/>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4" name="Google Shape;34;p3"/>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bg>
      <p:bgPr>
        <a:blipFill>
          <a:blip r:embed="rId2"/>
          <a:stretch>
            <a:fillRect/>
          </a:stretch>
        </a:blipFill>
        <a:effectLst/>
      </p:bgPr>
    </p:bg>
    <p:spTree>
      <p:nvGrpSpPr>
        <p:cNvPr id="298" name="Shape 298"/>
        <p:cNvGrpSpPr/>
        <p:nvPr/>
      </p:nvGrpSpPr>
      <p:grpSpPr>
        <a:xfrm>
          <a:off x="0" y="0"/>
          <a:ext cx="0" cy="0"/>
          <a:chOff x="0" y="0"/>
          <a:chExt cx="0" cy="0"/>
        </a:xfrm>
      </p:grpSpPr>
      <p:sp>
        <p:nvSpPr>
          <p:cNvPr id="299" name="Google Shape;299;p21"/>
          <p:cNvSpPr txBox="1"/>
          <p:nvPr>
            <p:ph type="subTitle" idx="1"/>
          </p:nvPr>
        </p:nvSpPr>
        <p:spPr>
          <a:xfrm>
            <a:off x="2096175" y="3364230"/>
            <a:ext cx="2907600" cy="347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500"/>
              <a:buFont typeface="Raleway"/>
              <a:buNone/>
              <a:defRPr sz="2200">
                <a:latin typeface="Raleway"/>
                <a:ea typeface="Raleway"/>
                <a:cs typeface="Raleway"/>
                <a:sym typeface="Raleway"/>
              </a:defRPr>
            </a:lvl1pPr>
            <a:lvl2pPr lvl="1" algn="ctr" rtl="0">
              <a:lnSpc>
                <a:spcPct val="100000"/>
              </a:lnSpc>
              <a:spcBef>
                <a:spcPts val="0"/>
              </a:spcBef>
              <a:spcAft>
                <a:spcPts val="0"/>
              </a:spcAft>
              <a:buSzPts val="2500"/>
              <a:buFont typeface="Raleway"/>
              <a:buNone/>
              <a:defRPr sz="2500">
                <a:latin typeface="Raleway"/>
                <a:ea typeface="Raleway"/>
                <a:cs typeface="Raleway"/>
                <a:sym typeface="Raleway"/>
              </a:defRPr>
            </a:lvl2pPr>
            <a:lvl3pPr lvl="2" algn="ctr" rtl="0">
              <a:lnSpc>
                <a:spcPct val="100000"/>
              </a:lnSpc>
              <a:spcBef>
                <a:spcPts val="0"/>
              </a:spcBef>
              <a:spcAft>
                <a:spcPts val="0"/>
              </a:spcAft>
              <a:buSzPts val="2500"/>
              <a:buFont typeface="Raleway"/>
              <a:buNone/>
              <a:defRPr sz="2500">
                <a:latin typeface="Raleway"/>
                <a:ea typeface="Raleway"/>
                <a:cs typeface="Raleway"/>
                <a:sym typeface="Raleway"/>
              </a:defRPr>
            </a:lvl3pPr>
            <a:lvl4pPr lvl="3" algn="ctr" rtl="0">
              <a:lnSpc>
                <a:spcPct val="100000"/>
              </a:lnSpc>
              <a:spcBef>
                <a:spcPts val="0"/>
              </a:spcBef>
              <a:spcAft>
                <a:spcPts val="0"/>
              </a:spcAft>
              <a:buSzPts val="2500"/>
              <a:buFont typeface="Raleway"/>
              <a:buNone/>
              <a:defRPr sz="2500">
                <a:latin typeface="Raleway"/>
                <a:ea typeface="Raleway"/>
                <a:cs typeface="Raleway"/>
                <a:sym typeface="Raleway"/>
              </a:defRPr>
            </a:lvl4pPr>
            <a:lvl5pPr lvl="4" algn="ctr" rtl="0">
              <a:lnSpc>
                <a:spcPct val="100000"/>
              </a:lnSpc>
              <a:spcBef>
                <a:spcPts val="0"/>
              </a:spcBef>
              <a:spcAft>
                <a:spcPts val="0"/>
              </a:spcAft>
              <a:buSzPts val="2500"/>
              <a:buFont typeface="Raleway"/>
              <a:buNone/>
              <a:defRPr sz="2500">
                <a:latin typeface="Raleway"/>
                <a:ea typeface="Raleway"/>
                <a:cs typeface="Raleway"/>
                <a:sym typeface="Raleway"/>
              </a:defRPr>
            </a:lvl5pPr>
            <a:lvl6pPr lvl="5" algn="ctr" rtl="0">
              <a:lnSpc>
                <a:spcPct val="100000"/>
              </a:lnSpc>
              <a:spcBef>
                <a:spcPts val="0"/>
              </a:spcBef>
              <a:spcAft>
                <a:spcPts val="0"/>
              </a:spcAft>
              <a:buSzPts val="2500"/>
              <a:buFont typeface="Raleway"/>
              <a:buNone/>
              <a:defRPr sz="2500">
                <a:latin typeface="Raleway"/>
                <a:ea typeface="Raleway"/>
                <a:cs typeface="Raleway"/>
                <a:sym typeface="Raleway"/>
              </a:defRPr>
            </a:lvl6pPr>
            <a:lvl7pPr lvl="6" algn="ctr" rtl="0">
              <a:lnSpc>
                <a:spcPct val="100000"/>
              </a:lnSpc>
              <a:spcBef>
                <a:spcPts val="0"/>
              </a:spcBef>
              <a:spcAft>
                <a:spcPts val="0"/>
              </a:spcAft>
              <a:buSzPts val="2500"/>
              <a:buFont typeface="Raleway"/>
              <a:buNone/>
              <a:defRPr sz="2500">
                <a:latin typeface="Raleway"/>
                <a:ea typeface="Raleway"/>
                <a:cs typeface="Raleway"/>
                <a:sym typeface="Raleway"/>
              </a:defRPr>
            </a:lvl7pPr>
            <a:lvl8pPr lvl="7" algn="ctr" rtl="0">
              <a:lnSpc>
                <a:spcPct val="100000"/>
              </a:lnSpc>
              <a:spcBef>
                <a:spcPts val="0"/>
              </a:spcBef>
              <a:spcAft>
                <a:spcPts val="0"/>
              </a:spcAft>
              <a:buSzPts val="2500"/>
              <a:buFont typeface="Raleway"/>
              <a:buNone/>
              <a:defRPr sz="2500">
                <a:latin typeface="Raleway"/>
                <a:ea typeface="Raleway"/>
                <a:cs typeface="Raleway"/>
                <a:sym typeface="Raleway"/>
              </a:defRPr>
            </a:lvl8pPr>
            <a:lvl9pPr lvl="8" algn="ctr" rtl="0">
              <a:lnSpc>
                <a:spcPct val="100000"/>
              </a:lnSpc>
              <a:spcBef>
                <a:spcPts val="0"/>
              </a:spcBef>
              <a:spcAft>
                <a:spcPts val="0"/>
              </a:spcAft>
              <a:buSzPts val="2500"/>
              <a:buFont typeface="Raleway"/>
              <a:buNone/>
              <a:defRPr sz="2500">
                <a:latin typeface="Raleway"/>
                <a:ea typeface="Raleway"/>
                <a:cs typeface="Raleway"/>
                <a:sym typeface="Raleway"/>
              </a:defRPr>
            </a:lvl9pPr>
          </a:lstStyle>
          <a:p/>
        </p:txBody>
      </p:sp>
      <p:sp>
        <p:nvSpPr>
          <p:cNvPr id="300" name="Google Shape;300;p21"/>
          <p:cNvSpPr txBox="1"/>
          <p:nvPr>
            <p:ph type="subTitle" idx="2"/>
          </p:nvPr>
        </p:nvSpPr>
        <p:spPr>
          <a:xfrm>
            <a:off x="4140227" y="1833288"/>
            <a:ext cx="2907600" cy="347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500"/>
              <a:buFont typeface="Raleway"/>
              <a:buNone/>
              <a:defRPr sz="2200">
                <a:latin typeface="Raleway"/>
                <a:ea typeface="Raleway"/>
                <a:cs typeface="Raleway"/>
                <a:sym typeface="Raleway"/>
              </a:defRPr>
            </a:lvl1pPr>
            <a:lvl2pPr lvl="1" algn="ctr" rtl="0">
              <a:lnSpc>
                <a:spcPct val="100000"/>
              </a:lnSpc>
              <a:spcBef>
                <a:spcPts val="0"/>
              </a:spcBef>
              <a:spcAft>
                <a:spcPts val="0"/>
              </a:spcAft>
              <a:buSzPts val="2500"/>
              <a:buFont typeface="Raleway"/>
              <a:buNone/>
              <a:defRPr sz="2500">
                <a:latin typeface="Raleway"/>
                <a:ea typeface="Raleway"/>
                <a:cs typeface="Raleway"/>
                <a:sym typeface="Raleway"/>
              </a:defRPr>
            </a:lvl2pPr>
            <a:lvl3pPr lvl="2" algn="ctr" rtl="0">
              <a:lnSpc>
                <a:spcPct val="100000"/>
              </a:lnSpc>
              <a:spcBef>
                <a:spcPts val="0"/>
              </a:spcBef>
              <a:spcAft>
                <a:spcPts val="0"/>
              </a:spcAft>
              <a:buSzPts val="2500"/>
              <a:buFont typeface="Raleway"/>
              <a:buNone/>
              <a:defRPr sz="2500">
                <a:latin typeface="Raleway"/>
                <a:ea typeface="Raleway"/>
                <a:cs typeface="Raleway"/>
                <a:sym typeface="Raleway"/>
              </a:defRPr>
            </a:lvl3pPr>
            <a:lvl4pPr lvl="3" algn="ctr" rtl="0">
              <a:lnSpc>
                <a:spcPct val="100000"/>
              </a:lnSpc>
              <a:spcBef>
                <a:spcPts val="0"/>
              </a:spcBef>
              <a:spcAft>
                <a:spcPts val="0"/>
              </a:spcAft>
              <a:buSzPts val="2500"/>
              <a:buFont typeface="Raleway"/>
              <a:buNone/>
              <a:defRPr sz="2500">
                <a:latin typeface="Raleway"/>
                <a:ea typeface="Raleway"/>
                <a:cs typeface="Raleway"/>
                <a:sym typeface="Raleway"/>
              </a:defRPr>
            </a:lvl4pPr>
            <a:lvl5pPr lvl="4" algn="ctr" rtl="0">
              <a:lnSpc>
                <a:spcPct val="100000"/>
              </a:lnSpc>
              <a:spcBef>
                <a:spcPts val="0"/>
              </a:spcBef>
              <a:spcAft>
                <a:spcPts val="0"/>
              </a:spcAft>
              <a:buSzPts val="2500"/>
              <a:buFont typeface="Raleway"/>
              <a:buNone/>
              <a:defRPr sz="2500">
                <a:latin typeface="Raleway"/>
                <a:ea typeface="Raleway"/>
                <a:cs typeface="Raleway"/>
                <a:sym typeface="Raleway"/>
              </a:defRPr>
            </a:lvl5pPr>
            <a:lvl6pPr lvl="5" algn="ctr" rtl="0">
              <a:lnSpc>
                <a:spcPct val="100000"/>
              </a:lnSpc>
              <a:spcBef>
                <a:spcPts val="0"/>
              </a:spcBef>
              <a:spcAft>
                <a:spcPts val="0"/>
              </a:spcAft>
              <a:buSzPts val="2500"/>
              <a:buFont typeface="Raleway"/>
              <a:buNone/>
              <a:defRPr sz="2500">
                <a:latin typeface="Raleway"/>
                <a:ea typeface="Raleway"/>
                <a:cs typeface="Raleway"/>
                <a:sym typeface="Raleway"/>
              </a:defRPr>
            </a:lvl6pPr>
            <a:lvl7pPr lvl="6" algn="ctr" rtl="0">
              <a:lnSpc>
                <a:spcPct val="100000"/>
              </a:lnSpc>
              <a:spcBef>
                <a:spcPts val="0"/>
              </a:spcBef>
              <a:spcAft>
                <a:spcPts val="0"/>
              </a:spcAft>
              <a:buSzPts val="2500"/>
              <a:buFont typeface="Raleway"/>
              <a:buNone/>
              <a:defRPr sz="2500">
                <a:latin typeface="Raleway"/>
                <a:ea typeface="Raleway"/>
                <a:cs typeface="Raleway"/>
                <a:sym typeface="Raleway"/>
              </a:defRPr>
            </a:lvl7pPr>
            <a:lvl8pPr lvl="7" algn="ctr" rtl="0">
              <a:lnSpc>
                <a:spcPct val="100000"/>
              </a:lnSpc>
              <a:spcBef>
                <a:spcPts val="0"/>
              </a:spcBef>
              <a:spcAft>
                <a:spcPts val="0"/>
              </a:spcAft>
              <a:buSzPts val="2500"/>
              <a:buFont typeface="Raleway"/>
              <a:buNone/>
              <a:defRPr sz="2500">
                <a:latin typeface="Raleway"/>
                <a:ea typeface="Raleway"/>
                <a:cs typeface="Raleway"/>
                <a:sym typeface="Raleway"/>
              </a:defRPr>
            </a:lvl8pPr>
            <a:lvl9pPr lvl="8" algn="ctr" rtl="0">
              <a:lnSpc>
                <a:spcPct val="100000"/>
              </a:lnSpc>
              <a:spcBef>
                <a:spcPts val="0"/>
              </a:spcBef>
              <a:spcAft>
                <a:spcPts val="0"/>
              </a:spcAft>
              <a:buSzPts val="2500"/>
              <a:buFont typeface="Raleway"/>
              <a:buNone/>
              <a:defRPr sz="2500">
                <a:latin typeface="Raleway"/>
                <a:ea typeface="Raleway"/>
                <a:cs typeface="Raleway"/>
                <a:sym typeface="Raleway"/>
              </a:defRPr>
            </a:lvl9pPr>
          </a:lstStyle>
          <a:p/>
        </p:txBody>
      </p:sp>
      <p:sp>
        <p:nvSpPr>
          <p:cNvPr id="301" name="Google Shape;301;p21"/>
          <p:cNvSpPr txBox="1"/>
          <p:nvPr>
            <p:ph type="subTitle" idx="3"/>
          </p:nvPr>
        </p:nvSpPr>
        <p:spPr>
          <a:xfrm>
            <a:off x="1555575" y="3711761"/>
            <a:ext cx="3448200" cy="37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02" name="Google Shape;302;p21"/>
          <p:cNvSpPr txBox="1"/>
          <p:nvPr>
            <p:ph type="subTitle" idx="4"/>
          </p:nvPr>
        </p:nvSpPr>
        <p:spPr>
          <a:xfrm>
            <a:off x="4140232" y="2180686"/>
            <a:ext cx="3448200" cy="37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03" name="Google Shape;303;p21"/>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304" name="Google Shape;304;p21"/>
          <p:cNvGrpSpPr/>
          <p:nvPr/>
        </p:nvGrpSpPr>
        <p:grpSpPr>
          <a:xfrm>
            <a:off x="7409206" y="460155"/>
            <a:ext cx="975170" cy="156026"/>
            <a:chOff x="7456831" y="4605318"/>
            <a:chExt cx="975170" cy="156026"/>
          </a:xfrm>
        </p:grpSpPr>
        <p:sp>
          <p:nvSpPr>
            <p:cNvPr id="305" name="Google Shape;305;p21"/>
            <p:cNvSpPr/>
            <p:nvPr/>
          </p:nvSpPr>
          <p:spPr>
            <a:xfrm>
              <a:off x="7456831" y="4605318"/>
              <a:ext cx="975170" cy="156026"/>
            </a:xfrm>
            <a:custGeom>
              <a:avLst/>
              <a:gdLst/>
              <a:ahLst/>
              <a:cxnLst/>
              <a:rect l="l" t="t" r="r" b="b"/>
              <a:pathLst>
                <a:path w="45590" h="4893" extrusionOk="0">
                  <a:moveTo>
                    <a:pt x="0" y="1"/>
                  </a:moveTo>
                  <a:lnTo>
                    <a:pt x="0" y="4893"/>
                  </a:lnTo>
                  <a:lnTo>
                    <a:pt x="45590" y="4893"/>
                  </a:lnTo>
                  <a:lnTo>
                    <a:pt x="4559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306" name="Google Shape;306;p21"/>
            <p:cNvGrpSpPr/>
            <p:nvPr/>
          </p:nvGrpSpPr>
          <p:grpSpPr>
            <a:xfrm>
              <a:off x="7492236" y="4631877"/>
              <a:ext cx="562181" cy="107388"/>
              <a:chOff x="6832025" y="2584483"/>
              <a:chExt cx="431484" cy="82416"/>
            </a:xfrm>
          </p:grpSpPr>
          <p:sp>
            <p:nvSpPr>
              <p:cNvPr id="307" name="Google Shape;307;p21"/>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8" name="Google Shape;308;p21"/>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9" name="Google Shape;309;p21"/>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0" name="Google Shape;310;p21"/>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1" name="Google Shape;311;p21"/>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2" name="Google Shape;312;p21"/>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3" name="Google Shape;313;p21"/>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4" name="Google Shape;314;p21"/>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315" name="Google Shape;315;p21"/>
          <p:cNvSpPr txBox="1"/>
          <p:nvPr>
            <p:ph type="subTitle" idx="5"/>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316" name="Google Shape;316;p21"/>
          <p:cNvSpPr txBox="1"/>
          <p:nvPr>
            <p:ph type="subTitle" idx="6"/>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317" name="Google Shape;317;p21"/>
          <p:cNvGrpSpPr/>
          <p:nvPr/>
        </p:nvGrpSpPr>
        <p:grpSpPr>
          <a:xfrm>
            <a:off x="-28650" y="272100"/>
            <a:ext cx="9201300" cy="4599300"/>
            <a:chOff x="-28650" y="272100"/>
            <a:chExt cx="9201300" cy="4599300"/>
          </a:xfrm>
        </p:grpSpPr>
        <p:cxnSp>
          <p:nvCxnSpPr>
            <p:cNvPr id="318" name="Google Shape;318;p21"/>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319" name="Google Shape;319;p21"/>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20" name="Google Shape;320;p21"/>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21" name="Google Shape;321;p21"/>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lumns 2">
  <p:cSld name="CUSTOM_14">
    <p:spTree>
      <p:nvGrpSpPr>
        <p:cNvPr id="322" name="Shape 322"/>
        <p:cNvGrpSpPr/>
        <p:nvPr/>
      </p:nvGrpSpPr>
      <p:grpSpPr>
        <a:xfrm>
          <a:off x="0" y="0"/>
          <a:ext cx="0" cy="0"/>
          <a:chOff x="0" y="0"/>
          <a:chExt cx="0" cy="0"/>
        </a:xfrm>
      </p:grpSpPr>
      <p:sp>
        <p:nvSpPr>
          <p:cNvPr id="323" name="Google Shape;323;p22"/>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24" name="Google Shape;324;p22"/>
          <p:cNvSpPr txBox="1"/>
          <p:nvPr>
            <p:ph type="subTitle" idx="1"/>
          </p:nvPr>
        </p:nvSpPr>
        <p:spPr>
          <a:xfrm>
            <a:off x="933575" y="1788400"/>
            <a:ext cx="3638100" cy="2123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lnSpc>
                <a:spcPct val="100000"/>
              </a:lnSpc>
              <a:spcBef>
                <a:spcPts val="0"/>
              </a:spcBef>
              <a:spcAft>
                <a:spcPts val="0"/>
              </a:spcAft>
              <a:buSzPts val="1400"/>
              <a:buChar char="○"/>
              <a:defRPr/>
            </a:lvl2pPr>
            <a:lvl3pPr lvl="2" rtl="0">
              <a:lnSpc>
                <a:spcPct val="100000"/>
              </a:lnSpc>
              <a:spcBef>
                <a:spcPts val="0"/>
              </a:spcBef>
              <a:spcAft>
                <a:spcPts val="0"/>
              </a:spcAft>
              <a:buSzPts val="1400"/>
              <a:buChar char="■"/>
              <a:defRPr/>
            </a:lvl3pPr>
            <a:lvl4pPr lvl="3" rtl="0">
              <a:lnSpc>
                <a:spcPct val="100000"/>
              </a:lnSpc>
              <a:spcBef>
                <a:spcPts val="0"/>
              </a:spcBef>
              <a:spcAft>
                <a:spcPts val="0"/>
              </a:spcAft>
              <a:buSzPts val="1400"/>
              <a:buChar char="●"/>
              <a:defRPr/>
            </a:lvl4pPr>
            <a:lvl5pPr lvl="4" rtl="0">
              <a:lnSpc>
                <a:spcPct val="100000"/>
              </a:lnSpc>
              <a:spcBef>
                <a:spcPts val="0"/>
              </a:spcBef>
              <a:spcAft>
                <a:spcPts val="0"/>
              </a:spcAft>
              <a:buSzPts val="1400"/>
              <a:buChar char="○"/>
              <a:defRPr/>
            </a:lvl5pPr>
            <a:lvl6pPr lvl="5" rtl="0">
              <a:lnSpc>
                <a:spcPct val="100000"/>
              </a:lnSpc>
              <a:spcBef>
                <a:spcPts val="0"/>
              </a:spcBef>
              <a:spcAft>
                <a:spcPts val="0"/>
              </a:spcAft>
              <a:buSzPts val="1400"/>
              <a:buChar char="■"/>
              <a:defRPr/>
            </a:lvl6pPr>
            <a:lvl7pPr lvl="6" rtl="0">
              <a:lnSpc>
                <a:spcPct val="100000"/>
              </a:lnSpc>
              <a:spcBef>
                <a:spcPts val="0"/>
              </a:spcBef>
              <a:spcAft>
                <a:spcPts val="0"/>
              </a:spcAft>
              <a:buSzPts val="1400"/>
              <a:buChar char="●"/>
              <a:defRPr/>
            </a:lvl7pPr>
            <a:lvl8pPr lvl="7" rtl="0">
              <a:lnSpc>
                <a:spcPct val="100000"/>
              </a:lnSpc>
              <a:spcBef>
                <a:spcPts val="0"/>
              </a:spcBef>
              <a:spcAft>
                <a:spcPts val="0"/>
              </a:spcAft>
              <a:buSzPts val="1400"/>
              <a:buChar char="○"/>
              <a:defRPr/>
            </a:lvl8pPr>
            <a:lvl9pPr lvl="8" rtl="0">
              <a:lnSpc>
                <a:spcPct val="100000"/>
              </a:lnSpc>
              <a:spcBef>
                <a:spcPts val="0"/>
              </a:spcBef>
              <a:spcAft>
                <a:spcPts val="0"/>
              </a:spcAft>
              <a:buSzPts val="1400"/>
              <a:buChar char="■"/>
              <a:defRPr/>
            </a:lvl9pPr>
          </a:lstStyle>
          <a:p/>
        </p:txBody>
      </p:sp>
      <p:sp>
        <p:nvSpPr>
          <p:cNvPr id="325" name="Google Shape;325;p22"/>
          <p:cNvSpPr txBox="1"/>
          <p:nvPr>
            <p:ph type="subTitle" idx="2"/>
          </p:nvPr>
        </p:nvSpPr>
        <p:spPr>
          <a:xfrm>
            <a:off x="4571665" y="1788400"/>
            <a:ext cx="3638100" cy="2123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lnSpc>
                <a:spcPct val="100000"/>
              </a:lnSpc>
              <a:spcBef>
                <a:spcPts val="0"/>
              </a:spcBef>
              <a:spcAft>
                <a:spcPts val="0"/>
              </a:spcAft>
              <a:buSzPts val="1400"/>
              <a:buChar char="○"/>
              <a:defRPr/>
            </a:lvl2pPr>
            <a:lvl3pPr lvl="2" rtl="0">
              <a:lnSpc>
                <a:spcPct val="100000"/>
              </a:lnSpc>
              <a:spcBef>
                <a:spcPts val="0"/>
              </a:spcBef>
              <a:spcAft>
                <a:spcPts val="0"/>
              </a:spcAft>
              <a:buSzPts val="1400"/>
              <a:buChar char="■"/>
              <a:defRPr/>
            </a:lvl3pPr>
            <a:lvl4pPr lvl="3" rtl="0">
              <a:lnSpc>
                <a:spcPct val="100000"/>
              </a:lnSpc>
              <a:spcBef>
                <a:spcPts val="0"/>
              </a:spcBef>
              <a:spcAft>
                <a:spcPts val="0"/>
              </a:spcAft>
              <a:buSzPts val="1400"/>
              <a:buChar char="●"/>
              <a:defRPr/>
            </a:lvl4pPr>
            <a:lvl5pPr lvl="4" rtl="0">
              <a:lnSpc>
                <a:spcPct val="100000"/>
              </a:lnSpc>
              <a:spcBef>
                <a:spcPts val="0"/>
              </a:spcBef>
              <a:spcAft>
                <a:spcPts val="0"/>
              </a:spcAft>
              <a:buSzPts val="1400"/>
              <a:buChar char="○"/>
              <a:defRPr/>
            </a:lvl5pPr>
            <a:lvl6pPr lvl="5" rtl="0">
              <a:lnSpc>
                <a:spcPct val="100000"/>
              </a:lnSpc>
              <a:spcBef>
                <a:spcPts val="0"/>
              </a:spcBef>
              <a:spcAft>
                <a:spcPts val="0"/>
              </a:spcAft>
              <a:buSzPts val="1400"/>
              <a:buChar char="■"/>
              <a:defRPr/>
            </a:lvl6pPr>
            <a:lvl7pPr lvl="6" rtl="0">
              <a:lnSpc>
                <a:spcPct val="100000"/>
              </a:lnSpc>
              <a:spcBef>
                <a:spcPts val="0"/>
              </a:spcBef>
              <a:spcAft>
                <a:spcPts val="0"/>
              </a:spcAft>
              <a:buSzPts val="1400"/>
              <a:buChar char="●"/>
              <a:defRPr/>
            </a:lvl7pPr>
            <a:lvl8pPr lvl="7" rtl="0">
              <a:lnSpc>
                <a:spcPct val="100000"/>
              </a:lnSpc>
              <a:spcBef>
                <a:spcPts val="0"/>
              </a:spcBef>
              <a:spcAft>
                <a:spcPts val="0"/>
              </a:spcAft>
              <a:buSzPts val="1400"/>
              <a:buChar char="○"/>
              <a:defRPr/>
            </a:lvl8pPr>
            <a:lvl9pPr lvl="8" rtl="0">
              <a:lnSpc>
                <a:spcPct val="100000"/>
              </a:lnSpc>
              <a:spcBef>
                <a:spcPts val="0"/>
              </a:spcBef>
              <a:spcAft>
                <a:spcPts val="0"/>
              </a:spcAft>
              <a:buSzPts val="1400"/>
              <a:buChar char="■"/>
              <a:defRPr/>
            </a:lvl9pPr>
          </a:lstStyle>
          <a:p/>
        </p:txBody>
      </p:sp>
      <p:sp>
        <p:nvSpPr>
          <p:cNvPr id="326" name="Google Shape;326;p22"/>
          <p:cNvSpPr txBox="1"/>
          <p:nvPr>
            <p:ph type="subTitle" idx="3"/>
          </p:nvPr>
        </p:nvSpPr>
        <p:spPr>
          <a:xfrm>
            <a:off x="933622" y="1232000"/>
            <a:ext cx="40140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grpSp>
        <p:nvGrpSpPr>
          <p:cNvPr id="327" name="Google Shape;327;p22"/>
          <p:cNvGrpSpPr/>
          <p:nvPr/>
        </p:nvGrpSpPr>
        <p:grpSpPr>
          <a:xfrm>
            <a:off x="7803674" y="274350"/>
            <a:ext cx="740253" cy="263814"/>
            <a:chOff x="8146574" y="4473425"/>
            <a:chExt cx="740253" cy="263814"/>
          </a:xfrm>
        </p:grpSpPr>
        <p:sp>
          <p:nvSpPr>
            <p:cNvPr id="328" name="Google Shape;328;p22"/>
            <p:cNvSpPr/>
            <p:nvPr/>
          </p:nvSpPr>
          <p:spPr>
            <a:xfrm>
              <a:off x="8146574" y="4473425"/>
              <a:ext cx="740253" cy="263814"/>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29" name="Google Shape;329;p22"/>
            <p:cNvSpPr/>
            <p:nvPr/>
          </p:nvSpPr>
          <p:spPr>
            <a:xfrm>
              <a:off x="8667243" y="4559040"/>
              <a:ext cx="87521" cy="87487"/>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0" name="Google Shape;330;p22"/>
            <p:cNvSpPr/>
            <p:nvPr/>
          </p:nvSpPr>
          <p:spPr>
            <a:xfrm>
              <a:off x="8465662" y="4553691"/>
              <a:ext cx="99914" cy="99985"/>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1" name="Google Shape;331;p22"/>
            <p:cNvSpPr/>
            <p:nvPr/>
          </p:nvSpPr>
          <p:spPr>
            <a:xfrm>
              <a:off x="8264029" y="4603682"/>
              <a:ext cx="99965" cy="12498"/>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332" name="Google Shape;332;p22"/>
          <p:cNvSpPr txBox="1"/>
          <p:nvPr>
            <p:ph type="subTitle" idx="4"/>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333" name="Google Shape;333;p22"/>
          <p:cNvSpPr txBox="1"/>
          <p:nvPr>
            <p:ph type="subTitle" idx="5"/>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334" name="Google Shape;334;p22"/>
          <p:cNvGrpSpPr/>
          <p:nvPr/>
        </p:nvGrpSpPr>
        <p:grpSpPr>
          <a:xfrm>
            <a:off x="-28650" y="272100"/>
            <a:ext cx="9201300" cy="4599300"/>
            <a:chOff x="-28650" y="272100"/>
            <a:chExt cx="9201300" cy="4599300"/>
          </a:xfrm>
        </p:grpSpPr>
        <p:cxnSp>
          <p:nvCxnSpPr>
            <p:cNvPr id="335" name="Google Shape;335;p22"/>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336" name="Google Shape;336;p22"/>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37" name="Google Shape;337;p22"/>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38" name="Google Shape;338;p22"/>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3">
  <p:cSld name="CUSTOM_18">
    <p:spTree>
      <p:nvGrpSpPr>
        <p:cNvPr id="339" name="Shape 339"/>
        <p:cNvGrpSpPr/>
        <p:nvPr/>
      </p:nvGrpSpPr>
      <p:grpSpPr>
        <a:xfrm>
          <a:off x="0" y="0"/>
          <a:ext cx="0" cy="0"/>
          <a:chOff x="0" y="0"/>
          <a:chExt cx="0" cy="0"/>
        </a:xfrm>
      </p:grpSpPr>
      <p:sp>
        <p:nvSpPr>
          <p:cNvPr id="340" name="Google Shape;340;p23"/>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341" name="Google Shape;341;p23"/>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sp>
        <p:nvSpPr>
          <p:cNvPr id="342" name="Google Shape;342;p23"/>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43" name="Google Shape;343;p23"/>
          <p:cNvSpPr txBox="1"/>
          <p:nvPr>
            <p:ph type="subTitle" idx="3"/>
          </p:nvPr>
        </p:nvSpPr>
        <p:spPr>
          <a:xfrm>
            <a:off x="974063" y="1211350"/>
            <a:ext cx="3597900" cy="3393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lnSpc>
                <a:spcPct val="100000"/>
              </a:lnSpc>
              <a:spcBef>
                <a:spcPts val="0"/>
              </a:spcBef>
              <a:spcAft>
                <a:spcPts val="0"/>
              </a:spcAft>
              <a:buSzPts val="1400"/>
              <a:buChar char="○"/>
              <a:defRPr/>
            </a:lvl2pPr>
            <a:lvl3pPr lvl="2" rtl="0">
              <a:lnSpc>
                <a:spcPct val="100000"/>
              </a:lnSpc>
              <a:spcBef>
                <a:spcPts val="0"/>
              </a:spcBef>
              <a:spcAft>
                <a:spcPts val="0"/>
              </a:spcAft>
              <a:buSzPts val="1400"/>
              <a:buChar char="■"/>
              <a:defRPr/>
            </a:lvl3pPr>
            <a:lvl4pPr lvl="3" rtl="0">
              <a:lnSpc>
                <a:spcPct val="100000"/>
              </a:lnSpc>
              <a:spcBef>
                <a:spcPts val="0"/>
              </a:spcBef>
              <a:spcAft>
                <a:spcPts val="0"/>
              </a:spcAft>
              <a:buSzPts val="1400"/>
              <a:buChar char="●"/>
              <a:defRPr/>
            </a:lvl4pPr>
            <a:lvl5pPr lvl="4" rtl="0">
              <a:lnSpc>
                <a:spcPct val="100000"/>
              </a:lnSpc>
              <a:spcBef>
                <a:spcPts val="0"/>
              </a:spcBef>
              <a:spcAft>
                <a:spcPts val="0"/>
              </a:spcAft>
              <a:buSzPts val="1400"/>
              <a:buChar char="○"/>
              <a:defRPr/>
            </a:lvl5pPr>
            <a:lvl6pPr lvl="5" rtl="0">
              <a:lnSpc>
                <a:spcPct val="100000"/>
              </a:lnSpc>
              <a:spcBef>
                <a:spcPts val="0"/>
              </a:spcBef>
              <a:spcAft>
                <a:spcPts val="0"/>
              </a:spcAft>
              <a:buSzPts val="1400"/>
              <a:buChar char="■"/>
              <a:defRPr/>
            </a:lvl6pPr>
            <a:lvl7pPr lvl="6" rtl="0">
              <a:lnSpc>
                <a:spcPct val="100000"/>
              </a:lnSpc>
              <a:spcBef>
                <a:spcPts val="0"/>
              </a:spcBef>
              <a:spcAft>
                <a:spcPts val="0"/>
              </a:spcAft>
              <a:buSzPts val="1400"/>
              <a:buChar char="●"/>
              <a:defRPr/>
            </a:lvl7pPr>
            <a:lvl8pPr lvl="7" rtl="0">
              <a:lnSpc>
                <a:spcPct val="100000"/>
              </a:lnSpc>
              <a:spcBef>
                <a:spcPts val="0"/>
              </a:spcBef>
              <a:spcAft>
                <a:spcPts val="0"/>
              </a:spcAft>
              <a:buSzPts val="1400"/>
              <a:buChar char="○"/>
              <a:defRPr/>
            </a:lvl8pPr>
            <a:lvl9pPr lvl="8" rtl="0">
              <a:lnSpc>
                <a:spcPct val="100000"/>
              </a:lnSpc>
              <a:spcBef>
                <a:spcPts val="0"/>
              </a:spcBef>
              <a:spcAft>
                <a:spcPts val="0"/>
              </a:spcAft>
              <a:buSzPts val="1400"/>
              <a:buChar char="■"/>
              <a:defRPr/>
            </a:lvl9pPr>
          </a:lstStyle>
          <a:p/>
        </p:txBody>
      </p:sp>
      <p:sp>
        <p:nvSpPr>
          <p:cNvPr id="344" name="Google Shape;344;p23"/>
          <p:cNvSpPr txBox="1"/>
          <p:nvPr>
            <p:ph type="subTitle" idx="4"/>
          </p:nvPr>
        </p:nvSpPr>
        <p:spPr>
          <a:xfrm>
            <a:off x="4572045" y="1211350"/>
            <a:ext cx="3597900" cy="3393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lnSpc>
                <a:spcPct val="100000"/>
              </a:lnSpc>
              <a:spcBef>
                <a:spcPts val="0"/>
              </a:spcBef>
              <a:spcAft>
                <a:spcPts val="0"/>
              </a:spcAft>
              <a:buSzPts val="1400"/>
              <a:buChar char="○"/>
              <a:defRPr/>
            </a:lvl2pPr>
            <a:lvl3pPr lvl="2" rtl="0">
              <a:lnSpc>
                <a:spcPct val="100000"/>
              </a:lnSpc>
              <a:spcBef>
                <a:spcPts val="0"/>
              </a:spcBef>
              <a:spcAft>
                <a:spcPts val="0"/>
              </a:spcAft>
              <a:buSzPts val="1400"/>
              <a:buChar char="■"/>
              <a:defRPr/>
            </a:lvl3pPr>
            <a:lvl4pPr lvl="3" rtl="0">
              <a:lnSpc>
                <a:spcPct val="100000"/>
              </a:lnSpc>
              <a:spcBef>
                <a:spcPts val="0"/>
              </a:spcBef>
              <a:spcAft>
                <a:spcPts val="0"/>
              </a:spcAft>
              <a:buSzPts val="1400"/>
              <a:buChar char="●"/>
              <a:defRPr/>
            </a:lvl4pPr>
            <a:lvl5pPr lvl="4" rtl="0">
              <a:lnSpc>
                <a:spcPct val="100000"/>
              </a:lnSpc>
              <a:spcBef>
                <a:spcPts val="0"/>
              </a:spcBef>
              <a:spcAft>
                <a:spcPts val="0"/>
              </a:spcAft>
              <a:buSzPts val="1400"/>
              <a:buChar char="○"/>
              <a:defRPr/>
            </a:lvl5pPr>
            <a:lvl6pPr lvl="5" rtl="0">
              <a:lnSpc>
                <a:spcPct val="100000"/>
              </a:lnSpc>
              <a:spcBef>
                <a:spcPts val="0"/>
              </a:spcBef>
              <a:spcAft>
                <a:spcPts val="0"/>
              </a:spcAft>
              <a:buSzPts val="1400"/>
              <a:buChar char="■"/>
              <a:defRPr/>
            </a:lvl6pPr>
            <a:lvl7pPr lvl="6" rtl="0">
              <a:lnSpc>
                <a:spcPct val="100000"/>
              </a:lnSpc>
              <a:spcBef>
                <a:spcPts val="0"/>
              </a:spcBef>
              <a:spcAft>
                <a:spcPts val="0"/>
              </a:spcAft>
              <a:buSzPts val="1400"/>
              <a:buChar char="●"/>
              <a:defRPr/>
            </a:lvl7pPr>
            <a:lvl8pPr lvl="7" rtl="0">
              <a:lnSpc>
                <a:spcPct val="100000"/>
              </a:lnSpc>
              <a:spcBef>
                <a:spcPts val="0"/>
              </a:spcBef>
              <a:spcAft>
                <a:spcPts val="0"/>
              </a:spcAft>
              <a:buSzPts val="1400"/>
              <a:buChar char="○"/>
              <a:defRPr/>
            </a:lvl8pPr>
            <a:lvl9pPr lvl="8" rtl="0">
              <a:lnSpc>
                <a:spcPct val="100000"/>
              </a:lnSpc>
              <a:spcBef>
                <a:spcPts val="0"/>
              </a:spcBef>
              <a:spcAft>
                <a:spcPts val="0"/>
              </a:spcAft>
              <a:buSzPts val="1400"/>
              <a:buChar char="■"/>
              <a:defRPr/>
            </a:lvl9pPr>
          </a:lstStyle>
          <a:p/>
        </p:txBody>
      </p:sp>
      <p:sp>
        <p:nvSpPr>
          <p:cNvPr id="345" name="Google Shape;345;p23"/>
          <p:cNvSpPr/>
          <p:nvPr/>
        </p:nvSpPr>
        <p:spPr>
          <a:xfrm rot="10800000">
            <a:off x="8080713" y="4431211"/>
            <a:ext cx="351497" cy="348221"/>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346" name="Google Shape;346;p23"/>
          <p:cNvGrpSpPr/>
          <p:nvPr/>
        </p:nvGrpSpPr>
        <p:grpSpPr>
          <a:xfrm>
            <a:off x="-28650" y="272100"/>
            <a:ext cx="9201300" cy="4599300"/>
            <a:chOff x="-28650" y="272100"/>
            <a:chExt cx="9201300" cy="4599300"/>
          </a:xfrm>
        </p:grpSpPr>
        <p:cxnSp>
          <p:nvCxnSpPr>
            <p:cNvPr id="347" name="Google Shape;347;p23"/>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348" name="Google Shape;348;p23"/>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49" name="Google Shape;349;p23"/>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50" name="Google Shape;350;p23"/>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hree columns">
  <p:cSld name="BLANK_1_1_1_2">
    <p:bg>
      <p:bgPr>
        <a:blipFill>
          <a:blip r:embed="rId2"/>
          <a:stretch>
            <a:fillRect/>
          </a:stretch>
        </a:blipFill>
        <a:effectLst/>
      </p:bgPr>
    </p:bg>
    <p:spTree>
      <p:nvGrpSpPr>
        <p:cNvPr id="351" name="Shape 351"/>
        <p:cNvGrpSpPr/>
        <p:nvPr/>
      </p:nvGrpSpPr>
      <p:grpSpPr>
        <a:xfrm>
          <a:off x="0" y="0"/>
          <a:ext cx="0" cy="0"/>
          <a:chOff x="0" y="0"/>
          <a:chExt cx="0" cy="0"/>
        </a:xfrm>
      </p:grpSpPr>
      <p:sp>
        <p:nvSpPr>
          <p:cNvPr id="352" name="Google Shape;352;p24"/>
          <p:cNvSpPr txBox="1"/>
          <p:nvPr>
            <p:ph type="title"/>
          </p:nvPr>
        </p:nvSpPr>
        <p:spPr>
          <a:xfrm>
            <a:off x="1012763" y="2585197"/>
            <a:ext cx="2336400" cy="405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353" name="Google Shape;353;p24"/>
          <p:cNvSpPr txBox="1"/>
          <p:nvPr>
            <p:ph type="subTitle" idx="1"/>
          </p:nvPr>
        </p:nvSpPr>
        <p:spPr>
          <a:xfrm>
            <a:off x="1012763" y="2990799"/>
            <a:ext cx="2336400" cy="76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54" name="Google Shape;354;p24"/>
          <p:cNvSpPr txBox="1"/>
          <p:nvPr>
            <p:ph type="title" idx="2"/>
          </p:nvPr>
        </p:nvSpPr>
        <p:spPr>
          <a:xfrm>
            <a:off x="3403800" y="2585197"/>
            <a:ext cx="2336400" cy="405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355" name="Google Shape;355;p24"/>
          <p:cNvSpPr txBox="1"/>
          <p:nvPr>
            <p:ph type="subTitle" idx="3"/>
          </p:nvPr>
        </p:nvSpPr>
        <p:spPr>
          <a:xfrm>
            <a:off x="3403800" y="2990799"/>
            <a:ext cx="2336400" cy="76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56" name="Google Shape;356;p24"/>
          <p:cNvSpPr txBox="1"/>
          <p:nvPr>
            <p:ph type="title" idx="4"/>
          </p:nvPr>
        </p:nvSpPr>
        <p:spPr>
          <a:xfrm>
            <a:off x="5794838" y="2585197"/>
            <a:ext cx="2336400" cy="405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357" name="Google Shape;357;p24"/>
          <p:cNvSpPr txBox="1"/>
          <p:nvPr>
            <p:ph type="subTitle" idx="5"/>
          </p:nvPr>
        </p:nvSpPr>
        <p:spPr>
          <a:xfrm>
            <a:off x="5794838" y="2990799"/>
            <a:ext cx="2336400" cy="76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58" name="Google Shape;358;p24"/>
          <p:cNvSpPr txBox="1"/>
          <p:nvPr>
            <p:ph type="title" idx="6"/>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59" name="Google Shape;359;p24"/>
          <p:cNvSpPr txBox="1"/>
          <p:nvPr>
            <p:ph type="subTitle" idx="7"/>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360" name="Google Shape;360;p24"/>
          <p:cNvSpPr txBox="1"/>
          <p:nvPr>
            <p:ph type="subTitle" idx="8"/>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361" name="Google Shape;361;p24"/>
          <p:cNvGrpSpPr/>
          <p:nvPr/>
        </p:nvGrpSpPr>
        <p:grpSpPr>
          <a:xfrm>
            <a:off x="-28650" y="272100"/>
            <a:ext cx="9201300" cy="4599300"/>
            <a:chOff x="-28650" y="272100"/>
            <a:chExt cx="9201300" cy="4599300"/>
          </a:xfrm>
        </p:grpSpPr>
        <p:cxnSp>
          <p:nvCxnSpPr>
            <p:cNvPr id="362" name="Google Shape;362;p24"/>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363" name="Google Shape;363;p24"/>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64" name="Google Shape;364;p24"/>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65" name="Google Shape;365;p24"/>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366" name="Shape 366"/>
        <p:cNvGrpSpPr/>
        <p:nvPr/>
      </p:nvGrpSpPr>
      <p:grpSpPr>
        <a:xfrm>
          <a:off x="0" y="0"/>
          <a:ext cx="0" cy="0"/>
          <a:chOff x="0" y="0"/>
          <a:chExt cx="0" cy="0"/>
        </a:xfrm>
      </p:grpSpPr>
      <p:sp>
        <p:nvSpPr>
          <p:cNvPr id="367" name="Google Shape;367;p25"/>
          <p:cNvSpPr txBox="1"/>
          <p:nvPr>
            <p:ph type="title"/>
          </p:nvPr>
        </p:nvSpPr>
        <p:spPr>
          <a:xfrm>
            <a:off x="1450388" y="1900825"/>
            <a:ext cx="2867100" cy="495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368" name="Google Shape;368;p25"/>
          <p:cNvSpPr txBox="1"/>
          <p:nvPr>
            <p:ph type="subTitle" idx="1"/>
          </p:nvPr>
        </p:nvSpPr>
        <p:spPr>
          <a:xfrm>
            <a:off x="1764775" y="2385500"/>
            <a:ext cx="2238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69" name="Google Shape;369;p25"/>
          <p:cNvSpPr txBox="1"/>
          <p:nvPr>
            <p:ph type="title" idx="2"/>
          </p:nvPr>
        </p:nvSpPr>
        <p:spPr>
          <a:xfrm>
            <a:off x="4826515" y="1900825"/>
            <a:ext cx="2867100" cy="495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370" name="Google Shape;370;p25"/>
          <p:cNvSpPr txBox="1"/>
          <p:nvPr>
            <p:ph type="subTitle" idx="3"/>
          </p:nvPr>
        </p:nvSpPr>
        <p:spPr>
          <a:xfrm>
            <a:off x="5140906" y="2385500"/>
            <a:ext cx="2238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71" name="Google Shape;371;p25"/>
          <p:cNvSpPr txBox="1"/>
          <p:nvPr>
            <p:ph type="title" idx="4"/>
          </p:nvPr>
        </p:nvSpPr>
        <p:spPr>
          <a:xfrm>
            <a:off x="1450388" y="3532793"/>
            <a:ext cx="2867100" cy="495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372" name="Google Shape;372;p25"/>
          <p:cNvSpPr txBox="1"/>
          <p:nvPr>
            <p:ph type="subTitle" idx="5"/>
          </p:nvPr>
        </p:nvSpPr>
        <p:spPr>
          <a:xfrm>
            <a:off x="1764775" y="4016375"/>
            <a:ext cx="2238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73" name="Google Shape;373;p25"/>
          <p:cNvSpPr txBox="1"/>
          <p:nvPr>
            <p:ph type="title" idx="6"/>
          </p:nvPr>
        </p:nvSpPr>
        <p:spPr>
          <a:xfrm>
            <a:off x="4826515" y="3532793"/>
            <a:ext cx="2867100" cy="495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374" name="Google Shape;374;p25"/>
          <p:cNvSpPr txBox="1"/>
          <p:nvPr>
            <p:ph type="subTitle" idx="7"/>
          </p:nvPr>
        </p:nvSpPr>
        <p:spPr>
          <a:xfrm>
            <a:off x="5140906" y="4016375"/>
            <a:ext cx="2238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75" name="Google Shape;375;p25"/>
          <p:cNvSpPr txBox="1"/>
          <p:nvPr>
            <p:ph type="title" idx="8"/>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376" name="Google Shape;376;p25"/>
          <p:cNvGrpSpPr/>
          <p:nvPr/>
        </p:nvGrpSpPr>
        <p:grpSpPr>
          <a:xfrm>
            <a:off x="7456831" y="382143"/>
            <a:ext cx="975170" cy="156026"/>
            <a:chOff x="712006" y="4605318"/>
            <a:chExt cx="975170" cy="156026"/>
          </a:xfrm>
        </p:grpSpPr>
        <p:sp>
          <p:nvSpPr>
            <p:cNvPr id="377" name="Google Shape;377;p25"/>
            <p:cNvSpPr/>
            <p:nvPr/>
          </p:nvSpPr>
          <p:spPr>
            <a:xfrm>
              <a:off x="712006" y="4605318"/>
              <a:ext cx="975170" cy="156026"/>
            </a:xfrm>
            <a:custGeom>
              <a:avLst/>
              <a:gdLst/>
              <a:ahLst/>
              <a:cxnLst/>
              <a:rect l="l" t="t" r="r" b="b"/>
              <a:pathLst>
                <a:path w="45590" h="4893" extrusionOk="0">
                  <a:moveTo>
                    <a:pt x="0" y="1"/>
                  </a:moveTo>
                  <a:lnTo>
                    <a:pt x="0" y="4893"/>
                  </a:lnTo>
                  <a:lnTo>
                    <a:pt x="45590" y="4893"/>
                  </a:lnTo>
                  <a:lnTo>
                    <a:pt x="45590" y="1"/>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378" name="Google Shape;378;p25"/>
            <p:cNvGrpSpPr/>
            <p:nvPr/>
          </p:nvGrpSpPr>
          <p:grpSpPr>
            <a:xfrm>
              <a:off x="747411" y="4631877"/>
              <a:ext cx="562181" cy="107388"/>
              <a:chOff x="6832025" y="2584483"/>
              <a:chExt cx="431484" cy="82416"/>
            </a:xfrm>
          </p:grpSpPr>
          <p:sp>
            <p:nvSpPr>
              <p:cNvPr id="379" name="Google Shape;379;p25"/>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0" name="Google Shape;380;p25"/>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1" name="Google Shape;381;p25"/>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2" name="Google Shape;382;p25"/>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3" name="Google Shape;383;p25"/>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4" name="Google Shape;384;p25"/>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5" name="Google Shape;385;p25"/>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6" name="Google Shape;386;p25"/>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387" name="Google Shape;387;p25"/>
          <p:cNvSpPr/>
          <p:nvPr/>
        </p:nvSpPr>
        <p:spPr>
          <a:xfrm rot="10800000">
            <a:off x="711996" y="4467253"/>
            <a:ext cx="296879" cy="29409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8" name="Google Shape;388;p25"/>
          <p:cNvSpPr txBox="1"/>
          <p:nvPr>
            <p:ph type="subTitle" idx="9"/>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389" name="Google Shape;389;p25"/>
          <p:cNvSpPr txBox="1"/>
          <p:nvPr>
            <p:ph type="subTitle" idx="1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390" name="Google Shape;390;p25"/>
          <p:cNvGrpSpPr/>
          <p:nvPr/>
        </p:nvGrpSpPr>
        <p:grpSpPr>
          <a:xfrm>
            <a:off x="-28650" y="272100"/>
            <a:ext cx="9201300" cy="4599300"/>
            <a:chOff x="-28650" y="272100"/>
            <a:chExt cx="9201300" cy="4599300"/>
          </a:xfrm>
        </p:grpSpPr>
        <p:cxnSp>
          <p:nvCxnSpPr>
            <p:cNvPr id="391" name="Google Shape;391;p25"/>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392" name="Google Shape;392;p25"/>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93" name="Google Shape;393;p25"/>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394" name="Google Shape;394;p25"/>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395" name="Shape 395"/>
        <p:cNvGrpSpPr/>
        <p:nvPr/>
      </p:nvGrpSpPr>
      <p:grpSpPr>
        <a:xfrm>
          <a:off x="0" y="0"/>
          <a:ext cx="0" cy="0"/>
          <a:chOff x="0" y="0"/>
          <a:chExt cx="0" cy="0"/>
        </a:xfrm>
      </p:grpSpPr>
      <p:sp>
        <p:nvSpPr>
          <p:cNvPr id="396" name="Google Shape;396;p26"/>
          <p:cNvSpPr txBox="1"/>
          <p:nvPr>
            <p:ph type="title"/>
          </p:nvPr>
        </p:nvSpPr>
        <p:spPr>
          <a:xfrm>
            <a:off x="1005725" y="17304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397" name="Google Shape;397;p26"/>
          <p:cNvSpPr txBox="1"/>
          <p:nvPr>
            <p:ph type="subTitle" idx="1"/>
          </p:nvPr>
        </p:nvSpPr>
        <p:spPr>
          <a:xfrm>
            <a:off x="1005725" y="22581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398" name="Google Shape;398;p26"/>
          <p:cNvSpPr txBox="1"/>
          <p:nvPr>
            <p:ph type="title" idx="2"/>
          </p:nvPr>
        </p:nvSpPr>
        <p:spPr>
          <a:xfrm>
            <a:off x="3419248" y="17304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399" name="Google Shape;399;p26"/>
          <p:cNvSpPr txBox="1"/>
          <p:nvPr>
            <p:ph type="subTitle" idx="3"/>
          </p:nvPr>
        </p:nvSpPr>
        <p:spPr>
          <a:xfrm>
            <a:off x="3419244" y="22581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00" name="Google Shape;400;p26"/>
          <p:cNvSpPr txBox="1"/>
          <p:nvPr>
            <p:ph type="title" idx="4"/>
          </p:nvPr>
        </p:nvSpPr>
        <p:spPr>
          <a:xfrm>
            <a:off x="1005725" y="340200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401" name="Google Shape;401;p26"/>
          <p:cNvSpPr txBox="1"/>
          <p:nvPr>
            <p:ph type="subTitle" idx="5"/>
          </p:nvPr>
        </p:nvSpPr>
        <p:spPr>
          <a:xfrm>
            <a:off x="1005725" y="3929700"/>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02" name="Google Shape;402;p26"/>
          <p:cNvSpPr txBox="1"/>
          <p:nvPr>
            <p:ph type="title" idx="6"/>
          </p:nvPr>
        </p:nvSpPr>
        <p:spPr>
          <a:xfrm>
            <a:off x="3419244" y="340200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403" name="Google Shape;403;p26"/>
          <p:cNvSpPr txBox="1"/>
          <p:nvPr>
            <p:ph type="subTitle" idx="7"/>
          </p:nvPr>
        </p:nvSpPr>
        <p:spPr>
          <a:xfrm>
            <a:off x="3419244" y="3929700"/>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04" name="Google Shape;404;p26"/>
          <p:cNvSpPr txBox="1"/>
          <p:nvPr>
            <p:ph type="title" idx="8"/>
          </p:nvPr>
        </p:nvSpPr>
        <p:spPr>
          <a:xfrm>
            <a:off x="5832770" y="17304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405" name="Google Shape;405;p26"/>
          <p:cNvSpPr txBox="1"/>
          <p:nvPr>
            <p:ph type="subTitle" idx="9"/>
          </p:nvPr>
        </p:nvSpPr>
        <p:spPr>
          <a:xfrm>
            <a:off x="5832770" y="22581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06" name="Google Shape;406;p26"/>
          <p:cNvSpPr txBox="1"/>
          <p:nvPr>
            <p:ph type="title" idx="13"/>
          </p:nvPr>
        </p:nvSpPr>
        <p:spPr>
          <a:xfrm>
            <a:off x="5832770" y="340200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200">
                <a:latin typeface="Raleway"/>
                <a:ea typeface="Raleway"/>
                <a:cs typeface="Raleway"/>
                <a:sym typeface="Raleway"/>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p:txBody>
      </p:sp>
      <p:sp>
        <p:nvSpPr>
          <p:cNvPr id="407" name="Google Shape;407;p26"/>
          <p:cNvSpPr txBox="1"/>
          <p:nvPr>
            <p:ph type="subTitle" idx="14"/>
          </p:nvPr>
        </p:nvSpPr>
        <p:spPr>
          <a:xfrm>
            <a:off x="5832770" y="3929700"/>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08" name="Google Shape;408;p26"/>
          <p:cNvSpPr txBox="1"/>
          <p:nvPr>
            <p:ph type="title" idx="15"/>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409" name="Google Shape;409;p26"/>
          <p:cNvGrpSpPr/>
          <p:nvPr/>
        </p:nvGrpSpPr>
        <p:grpSpPr>
          <a:xfrm>
            <a:off x="8020208" y="396288"/>
            <a:ext cx="411784" cy="383867"/>
            <a:chOff x="712000" y="400050"/>
            <a:chExt cx="539125" cy="502575"/>
          </a:xfrm>
        </p:grpSpPr>
        <p:grpSp>
          <p:nvGrpSpPr>
            <p:cNvPr id="410" name="Google Shape;410;p26"/>
            <p:cNvGrpSpPr/>
            <p:nvPr/>
          </p:nvGrpSpPr>
          <p:grpSpPr>
            <a:xfrm>
              <a:off x="712000" y="400050"/>
              <a:ext cx="353400" cy="353400"/>
              <a:chOff x="1457325" y="419100"/>
              <a:chExt cx="353400" cy="353400"/>
            </a:xfrm>
          </p:grpSpPr>
          <p:sp>
            <p:nvSpPr>
              <p:cNvPr id="411" name="Google Shape;411;p26"/>
              <p:cNvSpPr/>
              <p:nvPr/>
            </p:nvSpPr>
            <p:spPr>
              <a:xfrm>
                <a:off x="1457325" y="419100"/>
                <a:ext cx="353400" cy="3534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 name="Google Shape;412;p26"/>
              <p:cNvSpPr/>
              <p:nvPr/>
            </p:nvSpPr>
            <p:spPr>
              <a:xfrm>
                <a:off x="1515775" y="478640"/>
                <a:ext cx="236505" cy="23431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413" name="Google Shape;413;p26"/>
            <p:cNvGrpSpPr/>
            <p:nvPr/>
          </p:nvGrpSpPr>
          <p:grpSpPr>
            <a:xfrm>
              <a:off x="1005725" y="657225"/>
              <a:ext cx="245400" cy="245400"/>
              <a:chOff x="904875" y="1114425"/>
              <a:chExt cx="245400" cy="245400"/>
            </a:xfrm>
          </p:grpSpPr>
          <p:sp>
            <p:nvSpPr>
              <p:cNvPr id="414" name="Google Shape;414;p26"/>
              <p:cNvSpPr/>
              <p:nvPr/>
            </p:nvSpPr>
            <p:spPr>
              <a:xfrm>
                <a:off x="904875" y="1114425"/>
                <a:ext cx="245400" cy="2454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 name="Google Shape;415;p26"/>
              <p:cNvSpPr/>
              <p:nvPr/>
            </p:nvSpPr>
            <p:spPr>
              <a:xfrm>
                <a:off x="981600" y="1196400"/>
                <a:ext cx="91950" cy="91100"/>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416" name="Google Shape;416;p26"/>
          <p:cNvSpPr txBox="1"/>
          <p:nvPr>
            <p:ph type="subTitle" idx="16"/>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417" name="Google Shape;417;p26"/>
          <p:cNvSpPr txBox="1"/>
          <p:nvPr>
            <p:ph type="subTitle" idx="17"/>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418" name="Google Shape;418;p26"/>
          <p:cNvGrpSpPr/>
          <p:nvPr/>
        </p:nvGrpSpPr>
        <p:grpSpPr>
          <a:xfrm>
            <a:off x="-28650" y="272100"/>
            <a:ext cx="9201300" cy="4599300"/>
            <a:chOff x="-28650" y="272100"/>
            <a:chExt cx="9201300" cy="4599300"/>
          </a:xfrm>
        </p:grpSpPr>
        <p:cxnSp>
          <p:nvCxnSpPr>
            <p:cNvPr id="419" name="Google Shape;419;p26"/>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420" name="Google Shape;420;p26"/>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21" name="Google Shape;421;p26"/>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22" name="Google Shape;422;p26"/>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Numbers and text">
  <p:cSld name="BLANK_1_1_1_1_1_1">
    <p:bg>
      <p:bgPr>
        <a:blipFill>
          <a:blip r:embed="rId2"/>
          <a:stretch>
            <a:fillRect/>
          </a:stretch>
        </a:blipFill>
        <a:effectLst/>
      </p:bgPr>
    </p:bg>
    <p:spTree>
      <p:nvGrpSpPr>
        <p:cNvPr id="423" name="Shape 423"/>
        <p:cNvGrpSpPr/>
        <p:nvPr/>
      </p:nvGrpSpPr>
      <p:grpSpPr>
        <a:xfrm>
          <a:off x="0" y="0"/>
          <a:ext cx="0" cy="0"/>
          <a:chOff x="0" y="0"/>
          <a:chExt cx="0" cy="0"/>
        </a:xfrm>
      </p:grpSpPr>
      <p:sp>
        <p:nvSpPr>
          <p:cNvPr id="424" name="Google Shape;424;p27"/>
          <p:cNvSpPr txBox="1"/>
          <p:nvPr>
            <p:ph type="title" hasCustomPrompt="1"/>
          </p:nvPr>
        </p:nvSpPr>
        <p:spPr>
          <a:xfrm>
            <a:off x="1007694" y="657271"/>
            <a:ext cx="3129000" cy="8715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6200"/>
              <a:buNone/>
              <a:defRPr sz="5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25" name="Google Shape;425;p27"/>
          <p:cNvSpPr txBox="1"/>
          <p:nvPr>
            <p:ph type="subTitle" idx="1"/>
          </p:nvPr>
        </p:nvSpPr>
        <p:spPr>
          <a:xfrm>
            <a:off x="1206444" y="1529716"/>
            <a:ext cx="2731500" cy="350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26" name="Google Shape;426;p27"/>
          <p:cNvSpPr txBox="1"/>
          <p:nvPr>
            <p:ph type="title" idx="2" hasCustomPrompt="1"/>
          </p:nvPr>
        </p:nvSpPr>
        <p:spPr>
          <a:xfrm>
            <a:off x="1007694" y="2006914"/>
            <a:ext cx="3129000" cy="8715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6200"/>
              <a:buNone/>
              <a:defRPr sz="5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27" name="Google Shape;427;p27"/>
          <p:cNvSpPr txBox="1"/>
          <p:nvPr>
            <p:ph type="subTitle" idx="3"/>
          </p:nvPr>
        </p:nvSpPr>
        <p:spPr>
          <a:xfrm>
            <a:off x="1206444" y="2878885"/>
            <a:ext cx="2731500" cy="350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28" name="Google Shape;428;p27"/>
          <p:cNvSpPr txBox="1"/>
          <p:nvPr>
            <p:ph type="title" idx="4" hasCustomPrompt="1"/>
          </p:nvPr>
        </p:nvSpPr>
        <p:spPr>
          <a:xfrm>
            <a:off x="1007694" y="3356557"/>
            <a:ext cx="3129000" cy="8715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6200"/>
              <a:buNone/>
              <a:defRPr sz="5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29" name="Google Shape;429;p27"/>
          <p:cNvSpPr txBox="1"/>
          <p:nvPr>
            <p:ph type="subTitle" idx="5"/>
          </p:nvPr>
        </p:nvSpPr>
        <p:spPr>
          <a:xfrm>
            <a:off x="1206444" y="4228053"/>
            <a:ext cx="2731500" cy="350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grpSp>
        <p:nvGrpSpPr>
          <p:cNvPr id="430" name="Google Shape;430;p27"/>
          <p:cNvGrpSpPr/>
          <p:nvPr/>
        </p:nvGrpSpPr>
        <p:grpSpPr>
          <a:xfrm>
            <a:off x="7803674" y="274350"/>
            <a:ext cx="740253" cy="263814"/>
            <a:chOff x="8146574" y="4473425"/>
            <a:chExt cx="740253" cy="263814"/>
          </a:xfrm>
        </p:grpSpPr>
        <p:sp>
          <p:nvSpPr>
            <p:cNvPr id="431" name="Google Shape;431;p27"/>
            <p:cNvSpPr/>
            <p:nvPr/>
          </p:nvSpPr>
          <p:spPr>
            <a:xfrm>
              <a:off x="8146574" y="4473425"/>
              <a:ext cx="740253" cy="263814"/>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2" name="Google Shape;432;p27"/>
            <p:cNvSpPr/>
            <p:nvPr/>
          </p:nvSpPr>
          <p:spPr>
            <a:xfrm>
              <a:off x="8667243" y="4559040"/>
              <a:ext cx="87521" cy="87487"/>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3" name="Google Shape;433;p27"/>
            <p:cNvSpPr/>
            <p:nvPr/>
          </p:nvSpPr>
          <p:spPr>
            <a:xfrm>
              <a:off x="8465662" y="4553691"/>
              <a:ext cx="99914" cy="99985"/>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4" name="Google Shape;434;p27"/>
            <p:cNvSpPr/>
            <p:nvPr/>
          </p:nvSpPr>
          <p:spPr>
            <a:xfrm>
              <a:off x="8264029" y="4603682"/>
              <a:ext cx="99965" cy="12498"/>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435" name="Google Shape;435;p27"/>
          <p:cNvSpPr txBox="1"/>
          <p:nvPr>
            <p:ph type="subTitle" idx="6"/>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436" name="Google Shape;436;p27"/>
          <p:cNvSpPr txBox="1"/>
          <p:nvPr>
            <p:ph type="subTitle" idx="7"/>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437" name="Google Shape;437;p27"/>
          <p:cNvGrpSpPr/>
          <p:nvPr/>
        </p:nvGrpSpPr>
        <p:grpSpPr>
          <a:xfrm>
            <a:off x="-28650" y="272100"/>
            <a:ext cx="9201300" cy="4599300"/>
            <a:chOff x="-28650" y="272100"/>
            <a:chExt cx="9201300" cy="4599300"/>
          </a:xfrm>
        </p:grpSpPr>
        <p:cxnSp>
          <p:nvCxnSpPr>
            <p:cNvPr id="438" name="Google Shape;438;p27"/>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439" name="Google Shape;439;p27"/>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40" name="Google Shape;440;p27"/>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41" name="Google Shape;441;p27"/>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Numbers and text 1">
  <p:cSld name="CUSTOM_3">
    <p:spTree>
      <p:nvGrpSpPr>
        <p:cNvPr id="442" name="Shape 442"/>
        <p:cNvGrpSpPr/>
        <p:nvPr/>
      </p:nvGrpSpPr>
      <p:grpSpPr>
        <a:xfrm>
          <a:off x="0" y="0"/>
          <a:ext cx="0" cy="0"/>
          <a:chOff x="0" y="0"/>
          <a:chExt cx="0" cy="0"/>
        </a:xfrm>
      </p:grpSpPr>
      <p:sp>
        <p:nvSpPr>
          <p:cNvPr id="443" name="Google Shape;443;p28"/>
          <p:cNvSpPr txBox="1"/>
          <p:nvPr>
            <p:ph type="title"/>
          </p:nvPr>
        </p:nvSpPr>
        <p:spPr>
          <a:xfrm>
            <a:off x="1152963" y="33244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Font typeface="Raleway"/>
              <a:buNone/>
              <a:defRPr sz="2200">
                <a:latin typeface="Raleway"/>
                <a:ea typeface="Raleway"/>
                <a:cs typeface="Raleway"/>
                <a:sym typeface="Raleway"/>
              </a:defRPr>
            </a:lvl1pPr>
            <a:lvl2pPr lvl="1" algn="ctr" rtl="0">
              <a:spcBef>
                <a:spcPts val="0"/>
              </a:spcBef>
              <a:spcAft>
                <a:spcPts val="0"/>
              </a:spcAft>
              <a:buSzPts val="2500"/>
              <a:buFont typeface="Raleway"/>
              <a:buNone/>
              <a:defRPr sz="2500">
                <a:latin typeface="Raleway"/>
                <a:ea typeface="Raleway"/>
                <a:cs typeface="Raleway"/>
                <a:sym typeface="Raleway"/>
              </a:defRPr>
            </a:lvl2pPr>
            <a:lvl3pPr lvl="2" algn="ctr" rtl="0">
              <a:spcBef>
                <a:spcPts val="0"/>
              </a:spcBef>
              <a:spcAft>
                <a:spcPts val="0"/>
              </a:spcAft>
              <a:buSzPts val="2500"/>
              <a:buFont typeface="Raleway"/>
              <a:buNone/>
              <a:defRPr sz="2500">
                <a:latin typeface="Raleway"/>
                <a:ea typeface="Raleway"/>
                <a:cs typeface="Raleway"/>
                <a:sym typeface="Raleway"/>
              </a:defRPr>
            </a:lvl3pPr>
            <a:lvl4pPr lvl="3" algn="ctr" rtl="0">
              <a:spcBef>
                <a:spcPts val="0"/>
              </a:spcBef>
              <a:spcAft>
                <a:spcPts val="0"/>
              </a:spcAft>
              <a:buSzPts val="2500"/>
              <a:buFont typeface="Raleway"/>
              <a:buNone/>
              <a:defRPr sz="2500">
                <a:latin typeface="Raleway"/>
                <a:ea typeface="Raleway"/>
                <a:cs typeface="Raleway"/>
                <a:sym typeface="Raleway"/>
              </a:defRPr>
            </a:lvl4pPr>
            <a:lvl5pPr lvl="4" algn="ctr" rtl="0">
              <a:spcBef>
                <a:spcPts val="0"/>
              </a:spcBef>
              <a:spcAft>
                <a:spcPts val="0"/>
              </a:spcAft>
              <a:buSzPts val="2500"/>
              <a:buFont typeface="Raleway"/>
              <a:buNone/>
              <a:defRPr sz="2500">
                <a:latin typeface="Raleway"/>
                <a:ea typeface="Raleway"/>
                <a:cs typeface="Raleway"/>
                <a:sym typeface="Raleway"/>
              </a:defRPr>
            </a:lvl5pPr>
            <a:lvl6pPr lvl="5" algn="ctr" rtl="0">
              <a:spcBef>
                <a:spcPts val="0"/>
              </a:spcBef>
              <a:spcAft>
                <a:spcPts val="0"/>
              </a:spcAft>
              <a:buSzPts val="2500"/>
              <a:buFont typeface="Raleway"/>
              <a:buNone/>
              <a:defRPr sz="2500">
                <a:latin typeface="Raleway"/>
                <a:ea typeface="Raleway"/>
                <a:cs typeface="Raleway"/>
                <a:sym typeface="Raleway"/>
              </a:defRPr>
            </a:lvl6pPr>
            <a:lvl7pPr lvl="6" algn="ctr" rtl="0">
              <a:spcBef>
                <a:spcPts val="0"/>
              </a:spcBef>
              <a:spcAft>
                <a:spcPts val="0"/>
              </a:spcAft>
              <a:buSzPts val="2500"/>
              <a:buFont typeface="Raleway"/>
              <a:buNone/>
              <a:defRPr sz="2500">
                <a:latin typeface="Raleway"/>
                <a:ea typeface="Raleway"/>
                <a:cs typeface="Raleway"/>
                <a:sym typeface="Raleway"/>
              </a:defRPr>
            </a:lvl7pPr>
            <a:lvl8pPr lvl="7" algn="ctr" rtl="0">
              <a:spcBef>
                <a:spcPts val="0"/>
              </a:spcBef>
              <a:spcAft>
                <a:spcPts val="0"/>
              </a:spcAft>
              <a:buSzPts val="2500"/>
              <a:buFont typeface="Raleway"/>
              <a:buNone/>
              <a:defRPr sz="2500">
                <a:latin typeface="Raleway"/>
                <a:ea typeface="Raleway"/>
                <a:cs typeface="Raleway"/>
                <a:sym typeface="Raleway"/>
              </a:defRPr>
            </a:lvl8pPr>
            <a:lvl9pPr lvl="8" algn="ctr" rtl="0">
              <a:spcBef>
                <a:spcPts val="0"/>
              </a:spcBef>
              <a:spcAft>
                <a:spcPts val="0"/>
              </a:spcAft>
              <a:buSzPts val="2500"/>
              <a:buFont typeface="Raleway"/>
              <a:buNone/>
              <a:defRPr sz="2500">
                <a:latin typeface="Raleway"/>
                <a:ea typeface="Raleway"/>
                <a:cs typeface="Raleway"/>
                <a:sym typeface="Raleway"/>
              </a:defRPr>
            </a:lvl9pPr>
          </a:lstStyle>
          <a:p/>
        </p:txBody>
      </p:sp>
      <p:sp>
        <p:nvSpPr>
          <p:cNvPr id="444" name="Google Shape;444;p28"/>
          <p:cNvSpPr txBox="1"/>
          <p:nvPr>
            <p:ph type="subTitle" idx="1"/>
          </p:nvPr>
        </p:nvSpPr>
        <p:spPr>
          <a:xfrm>
            <a:off x="1152963" y="39109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20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45" name="Google Shape;445;p28"/>
          <p:cNvSpPr txBox="1"/>
          <p:nvPr>
            <p:ph type="title" idx="2"/>
          </p:nvPr>
        </p:nvSpPr>
        <p:spPr>
          <a:xfrm>
            <a:off x="3403813" y="33244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Font typeface="Raleway"/>
              <a:buNone/>
              <a:defRPr sz="2200">
                <a:latin typeface="Raleway"/>
                <a:ea typeface="Raleway"/>
                <a:cs typeface="Raleway"/>
                <a:sym typeface="Raleway"/>
              </a:defRPr>
            </a:lvl1pPr>
            <a:lvl2pPr lvl="1" algn="ctr" rtl="0">
              <a:spcBef>
                <a:spcPts val="0"/>
              </a:spcBef>
              <a:spcAft>
                <a:spcPts val="0"/>
              </a:spcAft>
              <a:buSzPts val="2500"/>
              <a:buFont typeface="Raleway"/>
              <a:buNone/>
              <a:defRPr sz="2500">
                <a:latin typeface="Raleway"/>
                <a:ea typeface="Raleway"/>
                <a:cs typeface="Raleway"/>
                <a:sym typeface="Raleway"/>
              </a:defRPr>
            </a:lvl2pPr>
            <a:lvl3pPr lvl="2" algn="ctr" rtl="0">
              <a:spcBef>
                <a:spcPts val="0"/>
              </a:spcBef>
              <a:spcAft>
                <a:spcPts val="0"/>
              </a:spcAft>
              <a:buSzPts val="2500"/>
              <a:buFont typeface="Raleway"/>
              <a:buNone/>
              <a:defRPr sz="2500">
                <a:latin typeface="Raleway"/>
                <a:ea typeface="Raleway"/>
                <a:cs typeface="Raleway"/>
                <a:sym typeface="Raleway"/>
              </a:defRPr>
            </a:lvl3pPr>
            <a:lvl4pPr lvl="3" algn="ctr" rtl="0">
              <a:spcBef>
                <a:spcPts val="0"/>
              </a:spcBef>
              <a:spcAft>
                <a:spcPts val="0"/>
              </a:spcAft>
              <a:buSzPts val="2500"/>
              <a:buFont typeface="Raleway"/>
              <a:buNone/>
              <a:defRPr sz="2500">
                <a:latin typeface="Raleway"/>
                <a:ea typeface="Raleway"/>
                <a:cs typeface="Raleway"/>
                <a:sym typeface="Raleway"/>
              </a:defRPr>
            </a:lvl4pPr>
            <a:lvl5pPr lvl="4" algn="ctr" rtl="0">
              <a:spcBef>
                <a:spcPts val="0"/>
              </a:spcBef>
              <a:spcAft>
                <a:spcPts val="0"/>
              </a:spcAft>
              <a:buSzPts val="2500"/>
              <a:buFont typeface="Raleway"/>
              <a:buNone/>
              <a:defRPr sz="2500">
                <a:latin typeface="Raleway"/>
                <a:ea typeface="Raleway"/>
                <a:cs typeface="Raleway"/>
                <a:sym typeface="Raleway"/>
              </a:defRPr>
            </a:lvl5pPr>
            <a:lvl6pPr lvl="5" algn="ctr" rtl="0">
              <a:spcBef>
                <a:spcPts val="0"/>
              </a:spcBef>
              <a:spcAft>
                <a:spcPts val="0"/>
              </a:spcAft>
              <a:buSzPts val="2500"/>
              <a:buFont typeface="Raleway"/>
              <a:buNone/>
              <a:defRPr sz="2500">
                <a:latin typeface="Raleway"/>
                <a:ea typeface="Raleway"/>
                <a:cs typeface="Raleway"/>
                <a:sym typeface="Raleway"/>
              </a:defRPr>
            </a:lvl6pPr>
            <a:lvl7pPr lvl="6" algn="ctr" rtl="0">
              <a:spcBef>
                <a:spcPts val="0"/>
              </a:spcBef>
              <a:spcAft>
                <a:spcPts val="0"/>
              </a:spcAft>
              <a:buSzPts val="2500"/>
              <a:buFont typeface="Raleway"/>
              <a:buNone/>
              <a:defRPr sz="2500">
                <a:latin typeface="Raleway"/>
                <a:ea typeface="Raleway"/>
                <a:cs typeface="Raleway"/>
                <a:sym typeface="Raleway"/>
              </a:defRPr>
            </a:lvl7pPr>
            <a:lvl8pPr lvl="7" algn="ctr" rtl="0">
              <a:spcBef>
                <a:spcPts val="0"/>
              </a:spcBef>
              <a:spcAft>
                <a:spcPts val="0"/>
              </a:spcAft>
              <a:buSzPts val="2500"/>
              <a:buFont typeface="Raleway"/>
              <a:buNone/>
              <a:defRPr sz="2500">
                <a:latin typeface="Raleway"/>
                <a:ea typeface="Raleway"/>
                <a:cs typeface="Raleway"/>
                <a:sym typeface="Raleway"/>
              </a:defRPr>
            </a:lvl8pPr>
            <a:lvl9pPr lvl="8" algn="ctr" rtl="0">
              <a:spcBef>
                <a:spcPts val="0"/>
              </a:spcBef>
              <a:spcAft>
                <a:spcPts val="0"/>
              </a:spcAft>
              <a:buSzPts val="2500"/>
              <a:buFont typeface="Raleway"/>
              <a:buNone/>
              <a:defRPr sz="2500">
                <a:latin typeface="Raleway"/>
                <a:ea typeface="Raleway"/>
                <a:cs typeface="Raleway"/>
                <a:sym typeface="Raleway"/>
              </a:defRPr>
            </a:lvl9pPr>
          </a:lstStyle>
          <a:p/>
        </p:txBody>
      </p:sp>
      <p:sp>
        <p:nvSpPr>
          <p:cNvPr id="446" name="Google Shape;446;p28"/>
          <p:cNvSpPr txBox="1"/>
          <p:nvPr>
            <p:ph type="subTitle" idx="3"/>
          </p:nvPr>
        </p:nvSpPr>
        <p:spPr>
          <a:xfrm>
            <a:off x="3403813" y="39109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20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47" name="Google Shape;447;p28"/>
          <p:cNvSpPr txBox="1"/>
          <p:nvPr>
            <p:ph type="title" idx="4"/>
          </p:nvPr>
        </p:nvSpPr>
        <p:spPr>
          <a:xfrm>
            <a:off x="5654638" y="33244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Font typeface="Raleway"/>
              <a:buNone/>
              <a:defRPr sz="2200">
                <a:latin typeface="Raleway"/>
                <a:ea typeface="Raleway"/>
                <a:cs typeface="Raleway"/>
                <a:sym typeface="Raleway"/>
              </a:defRPr>
            </a:lvl1pPr>
            <a:lvl2pPr lvl="1" algn="ctr" rtl="0">
              <a:spcBef>
                <a:spcPts val="0"/>
              </a:spcBef>
              <a:spcAft>
                <a:spcPts val="0"/>
              </a:spcAft>
              <a:buSzPts val="2500"/>
              <a:buFont typeface="Raleway"/>
              <a:buNone/>
              <a:defRPr sz="2500">
                <a:latin typeface="Raleway"/>
                <a:ea typeface="Raleway"/>
                <a:cs typeface="Raleway"/>
                <a:sym typeface="Raleway"/>
              </a:defRPr>
            </a:lvl2pPr>
            <a:lvl3pPr lvl="2" algn="ctr" rtl="0">
              <a:spcBef>
                <a:spcPts val="0"/>
              </a:spcBef>
              <a:spcAft>
                <a:spcPts val="0"/>
              </a:spcAft>
              <a:buSzPts val="2500"/>
              <a:buFont typeface="Raleway"/>
              <a:buNone/>
              <a:defRPr sz="2500">
                <a:latin typeface="Raleway"/>
                <a:ea typeface="Raleway"/>
                <a:cs typeface="Raleway"/>
                <a:sym typeface="Raleway"/>
              </a:defRPr>
            </a:lvl3pPr>
            <a:lvl4pPr lvl="3" algn="ctr" rtl="0">
              <a:spcBef>
                <a:spcPts val="0"/>
              </a:spcBef>
              <a:spcAft>
                <a:spcPts val="0"/>
              </a:spcAft>
              <a:buSzPts val="2500"/>
              <a:buFont typeface="Raleway"/>
              <a:buNone/>
              <a:defRPr sz="2500">
                <a:latin typeface="Raleway"/>
                <a:ea typeface="Raleway"/>
                <a:cs typeface="Raleway"/>
                <a:sym typeface="Raleway"/>
              </a:defRPr>
            </a:lvl4pPr>
            <a:lvl5pPr lvl="4" algn="ctr" rtl="0">
              <a:spcBef>
                <a:spcPts val="0"/>
              </a:spcBef>
              <a:spcAft>
                <a:spcPts val="0"/>
              </a:spcAft>
              <a:buSzPts val="2500"/>
              <a:buFont typeface="Raleway"/>
              <a:buNone/>
              <a:defRPr sz="2500">
                <a:latin typeface="Raleway"/>
                <a:ea typeface="Raleway"/>
                <a:cs typeface="Raleway"/>
                <a:sym typeface="Raleway"/>
              </a:defRPr>
            </a:lvl5pPr>
            <a:lvl6pPr lvl="5" algn="ctr" rtl="0">
              <a:spcBef>
                <a:spcPts val="0"/>
              </a:spcBef>
              <a:spcAft>
                <a:spcPts val="0"/>
              </a:spcAft>
              <a:buSzPts val="2500"/>
              <a:buFont typeface="Raleway"/>
              <a:buNone/>
              <a:defRPr sz="2500">
                <a:latin typeface="Raleway"/>
                <a:ea typeface="Raleway"/>
                <a:cs typeface="Raleway"/>
                <a:sym typeface="Raleway"/>
              </a:defRPr>
            </a:lvl6pPr>
            <a:lvl7pPr lvl="6" algn="ctr" rtl="0">
              <a:spcBef>
                <a:spcPts val="0"/>
              </a:spcBef>
              <a:spcAft>
                <a:spcPts val="0"/>
              </a:spcAft>
              <a:buSzPts val="2500"/>
              <a:buFont typeface="Raleway"/>
              <a:buNone/>
              <a:defRPr sz="2500">
                <a:latin typeface="Raleway"/>
                <a:ea typeface="Raleway"/>
                <a:cs typeface="Raleway"/>
                <a:sym typeface="Raleway"/>
              </a:defRPr>
            </a:lvl7pPr>
            <a:lvl8pPr lvl="7" algn="ctr" rtl="0">
              <a:spcBef>
                <a:spcPts val="0"/>
              </a:spcBef>
              <a:spcAft>
                <a:spcPts val="0"/>
              </a:spcAft>
              <a:buSzPts val="2500"/>
              <a:buFont typeface="Raleway"/>
              <a:buNone/>
              <a:defRPr sz="2500">
                <a:latin typeface="Raleway"/>
                <a:ea typeface="Raleway"/>
                <a:cs typeface="Raleway"/>
                <a:sym typeface="Raleway"/>
              </a:defRPr>
            </a:lvl8pPr>
            <a:lvl9pPr lvl="8" algn="ctr" rtl="0">
              <a:spcBef>
                <a:spcPts val="0"/>
              </a:spcBef>
              <a:spcAft>
                <a:spcPts val="0"/>
              </a:spcAft>
              <a:buSzPts val="2500"/>
              <a:buFont typeface="Raleway"/>
              <a:buNone/>
              <a:defRPr sz="2500">
                <a:latin typeface="Raleway"/>
                <a:ea typeface="Raleway"/>
                <a:cs typeface="Raleway"/>
                <a:sym typeface="Raleway"/>
              </a:defRPr>
            </a:lvl9pPr>
          </a:lstStyle>
          <a:p/>
        </p:txBody>
      </p:sp>
      <p:sp>
        <p:nvSpPr>
          <p:cNvPr id="448" name="Google Shape;448;p28"/>
          <p:cNvSpPr txBox="1"/>
          <p:nvPr>
            <p:ph type="subTitle" idx="5"/>
          </p:nvPr>
        </p:nvSpPr>
        <p:spPr>
          <a:xfrm>
            <a:off x="5654638" y="39109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449" name="Google Shape;449;p28"/>
          <p:cNvSpPr txBox="1"/>
          <p:nvPr>
            <p:ph type="title" idx="6"/>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50" name="Google Shape;450;p28"/>
          <p:cNvSpPr txBox="1"/>
          <p:nvPr>
            <p:ph type="title" idx="7" hasCustomPrompt="1"/>
          </p:nvPr>
        </p:nvSpPr>
        <p:spPr>
          <a:xfrm>
            <a:off x="1825263" y="2166350"/>
            <a:ext cx="991800" cy="40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451" name="Google Shape;451;p28"/>
          <p:cNvSpPr txBox="1"/>
          <p:nvPr>
            <p:ph type="title" idx="8" hasCustomPrompt="1"/>
          </p:nvPr>
        </p:nvSpPr>
        <p:spPr>
          <a:xfrm>
            <a:off x="4076113" y="2166350"/>
            <a:ext cx="991800" cy="40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452" name="Google Shape;452;p28"/>
          <p:cNvSpPr txBox="1"/>
          <p:nvPr>
            <p:ph type="title" idx="9" hasCustomPrompt="1"/>
          </p:nvPr>
        </p:nvSpPr>
        <p:spPr>
          <a:xfrm>
            <a:off x="6327104" y="2166350"/>
            <a:ext cx="991800" cy="40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453" name="Google Shape;453;p28"/>
          <p:cNvSpPr txBox="1"/>
          <p:nvPr>
            <p:ph type="subTitle" idx="13"/>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454" name="Google Shape;454;p28"/>
          <p:cNvSpPr txBox="1"/>
          <p:nvPr>
            <p:ph type="subTitle" idx="14"/>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455" name="Google Shape;455;p28"/>
          <p:cNvGrpSpPr/>
          <p:nvPr/>
        </p:nvGrpSpPr>
        <p:grpSpPr>
          <a:xfrm>
            <a:off x="-28650" y="272100"/>
            <a:ext cx="9201300" cy="4599300"/>
            <a:chOff x="-28650" y="272100"/>
            <a:chExt cx="9201300" cy="4599300"/>
          </a:xfrm>
        </p:grpSpPr>
        <p:cxnSp>
          <p:nvCxnSpPr>
            <p:cNvPr id="456" name="Google Shape;456;p28"/>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457" name="Google Shape;457;p28"/>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58" name="Google Shape;458;p28"/>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59" name="Google Shape;459;p28"/>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1">
  <p:cSld name="CUSTOM_1">
    <p:bg>
      <p:bgPr>
        <a:blipFill>
          <a:blip r:embed="rId2"/>
          <a:stretch>
            <a:fillRect/>
          </a:stretch>
        </a:blipFill>
        <a:effectLst/>
      </p:bgPr>
    </p:bg>
    <p:spTree>
      <p:nvGrpSpPr>
        <p:cNvPr id="460" name="Shape 460"/>
        <p:cNvGrpSpPr/>
        <p:nvPr/>
      </p:nvGrpSpPr>
      <p:grpSpPr>
        <a:xfrm>
          <a:off x="0" y="0"/>
          <a:ext cx="0" cy="0"/>
          <a:chOff x="0" y="0"/>
          <a:chExt cx="0" cy="0"/>
        </a:xfrm>
      </p:grpSpPr>
      <p:sp>
        <p:nvSpPr>
          <p:cNvPr id="461" name="Google Shape;461;p29"/>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462" name="Google Shape;462;p29"/>
          <p:cNvGrpSpPr/>
          <p:nvPr/>
        </p:nvGrpSpPr>
        <p:grpSpPr>
          <a:xfrm>
            <a:off x="7456806" y="4605318"/>
            <a:ext cx="975187" cy="156026"/>
            <a:chOff x="6804851" y="2564100"/>
            <a:chExt cx="748474" cy="119744"/>
          </a:xfrm>
        </p:grpSpPr>
        <p:sp>
          <p:nvSpPr>
            <p:cNvPr id="463" name="Google Shape;463;p29"/>
            <p:cNvSpPr/>
            <p:nvPr/>
          </p:nvSpPr>
          <p:spPr>
            <a:xfrm>
              <a:off x="6804851" y="2564100"/>
              <a:ext cx="748474" cy="119744"/>
            </a:xfrm>
            <a:custGeom>
              <a:avLst/>
              <a:gdLst/>
              <a:ahLst/>
              <a:cxnLst/>
              <a:rect l="l" t="t" r="r" b="b"/>
              <a:pathLst>
                <a:path w="45590" h="4893" extrusionOk="0">
                  <a:moveTo>
                    <a:pt x="0" y="1"/>
                  </a:moveTo>
                  <a:lnTo>
                    <a:pt x="0" y="4893"/>
                  </a:lnTo>
                  <a:lnTo>
                    <a:pt x="45590" y="4893"/>
                  </a:lnTo>
                  <a:lnTo>
                    <a:pt x="4559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464" name="Google Shape;464;p29"/>
            <p:cNvGrpSpPr/>
            <p:nvPr/>
          </p:nvGrpSpPr>
          <p:grpSpPr>
            <a:xfrm>
              <a:off x="6832025" y="2584483"/>
              <a:ext cx="431484" cy="82416"/>
              <a:chOff x="6832025" y="2584483"/>
              <a:chExt cx="431484" cy="82416"/>
            </a:xfrm>
          </p:grpSpPr>
          <p:sp>
            <p:nvSpPr>
              <p:cNvPr id="465" name="Google Shape;465;p29"/>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6" name="Google Shape;466;p29"/>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7" name="Google Shape;467;p29"/>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8" name="Google Shape;468;p29"/>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9" name="Google Shape;469;p29"/>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0" name="Google Shape;470;p29"/>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1" name="Google Shape;471;p29"/>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2" name="Google Shape;472;p29"/>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473" name="Google Shape;473;p29"/>
          <p:cNvGrpSpPr/>
          <p:nvPr/>
        </p:nvGrpSpPr>
        <p:grpSpPr>
          <a:xfrm>
            <a:off x="7456831" y="4605318"/>
            <a:ext cx="975170" cy="156026"/>
            <a:chOff x="7456831" y="4605318"/>
            <a:chExt cx="975170" cy="156026"/>
          </a:xfrm>
        </p:grpSpPr>
        <p:sp>
          <p:nvSpPr>
            <p:cNvPr id="474" name="Google Shape;474;p29"/>
            <p:cNvSpPr/>
            <p:nvPr/>
          </p:nvSpPr>
          <p:spPr>
            <a:xfrm>
              <a:off x="7456831" y="4605318"/>
              <a:ext cx="975170" cy="156026"/>
            </a:xfrm>
            <a:custGeom>
              <a:avLst/>
              <a:gdLst/>
              <a:ahLst/>
              <a:cxnLst/>
              <a:rect l="l" t="t" r="r" b="b"/>
              <a:pathLst>
                <a:path w="45590" h="4893" extrusionOk="0">
                  <a:moveTo>
                    <a:pt x="0" y="1"/>
                  </a:moveTo>
                  <a:lnTo>
                    <a:pt x="0" y="4893"/>
                  </a:lnTo>
                  <a:lnTo>
                    <a:pt x="45590" y="4893"/>
                  </a:lnTo>
                  <a:lnTo>
                    <a:pt x="4559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475" name="Google Shape;475;p29"/>
            <p:cNvGrpSpPr/>
            <p:nvPr/>
          </p:nvGrpSpPr>
          <p:grpSpPr>
            <a:xfrm>
              <a:off x="7492236" y="4631877"/>
              <a:ext cx="562181" cy="107388"/>
              <a:chOff x="6832025" y="2584483"/>
              <a:chExt cx="431484" cy="82416"/>
            </a:xfrm>
          </p:grpSpPr>
          <p:sp>
            <p:nvSpPr>
              <p:cNvPr id="476" name="Google Shape;476;p29"/>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7" name="Google Shape;477;p29"/>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8" name="Google Shape;478;p29"/>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9" name="Google Shape;479;p29"/>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0" name="Google Shape;480;p29"/>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1" name="Google Shape;481;p29"/>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2" name="Google Shape;482;p29"/>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3" name="Google Shape;483;p29"/>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484" name="Google Shape;484;p29"/>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485" name="Google Shape;485;p29"/>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486" name="Google Shape;486;p29"/>
          <p:cNvGrpSpPr/>
          <p:nvPr/>
        </p:nvGrpSpPr>
        <p:grpSpPr>
          <a:xfrm>
            <a:off x="-28650" y="272100"/>
            <a:ext cx="9201300" cy="4599300"/>
            <a:chOff x="-28650" y="272100"/>
            <a:chExt cx="9201300" cy="4599300"/>
          </a:xfrm>
        </p:grpSpPr>
        <p:cxnSp>
          <p:nvCxnSpPr>
            <p:cNvPr id="487" name="Google Shape;487;p29"/>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488" name="Google Shape;488;p29"/>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89" name="Google Shape;489;p29"/>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90" name="Google Shape;490;p29"/>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2">
  <p:cSld name="CUSTOM_2">
    <p:bg>
      <p:bgPr>
        <a:blipFill>
          <a:blip r:embed="rId2"/>
          <a:stretch>
            <a:fillRect/>
          </a:stretch>
        </a:blipFill>
        <a:effectLst/>
      </p:bgPr>
    </p:bg>
    <p:spTree>
      <p:nvGrpSpPr>
        <p:cNvPr id="491" name="Shape 491"/>
        <p:cNvGrpSpPr/>
        <p:nvPr/>
      </p:nvGrpSpPr>
      <p:grpSpPr>
        <a:xfrm>
          <a:off x="0" y="0"/>
          <a:ext cx="0" cy="0"/>
          <a:chOff x="0" y="0"/>
          <a:chExt cx="0" cy="0"/>
        </a:xfrm>
      </p:grpSpPr>
      <p:sp>
        <p:nvSpPr>
          <p:cNvPr id="492" name="Google Shape;492;p30"/>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93" name="Google Shape;493;p30"/>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494" name="Google Shape;494;p30"/>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495" name="Google Shape;495;p30"/>
          <p:cNvGrpSpPr/>
          <p:nvPr/>
        </p:nvGrpSpPr>
        <p:grpSpPr>
          <a:xfrm>
            <a:off x="-28650" y="272100"/>
            <a:ext cx="9201300" cy="4599300"/>
            <a:chOff x="-28650" y="272100"/>
            <a:chExt cx="9201300" cy="4599300"/>
          </a:xfrm>
        </p:grpSpPr>
        <p:cxnSp>
          <p:nvCxnSpPr>
            <p:cNvPr id="496" name="Google Shape;496;p30"/>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497" name="Google Shape;497;p30"/>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98" name="Google Shape;498;p30"/>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499" name="Google Shape;499;p30"/>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matchingName="Title and body">
  <p:cSld name="TITLE_AND_BODY">
    <p:bg>
      <p:bgPr>
        <a:blipFill>
          <a:blip r:embed="rId2"/>
          <a:stretch>
            <a:fillRect/>
          </a:stretch>
        </a:blipFill>
        <a:effectLst/>
      </p:bgPr>
    </p:bg>
    <p:spTree>
      <p:nvGrpSpPr>
        <p:cNvPr id="35" name="Shape 35"/>
        <p:cNvGrpSpPr/>
        <p:nvPr/>
      </p:nvGrpSpPr>
      <p:grpSpPr>
        <a:xfrm>
          <a:off x="0" y="0"/>
          <a:ext cx="0" cy="0"/>
          <a:chOff x="0" y="0"/>
          <a:chExt cx="0" cy="0"/>
        </a:xfrm>
      </p:grpSpPr>
      <p:sp>
        <p:nvSpPr>
          <p:cNvPr id="36" name="Google Shape;36;p4"/>
          <p:cNvSpPr txBox="1"/>
          <p:nvPr>
            <p:ph type="body" idx="1"/>
          </p:nvPr>
        </p:nvSpPr>
        <p:spPr>
          <a:xfrm>
            <a:off x="720000" y="1177550"/>
            <a:ext cx="7704000" cy="34164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SzPts val="1400"/>
              <a:buAutoNum type="arabicPeriod"/>
              <a:defRPr sz="1000"/>
            </a:lvl1pPr>
            <a:lvl2pPr marL="914400" lvl="1" indent="-317500" rtl="0">
              <a:lnSpc>
                <a:spcPct val="115000"/>
              </a:lnSpc>
              <a:spcBef>
                <a:spcPts val="0"/>
              </a:spcBef>
              <a:spcAft>
                <a:spcPts val="0"/>
              </a:spcAft>
              <a:buSzPts val="1400"/>
              <a:buAutoNum type="alphaLcPeriod"/>
              <a:defRPr/>
            </a:lvl2pPr>
            <a:lvl3pPr marL="1371600" lvl="2" indent="-317500" rtl="0">
              <a:lnSpc>
                <a:spcPct val="115000"/>
              </a:lnSpc>
              <a:spcBef>
                <a:spcPts val="0"/>
              </a:spcBef>
              <a:spcAft>
                <a:spcPts val="0"/>
              </a:spcAft>
              <a:buSzPts val="1400"/>
              <a:buAutoNum type="romanLcPeriod"/>
              <a:defRPr/>
            </a:lvl3pPr>
            <a:lvl4pPr marL="1828800" lvl="3" indent="-317500" rtl="0">
              <a:lnSpc>
                <a:spcPct val="115000"/>
              </a:lnSpc>
              <a:spcBef>
                <a:spcPts val="0"/>
              </a:spcBef>
              <a:spcAft>
                <a:spcPts val="0"/>
              </a:spcAft>
              <a:buSzPts val="1400"/>
              <a:buAutoNum type="arabicPeriod"/>
              <a:defRPr/>
            </a:lvl4pPr>
            <a:lvl5pPr marL="2286000" lvl="4" indent="-317500" rtl="0">
              <a:lnSpc>
                <a:spcPct val="115000"/>
              </a:lnSpc>
              <a:spcBef>
                <a:spcPts val="0"/>
              </a:spcBef>
              <a:spcAft>
                <a:spcPts val="0"/>
              </a:spcAft>
              <a:buSzPts val="1400"/>
              <a:buAutoNum type="alphaLcPeriod"/>
              <a:defRPr/>
            </a:lvl5pPr>
            <a:lvl6pPr marL="2743200" lvl="5" indent="-317500" rtl="0">
              <a:lnSpc>
                <a:spcPct val="115000"/>
              </a:lnSpc>
              <a:spcBef>
                <a:spcPts val="0"/>
              </a:spcBef>
              <a:spcAft>
                <a:spcPts val="0"/>
              </a:spcAft>
              <a:buSzPts val="1400"/>
              <a:buAutoNum type="romanLcPeriod"/>
              <a:defRPr/>
            </a:lvl6pPr>
            <a:lvl7pPr marL="3200400" lvl="6" indent="-317500" rtl="0">
              <a:lnSpc>
                <a:spcPct val="115000"/>
              </a:lnSpc>
              <a:spcBef>
                <a:spcPts val="0"/>
              </a:spcBef>
              <a:spcAft>
                <a:spcPts val="0"/>
              </a:spcAft>
              <a:buSzPts val="1400"/>
              <a:buAutoNum type="arabicPeriod"/>
              <a:defRPr/>
            </a:lvl7pPr>
            <a:lvl8pPr marL="3657600" lvl="7" indent="-317500" rtl="0">
              <a:lnSpc>
                <a:spcPct val="115000"/>
              </a:lnSpc>
              <a:spcBef>
                <a:spcPts val="0"/>
              </a:spcBef>
              <a:spcAft>
                <a:spcPts val="0"/>
              </a:spcAft>
              <a:buSzPts val="1400"/>
              <a:buAutoNum type="alphaLcPeriod"/>
              <a:defRPr/>
            </a:lvl8pPr>
            <a:lvl9pPr marL="4114800" lvl="8" indent="-317500" rtl="0">
              <a:lnSpc>
                <a:spcPct val="115000"/>
              </a:lnSpc>
              <a:spcBef>
                <a:spcPts val="0"/>
              </a:spcBef>
              <a:spcAft>
                <a:spcPts val="0"/>
              </a:spcAft>
              <a:buSzPts val="1400"/>
              <a:buAutoNum type="romanLcPeriod"/>
              <a:defRPr/>
            </a:lvl9pPr>
          </a:lstStyle>
          <a:p/>
        </p:txBody>
      </p:sp>
      <p:sp>
        <p:nvSpPr>
          <p:cNvPr id="37" name="Google Shape;37;p4"/>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38" name="Google Shape;38;p4"/>
          <p:cNvGrpSpPr/>
          <p:nvPr/>
        </p:nvGrpSpPr>
        <p:grpSpPr>
          <a:xfrm>
            <a:off x="7456806" y="4605318"/>
            <a:ext cx="975187" cy="156026"/>
            <a:chOff x="6804851" y="2564100"/>
            <a:chExt cx="748474" cy="119744"/>
          </a:xfrm>
        </p:grpSpPr>
        <p:sp>
          <p:nvSpPr>
            <p:cNvPr id="39" name="Google Shape;39;p4"/>
            <p:cNvSpPr/>
            <p:nvPr/>
          </p:nvSpPr>
          <p:spPr>
            <a:xfrm>
              <a:off x="6804851" y="2564100"/>
              <a:ext cx="748474" cy="119744"/>
            </a:xfrm>
            <a:custGeom>
              <a:avLst/>
              <a:gdLst/>
              <a:ahLst/>
              <a:cxnLst/>
              <a:rect l="l" t="t" r="r" b="b"/>
              <a:pathLst>
                <a:path w="45590" h="4893" extrusionOk="0">
                  <a:moveTo>
                    <a:pt x="0" y="1"/>
                  </a:moveTo>
                  <a:lnTo>
                    <a:pt x="0" y="4893"/>
                  </a:lnTo>
                  <a:lnTo>
                    <a:pt x="45590" y="4893"/>
                  </a:lnTo>
                  <a:lnTo>
                    <a:pt x="4559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40" name="Google Shape;40;p4"/>
            <p:cNvGrpSpPr/>
            <p:nvPr/>
          </p:nvGrpSpPr>
          <p:grpSpPr>
            <a:xfrm>
              <a:off x="6832025" y="2584483"/>
              <a:ext cx="431484" cy="82416"/>
              <a:chOff x="6832025" y="2584483"/>
              <a:chExt cx="431484" cy="82416"/>
            </a:xfrm>
          </p:grpSpPr>
          <p:sp>
            <p:nvSpPr>
              <p:cNvPr id="41" name="Google Shape;41;p4"/>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 name="Google Shape;42;p4"/>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 name="Google Shape;43;p4"/>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4" name="Google Shape;44;p4"/>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 name="Google Shape;45;p4"/>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 name="Google Shape;46;p4"/>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 name="Google Shape;47;p4"/>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 name="Google Shape;48;p4"/>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49" name="Google Shape;49;p4"/>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50" name="Google Shape;50;p4"/>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51" name="Google Shape;51;p4"/>
          <p:cNvGrpSpPr/>
          <p:nvPr/>
        </p:nvGrpSpPr>
        <p:grpSpPr>
          <a:xfrm>
            <a:off x="-28650" y="272100"/>
            <a:ext cx="9201300" cy="4599300"/>
            <a:chOff x="-28650" y="272100"/>
            <a:chExt cx="9201300" cy="4599300"/>
          </a:xfrm>
        </p:grpSpPr>
        <p:cxnSp>
          <p:nvCxnSpPr>
            <p:cNvPr id="52" name="Google Shape;52;p4"/>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53" name="Google Shape;53;p4"/>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4" name="Google Shape;54;p4"/>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5" name="Google Shape;55;p4"/>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3">
  <p:cSld name="CUSTOM_7">
    <p:bg>
      <p:bgPr>
        <a:blipFill>
          <a:blip r:embed="rId2"/>
          <a:stretch>
            <a:fillRect/>
          </a:stretch>
        </a:blipFill>
        <a:effectLst/>
      </p:bgPr>
    </p:bg>
    <p:spTree>
      <p:nvGrpSpPr>
        <p:cNvPr id="500" name="Shape 500"/>
        <p:cNvGrpSpPr/>
        <p:nvPr/>
      </p:nvGrpSpPr>
      <p:grpSpPr>
        <a:xfrm>
          <a:off x="0" y="0"/>
          <a:ext cx="0" cy="0"/>
          <a:chOff x="0" y="0"/>
          <a:chExt cx="0" cy="0"/>
        </a:xfrm>
      </p:grpSpPr>
      <p:sp>
        <p:nvSpPr>
          <p:cNvPr id="501" name="Google Shape;501;p31"/>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502" name="Google Shape;502;p31"/>
          <p:cNvGrpSpPr/>
          <p:nvPr/>
        </p:nvGrpSpPr>
        <p:grpSpPr>
          <a:xfrm>
            <a:off x="712006" y="4605330"/>
            <a:ext cx="975170" cy="156026"/>
            <a:chOff x="712006" y="4605318"/>
            <a:chExt cx="975170" cy="156026"/>
          </a:xfrm>
        </p:grpSpPr>
        <p:sp>
          <p:nvSpPr>
            <p:cNvPr id="503" name="Google Shape;503;p31"/>
            <p:cNvSpPr/>
            <p:nvPr/>
          </p:nvSpPr>
          <p:spPr>
            <a:xfrm>
              <a:off x="712006" y="4605318"/>
              <a:ext cx="975170" cy="156026"/>
            </a:xfrm>
            <a:custGeom>
              <a:avLst/>
              <a:gdLst/>
              <a:ahLst/>
              <a:cxnLst/>
              <a:rect l="l" t="t" r="r" b="b"/>
              <a:pathLst>
                <a:path w="45590" h="4893" extrusionOk="0">
                  <a:moveTo>
                    <a:pt x="0" y="1"/>
                  </a:moveTo>
                  <a:lnTo>
                    <a:pt x="0" y="4893"/>
                  </a:lnTo>
                  <a:lnTo>
                    <a:pt x="45590" y="4893"/>
                  </a:lnTo>
                  <a:lnTo>
                    <a:pt x="45590" y="1"/>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504" name="Google Shape;504;p31"/>
            <p:cNvGrpSpPr/>
            <p:nvPr/>
          </p:nvGrpSpPr>
          <p:grpSpPr>
            <a:xfrm>
              <a:off x="747411" y="4631877"/>
              <a:ext cx="562181" cy="107388"/>
              <a:chOff x="6832025" y="2584483"/>
              <a:chExt cx="431484" cy="82416"/>
            </a:xfrm>
          </p:grpSpPr>
          <p:sp>
            <p:nvSpPr>
              <p:cNvPr id="505" name="Google Shape;505;p31"/>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6" name="Google Shape;506;p31"/>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7" name="Google Shape;507;p31"/>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8" name="Google Shape;508;p31"/>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9" name="Google Shape;509;p31"/>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0" name="Google Shape;510;p31"/>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1" name="Google Shape;511;p31"/>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2" name="Google Shape;512;p31"/>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513" name="Google Shape;513;p31"/>
          <p:cNvGrpSpPr/>
          <p:nvPr/>
        </p:nvGrpSpPr>
        <p:grpSpPr>
          <a:xfrm>
            <a:off x="7803674" y="274350"/>
            <a:ext cx="740253" cy="263814"/>
            <a:chOff x="7803674" y="274350"/>
            <a:chExt cx="740253" cy="263814"/>
          </a:xfrm>
        </p:grpSpPr>
        <p:sp>
          <p:nvSpPr>
            <p:cNvPr id="514" name="Google Shape;514;p31"/>
            <p:cNvSpPr/>
            <p:nvPr/>
          </p:nvSpPr>
          <p:spPr>
            <a:xfrm>
              <a:off x="7803674" y="274350"/>
              <a:ext cx="740253" cy="263814"/>
            </a:xfrm>
            <a:custGeom>
              <a:avLst/>
              <a:gdLst/>
              <a:ahLst/>
              <a:cxnLst/>
              <a:rect l="l" t="t" r="r" b="b"/>
              <a:pathLst>
                <a:path w="46007" h="28590" extrusionOk="0">
                  <a:moveTo>
                    <a:pt x="1" y="0"/>
                  </a:moveTo>
                  <a:lnTo>
                    <a:pt x="1" y="28589"/>
                  </a:lnTo>
                  <a:lnTo>
                    <a:pt x="46007" y="28589"/>
                  </a:lnTo>
                  <a:lnTo>
                    <a:pt x="46007" y="0"/>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5" name="Google Shape;515;p31"/>
            <p:cNvSpPr/>
            <p:nvPr/>
          </p:nvSpPr>
          <p:spPr>
            <a:xfrm>
              <a:off x="8324343" y="359965"/>
              <a:ext cx="87521" cy="87487"/>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6" name="Google Shape;516;p31"/>
            <p:cNvSpPr/>
            <p:nvPr/>
          </p:nvSpPr>
          <p:spPr>
            <a:xfrm>
              <a:off x="8122762" y="354616"/>
              <a:ext cx="99914" cy="99985"/>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7" name="Google Shape;517;p31"/>
            <p:cNvSpPr/>
            <p:nvPr/>
          </p:nvSpPr>
          <p:spPr>
            <a:xfrm>
              <a:off x="7921129" y="404607"/>
              <a:ext cx="99965" cy="12498"/>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518" name="Google Shape;518;p31"/>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519" name="Google Shape;519;p31"/>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520" name="Google Shape;520;p31"/>
          <p:cNvGrpSpPr/>
          <p:nvPr/>
        </p:nvGrpSpPr>
        <p:grpSpPr>
          <a:xfrm>
            <a:off x="-28650" y="272100"/>
            <a:ext cx="9201300" cy="4599300"/>
            <a:chOff x="-28650" y="272100"/>
            <a:chExt cx="9201300" cy="4599300"/>
          </a:xfrm>
        </p:grpSpPr>
        <p:cxnSp>
          <p:nvCxnSpPr>
            <p:cNvPr id="521" name="Google Shape;521;p31"/>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522" name="Google Shape;522;p31"/>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23" name="Google Shape;523;p31"/>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24" name="Google Shape;524;p31"/>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4">
  <p:cSld name="CUSTOM_12">
    <p:spTree>
      <p:nvGrpSpPr>
        <p:cNvPr id="525" name="Shape 525"/>
        <p:cNvGrpSpPr/>
        <p:nvPr/>
      </p:nvGrpSpPr>
      <p:grpSpPr>
        <a:xfrm>
          <a:off x="0" y="0"/>
          <a:ext cx="0" cy="0"/>
          <a:chOff x="0" y="0"/>
          <a:chExt cx="0" cy="0"/>
        </a:xfrm>
      </p:grpSpPr>
      <p:sp>
        <p:nvSpPr>
          <p:cNvPr id="526" name="Google Shape;526;p32"/>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7" name="Google Shape;527;p32"/>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528" name="Google Shape;528;p32"/>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529" name="Google Shape;529;p32"/>
          <p:cNvGrpSpPr/>
          <p:nvPr/>
        </p:nvGrpSpPr>
        <p:grpSpPr>
          <a:xfrm>
            <a:off x="-28650" y="272100"/>
            <a:ext cx="9201300" cy="4599300"/>
            <a:chOff x="-28650" y="272100"/>
            <a:chExt cx="9201300" cy="4599300"/>
          </a:xfrm>
        </p:grpSpPr>
        <p:cxnSp>
          <p:nvCxnSpPr>
            <p:cNvPr id="530" name="Google Shape;530;p32"/>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531" name="Google Shape;531;p32"/>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32" name="Google Shape;532;p32"/>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33" name="Google Shape;533;p32"/>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5">
  <p:cSld name="CUSTOM_13">
    <p:spTree>
      <p:nvGrpSpPr>
        <p:cNvPr id="534" name="Shape 534"/>
        <p:cNvGrpSpPr/>
        <p:nvPr/>
      </p:nvGrpSpPr>
      <p:grpSpPr>
        <a:xfrm>
          <a:off x="0" y="0"/>
          <a:ext cx="0" cy="0"/>
          <a:chOff x="0" y="0"/>
          <a:chExt cx="0" cy="0"/>
        </a:xfrm>
      </p:grpSpPr>
      <p:grpSp>
        <p:nvGrpSpPr>
          <p:cNvPr id="535" name="Google Shape;535;p33"/>
          <p:cNvGrpSpPr/>
          <p:nvPr/>
        </p:nvGrpSpPr>
        <p:grpSpPr>
          <a:xfrm>
            <a:off x="768031" y="382155"/>
            <a:ext cx="975170" cy="156026"/>
            <a:chOff x="671456" y="448830"/>
            <a:chExt cx="975170" cy="156026"/>
          </a:xfrm>
        </p:grpSpPr>
        <p:sp>
          <p:nvSpPr>
            <p:cNvPr id="536" name="Google Shape;536;p33"/>
            <p:cNvSpPr/>
            <p:nvPr/>
          </p:nvSpPr>
          <p:spPr>
            <a:xfrm>
              <a:off x="671456" y="448830"/>
              <a:ext cx="975170" cy="156026"/>
            </a:xfrm>
            <a:custGeom>
              <a:avLst/>
              <a:gdLst/>
              <a:ahLst/>
              <a:cxnLst/>
              <a:rect l="l" t="t" r="r" b="b"/>
              <a:pathLst>
                <a:path w="45590" h="4893" extrusionOk="0">
                  <a:moveTo>
                    <a:pt x="0" y="1"/>
                  </a:moveTo>
                  <a:lnTo>
                    <a:pt x="0" y="4893"/>
                  </a:lnTo>
                  <a:lnTo>
                    <a:pt x="45590" y="4893"/>
                  </a:lnTo>
                  <a:lnTo>
                    <a:pt x="45590" y="1"/>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537" name="Google Shape;537;p33"/>
            <p:cNvGrpSpPr/>
            <p:nvPr/>
          </p:nvGrpSpPr>
          <p:grpSpPr>
            <a:xfrm>
              <a:off x="706861" y="475389"/>
              <a:ext cx="562181" cy="107388"/>
              <a:chOff x="6832025" y="2584483"/>
              <a:chExt cx="431484" cy="82416"/>
            </a:xfrm>
          </p:grpSpPr>
          <p:sp>
            <p:nvSpPr>
              <p:cNvPr id="538" name="Google Shape;538;p33"/>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9" name="Google Shape;539;p33"/>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0" name="Google Shape;540;p33"/>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1" name="Google Shape;541;p33"/>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2" name="Google Shape;542;p33"/>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3" name="Google Shape;543;p33"/>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4" name="Google Shape;544;p33"/>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5" name="Google Shape;545;p33"/>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546" name="Google Shape;546;p33"/>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47" name="Google Shape;547;p33"/>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548" name="Google Shape;548;p33"/>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549" name="Google Shape;549;p33"/>
          <p:cNvGrpSpPr/>
          <p:nvPr/>
        </p:nvGrpSpPr>
        <p:grpSpPr>
          <a:xfrm>
            <a:off x="-28650" y="272100"/>
            <a:ext cx="9201300" cy="4599300"/>
            <a:chOff x="-28650" y="272100"/>
            <a:chExt cx="9201300" cy="4599300"/>
          </a:xfrm>
        </p:grpSpPr>
        <p:cxnSp>
          <p:nvCxnSpPr>
            <p:cNvPr id="550" name="Google Shape;550;p33"/>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551" name="Google Shape;551;p33"/>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52" name="Google Shape;552;p33"/>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53" name="Google Shape;553;p33"/>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hanks">
  <p:cSld name="BLANK_1_1_1_1_1_1_2">
    <p:bg>
      <p:bgPr>
        <a:blipFill>
          <a:blip r:embed="rId2"/>
          <a:stretch>
            <a:fillRect/>
          </a:stretch>
        </a:blipFill>
        <a:effectLst/>
      </p:bgPr>
    </p:bg>
    <p:spTree>
      <p:nvGrpSpPr>
        <p:cNvPr id="554" name="Shape 554"/>
        <p:cNvGrpSpPr/>
        <p:nvPr/>
      </p:nvGrpSpPr>
      <p:grpSpPr>
        <a:xfrm>
          <a:off x="0" y="0"/>
          <a:ext cx="0" cy="0"/>
          <a:chOff x="0" y="0"/>
          <a:chExt cx="0" cy="0"/>
        </a:xfrm>
      </p:grpSpPr>
      <p:sp>
        <p:nvSpPr>
          <p:cNvPr id="555" name="Google Shape;555;p34"/>
          <p:cNvSpPr txBox="1"/>
          <p:nvPr>
            <p:ph type="ctrTitle"/>
          </p:nvPr>
        </p:nvSpPr>
        <p:spPr>
          <a:xfrm>
            <a:off x="3676575" y="667313"/>
            <a:ext cx="4284000" cy="99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p:txBody>
      </p:sp>
      <p:sp>
        <p:nvSpPr>
          <p:cNvPr id="556" name="Google Shape;556;p34"/>
          <p:cNvSpPr txBox="1"/>
          <p:nvPr>
            <p:ph type="subTitle" idx="1"/>
          </p:nvPr>
        </p:nvSpPr>
        <p:spPr>
          <a:xfrm>
            <a:off x="3671700" y="1586850"/>
            <a:ext cx="4293900" cy="1218000"/>
          </a:xfrm>
          <a:prstGeom prst="rect">
            <a:avLst/>
          </a:prstGeom>
        </p:spPr>
        <p:txBody>
          <a:bodyPr spcFirstLastPara="1" wrap="square" lIns="91425" tIns="91425" rIns="91425" bIns="91425" anchor="ctr" anchorCtr="0">
            <a:noAutofit/>
          </a:bodyPr>
          <a:lstStyle>
            <a:lvl1pPr lvl="0" algn="ctr" rtl="0">
              <a:lnSpc>
                <a:spcPct val="100000"/>
              </a:lnSpc>
              <a:spcBef>
                <a:spcPts val="300"/>
              </a:spcBef>
              <a:spcAft>
                <a:spcPts val="0"/>
              </a:spcAft>
              <a:buSzPts val="1800"/>
              <a:buNone/>
              <a:defRPr sz="14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p:txBody>
      </p:sp>
      <p:sp>
        <p:nvSpPr>
          <p:cNvPr id="557" name="Google Shape;557;p34"/>
          <p:cNvSpPr txBox="1"/>
          <p:nvPr/>
        </p:nvSpPr>
        <p:spPr>
          <a:xfrm>
            <a:off x="3503025" y="3841825"/>
            <a:ext cx="4631100" cy="496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100">
                <a:latin typeface="DM Sans"/>
                <a:ea typeface="DM Sans"/>
                <a:cs typeface="DM Sans"/>
                <a:sym typeface="DM Sans"/>
              </a:rPr>
              <a:t>CREDITS: This presentation template was created by </a:t>
            </a:r>
            <a:r>
              <a:rPr lang="en-GB" sz="1100" b="1">
                <a:uFill>
                  <a:noFill/>
                </a:uFill>
                <a:latin typeface="DM Sans"/>
                <a:ea typeface="DM Sans"/>
                <a:cs typeface="DM Sans"/>
                <a:sym typeface="DM Sans"/>
                <a:hlinkClick r:id="rId3"/>
              </a:rPr>
              <a:t>Slidesgo</a:t>
            </a:r>
            <a:r>
              <a:rPr lang="en-GB" sz="1100">
                <a:latin typeface="DM Sans"/>
                <a:ea typeface="DM Sans"/>
                <a:cs typeface="DM Sans"/>
                <a:sym typeface="DM Sans"/>
              </a:rPr>
              <a:t>, including icons by </a:t>
            </a:r>
            <a:r>
              <a:rPr lang="en-GB" sz="1100" b="1">
                <a:uFill>
                  <a:noFill/>
                </a:uFill>
                <a:latin typeface="DM Sans"/>
                <a:ea typeface="DM Sans"/>
                <a:cs typeface="DM Sans"/>
                <a:sym typeface="DM Sans"/>
                <a:hlinkClick r:id="rId4"/>
              </a:rPr>
              <a:t>Flaticon</a:t>
            </a:r>
            <a:r>
              <a:rPr lang="en-GB" sz="1100">
                <a:latin typeface="DM Sans"/>
                <a:ea typeface="DM Sans"/>
                <a:cs typeface="DM Sans"/>
                <a:sym typeface="DM Sans"/>
              </a:rPr>
              <a:t> and infographics &amp; images by </a:t>
            </a:r>
            <a:r>
              <a:rPr lang="en-GB" sz="1100" b="1">
                <a:uFill>
                  <a:noFill/>
                </a:uFill>
                <a:latin typeface="DM Sans"/>
                <a:ea typeface="DM Sans"/>
                <a:cs typeface="DM Sans"/>
                <a:sym typeface="DM Sans"/>
                <a:hlinkClick r:id="rId5"/>
              </a:rPr>
              <a:t>Freepik</a:t>
            </a:r>
            <a:endParaRPr sz="1100" b="1">
              <a:latin typeface="DM Sans"/>
              <a:ea typeface="DM Sans"/>
              <a:cs typeface="DM Sans"/>
              <a:sym typeface="DM Sans"/>
            </a:endParaRPr>
          </a:p>
        </p:txBody>
      </p:sp>
      <p:sp>
        <p:nvSpPr>
          <p:cNvPr id="558" name="Google Shape;558;p34"/>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559" name="Google Shape;559;p34"/>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560" name="Google Shape;560;p34"/>
          <p:cNvGrpSpPr/>
          <p:nvPr/>
        </p:nvGrpSpPr>
        <p:grpSpPr>
          <a:xfrm>
            <a:off x="-28650" y="272100"/>
            <a:ext cx="9201300" cy="4599300"/>
            <a:chOff x="-28650" y="272100"/>
            <a:chExt cx="9201300" cy="4599300"/>
          </a:xfrm>
        </p:grpSpPr>
        <p:cxnSp>
          <p:nvCxnSpPr>
            <p:cNvPr id="561" name="Google Shape;561;p34"/>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562" name="Google Shape;562;p34"/>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63" name="Google Shape;563;p34"/>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564" name="Google Shape;564;p34"/>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565" name="Shape 565"/>
        <p:cNvGrpSpPr/>
        <p:nvPr/>
      </p:nvGrpSpPr>
      <p:grpSpPr>
        <a:xfrm>
          <a:off x="0" y="0"/>
          <a:ext cx="0" cy="0"/>
          <a:chOff x="0" y="0"/>
          <a:chExt cx="0" cy="0"/>
        </a:xfrm>
      </p:grpSpPr>
      <p:cxnSp>
        <p:nvCxnSpPr>
          <p:cNvPr id="566" name="Google Shape;566;p35"/>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nvGrpSpPr>
          <p:cNvPr id="567" name="Google Shape;567;p35"/>
          <p:cNvGrpSpPr/>
          <p:nvPr/>
        </p:nvGrpSpPr>
        <p:grpSpPr>
          <a:xfrm>
            <a:off x="7743206" y="4046953"/>
            <a:ext cx="616248" cy="615772"/>
            <a:chOff x="8346306" y="4043753"/>
            <a:chExt cx="616248" cy="615772"/>
          </a:xfrm>
        </p:grpSpPr>
        <p:sp>
          <p:nvSpPr>
            <p:cNvPr id="568" name="Google Shape;568;p35"/>
            <p:cNvSpPr/>
            <p:nvPr/>
          </p:nvSpPr>
          <p:spPr>
            <a:xfrm>
              <a:off x="8446318" y="4157816"/>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69" name="Google Shape;569;p35"/>
            <p:cNvSpPr/>
            <p:nvPr/>
          </p:nvSpPr>
          <p:spPr>
            <a:xfrm>
              <a:off x="8478434" y="4253414"/>
              <a:ext cx="452004" cy="373995"/>
            </a:xfrm>
            <a:custGeom>
              <a:avLst/>
              <a:gdLst/>
              <a:ahLst/>
              <a:cxnLst/>
              <a:rect l="l" t="t" r="r" b="b"/>
              <a:pathLst>
                <a:path w="20506" h="16967" extrusionOk="0">
                  <a:moveTo>
                    <a:pt x="1" y="1"/>
                  </a:moveTo>
                  <a:lnTo>
                    <a:pt x="1" y="16967"/>
                  </a:lnTo>
                  <a:lnTo>
                    <a:pt x="20506" y="16967"/>
                  </a:lnTo>
                  <a:lnTo>
                    <a:pt x="20506"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0" name="Google Shape;570;p35"/>
            <p:cNvSpPr/>
            <p:nvPr/>
          </p:nvSpPr>
          <p:spPr>
            <a:xfrm>
              <a:off x="8820291" y="4205251"/>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1" name="Google Shape;571;p35"/>
            <p:cNvSpPr/>
            <p:nvPr/>
          </p:nvSpPr>
          <p:spPr>
            <a:xfrm>
              <a:off x="8905948" y="4198352"/>
              <a:ext cx="16091" cy="16091"/>
            </a:xfrm>
            <a:custGeom>
              <a:avLst/>
              <a:gdLst/>
              <a:ahLst/>
              <a:cxnLst/>
              <a:rect l="l" t="t" r="r" b="b"/>
              <a:pathLst>
                <a:path w="730" h="730" extrusionOk="0">
                  <a:moveTo>
                    <a:pt x="105" y="1"/>
                  </a:moveTo>
                  <a:lnTo>
                    <a:pt x="0" y="105"/>
                  </a:lnTo>
                  <a:lnTo>
                    <a:pt x="660" y="729"/>
                  </a:lnTo>
                  <a:lnTo>
                    <a:pt x="729" y="660"/>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2" name="Google Shape;572;p35"/>
            <p:cNvSpPr/>
            <p:nvPr/>
          </p:nvSpPr>
          <p:spPr>
            <a:xfrm>
              <a:off x="8905948" y="4198352"/>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3" name="Google Shape;573;p35"/>
            <p:cNvSpPr/>
            <p:nvPr/>
          </p:nvSpPr>
          <p:spPr>
            <a:xfrm>
              <a:off x="8863120" y="4197602"/>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574" name="Google Shape;574;p35"/>
            <p:cNvGrpSpPr/>
            <p:nvPr/>
          </p:nvGrpSpPr>
          <p:grpSpPr>
            <a:xfrm>
              <a:off x="8346306" y="4043753"/>
              <a:ext cx="516235" cy="501709"/>
              <a:chOff x="8346306" y="4043753"/>
              <a:chExt cx="516235" cy="501709"/>
            </a:xfrm>
          </p:grpSpPr>
          <p:sp>
            <p:nvSpPr>
              <p:cNvPr id="575" name="Google Shape;575;p35"/>
              <p:cNvSpPr/>
              <p:nvPr/>
            </p:nvSpPr>
            <p:spPr>
              <a:xfrm>
                <a:off x="8346306" y="4043753"/>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6" name="Google Shape;576;p35"/>
              <p:cNvSpPr/>
              <p:nvPr/>
            </p:nvSpPr>
            <p:spPr>
              <a:xfrm>
                <a:off x="8378422" y="4139351"/>
                <a:ext cx="452004" cy="373995"/>
              </a:xfrm>
              <a:custGeom>
                <a:avLst/>
                <a:gdLst/>
                <a:ahLst/>
                <a:cxnLst/>
                <a:rect l="l" t="t" r="r" b="b"/>
                <a:pathLst>
                  <a:path w="20506" h="16967" extrusionOk="0">
                    <a:moveTo>
                      <a:pt x="1" y="1"/>
                    </a:moveTo>
                    <a:lnTo>
                      <a:pt x="1" y="16967"/>
                    </a:lnTo>
                    <a:lnTo>
                      <a:pt x="20506" y="16967"/>
                    </a:lnTo>
                    <a:lnTo>
                      <a:pt x="20506"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7" name="Google Shape;577;p35"/>
              <p:cNvSpPr/>
              <p:nvPr/>
            </p:nvSpPr>
            <p:spPr>
              <a:xfrm>
                <a:off x="8720279" y="4091188"/>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8" name="Google Shape;578;p35"/>
              <p:cNvSpPr/>
              <p:nvPr/>
            </p:nvSpPr>
            <p:spPr>
              <a:xfrm>
                <a:off x="8805936" y="4084289"/>
                <a:ext cx="16091" cy="16091"/>
              </a:xfrm>
              <a:custGeom>
                <a:avLst/>
                <a:gdLst/>
                <a:ahLst/>
                <a:cxnLst/>
                <a:rect l="l" t="t" r="r" b="b"/>
                <a:pathLst>
                  <a:path w="730" h="730" extrusionOk="0">
                    <a:moveTo>
                      <a:pt x="105" y="1"/>
                    </a:moveTo>
                    <a:lnTo>
                      <a:pt x="0" y="105"/>
                    </a:lnTo>
                    <a:lnTo>
                      <a:pt x="660" y="729"/>
                    </a:lnTo>
                    <a:lnTo>
                      <a:pt x="729" y="660"/>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9" name="Google Shape;579;p35"/>
              <p:cNvSpPr/>
              <p:nvPr/>
            </p:nvSpPr>
            <p:spPr>
              <a:xfrm>
                <a:off x="8805936" y="4084289"/>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0" name="Google Shape;580;p35"/>
              <p:cNvSpPr/>
              <p:nvPr/>
            </p:nvSpPr>
            <p:spPr>
              <a:xfrm>
                <a:off x="8763107" y="4083540"/>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581" name="Google Shape;581;p35"/>
          <p:cNvGrpSpPr/>
          <p:nvPr/>
        </p:nvGrpSpPr>
        <p:grpSpPr>
          <a:xfrm>
            <a:off x="828750" y="4162788"/>
            <a:ext cx="739738" cy="499927"/>
            <a:chOff x="8009738" y="444900"/>
            <a:chExt cx="739738" cy="499927"/>
          </a:xfrm>
        </p:grpSpPr>
        <p:grpSp>
          <p:nvGrpSpPr>
            <p:cNvPr id="582" name="Google Shape;582;p35"/>
            <p:cNvGrpSpPr/>
            <p:nvPr/>
          </p:nvGrpSpPr>
          <p:grpSpPr>
            <a:xfrm>
              <a:off x="8114513" y="444900"/>
              <a:ext cx="634963" cy="406652"/>
              <a:chOff x="8114513" y="444900"/>
              <a:chExt cx="634963" cy="406652"/>
            </a:xfrm>
          </p:grpSpPr>
          <p:sp>
            <p:nvSpPr>
              <p:cNvPr id="583" name="Google Shape;583;p35"/>
              <p:cNvSpPr/>
              <p:nvPr/>
            </p:nvSpPr>
            <p:spPr>
              <a:xfrm>
                <a:off x="8114513" y="444900"/>
                <a:ext cx="634950" cy="59000"/>
              </a:xfrm>
              <a:custGeom>
                <a:avLst/>
                <a:gdLst/>
                <a:ahLst/>
                <a:cxnLst/>
                <a:rect l="l" t="t" r="r" b="b"/>
                <a:pathLst>
                  <a:path w="25398" h="2360" extrusionOk="0">
                    <a:moveTo>
                      <a:pt x="1" y="0"/>
                    </a:moveTo>
                    <a:lnTo>
                      <a:pt x="1" y="2359"/>
                    </a:lnTo>
                    <a:lnTo>
                      <a:pt x="25398" y="2359"/>
                    </a:lnTo>
                    <a:lnTo>
                      <a:pt x="25398" y="0"/>
                    </a:lnTo>
                    <a:close/>
                  </a:path>
                </a:pathLst>
              </a:cu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4" name="Google Shape;584;p35"/>
              <p:cNvSpPr/>
              <p:nvPr/>
            </p:nvSpPr>
            <p:spPr>
              <a:xfrm>
                <a:off x="8706063" y="463100"/>
                <a:ext cx="21725" cy="20850"/>
              </a:xfrm>
              <a:custGeom>
                <a:avLst/>
                <a:gdLst/>
                <a:ahLst/>
                <a:cxnLst/>
                <a:rect l="l" t="t" r="r" b="b"/>
                <a:pathLst>
                  <a:path w="869" h="834" fill="none" extrusionOk="0">
                    <a:moveTo>
                      <a:pt x="1" y="1"/>
                    </a:moveTo>
                    <a:lnTo>
                      <a:pt x="868" y="833"/>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5" name="Google Shape;585;p35"/>
              <p:cNvSpPr/>
              <p:nvPr/>
            </p:nvSpPr>
            <p:spPr>
              <a:xfrm>
                <a:off x="8706063" y="463100"/>
                <a:ext cx="21725" cy="20850"/>
              </a:xfrm>
              <a:custGeom>
                <a:avLst/>
                <a:gdLst/>
                <a:ahLst/>
                <a:cxnLst/>
                <a:rect l="l" t="t" r="r" b="b"/>
                <a:pathLst>
                  <a:path w="869" h="834" fill="none" extrusionOk="0">
                    <a:moveTo>
                      <a:pt x="868" y="1"/>
                    </a:moveTo>
                    <a:lnTo>
                      <a:pt x="1" y="833"/>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6" name="Google Shape;586;p35"/>
              <p:cNvSpPr/>
              <p:nvPr/>
            </p:nvSpPr>
            <p:spPr>
              <a:xfrm>
                <a:off x="8114525" y="503900"/>
                <a:ext cx="634950" cy="347652"/>
              </a:xfrm>
              <a:custGeom>
                <a:avLst/>
                <a:gdLst/>
                <a:ahLst/>
                <a:cxnLst/>
                <a:rect l="l" t="t" r="r" b="b"/>
                <a:pathLst>
                  <a:path w="25398" h="2360" extrusionOk="0">
                    <a:moveTo>
                      <a:pt x="1" y="0"/>
                    </a:moveTo>
                    <a:lnTo>
                      <a:pt x="1" y="2359"/>
                    </a:lnTo>
                    <a:lnTo>
                      <a:pt x="25398" y="2359"/>
                    </a:lnTo>
                    <a:lnTo>
                      <a:pt x="25398"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587" name="Google Shape;587;p35"/>
            <p:cNvGrpSpPr/>
            <p:nvPr/>
          </p:nvGrpSpPr>
          <p:grpSpPr>
            <a:xfrm>
              <a:off x="8009738" y="538175"/>
              <a:ext cx="634963" cy="406652"/>
              <a:chOff x="8009738" y="538175"/>
              <a:chExt cx="634963" cy="406652"/>
            </a:xfrm>
          </p:grpSpPr>
          <p:sp>
            <p:nvSpPr>
              <p:cNvPr id="588" name="Google Shape;588;p35"/>
              <p:cNvSpPr/>
              <p:nvPr/>
            </p:nvSpPr>
            <p:spPr>
              <a:xfrm>
                <a:off x="8009738" y="538175"/>
                <a:ext cx="634950" cy="59000"/>
              </a:xfrm>
              <a:custGeom>
                <a:avLst/>
                <a:gdLst/>
                <a:ahLst/>
                <a:cxnLst/>
                <a:rect l="l" t="t" r="r" b="b"/>
                <a:pathLst>
                  <a:path w="25398" h="2360" extrusionOk="0">
                    <a:moveTo>
                      <a:pt x="1" y="0"/>
                    </a:moveTo>
                    <a:lnTo>
                      <a:pt x="1" y="2359"/>
                    </a:lnTo>
                    <a:lnTo>
                      <a:pt x="25398" y="2359"/>
                    </a:lnTo>
                    <a:lnTo>
                      <a:pt x="25398" y="0"/>
                    </a:lnTo>
                    <a:close/>
                  </a:path>
                </a:pathLst>
              </a:cu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9" name="Google Shape;589;p35"/>
              <p:cNvSpPr/>
              <p:nvPr/>
            </p:nvSpPr>
            <p:spPr>
              <a:xfrm>
                <a:off x="8601288" y="556375"/>
                <a:ext cx="21725" cy="20850"/>
              </a:xfrm>
              <a:custGeom>
                <a:avLst/>
                <a:gdLst/>
                <a:ahLst/>
                <a:cxnLst/>
                <a:rect l="l" t="t" r="r" b="b"/>
                <a:pathLst>
                  <a:path w="869" h="834" fill="none" extrusionOk="0">
                    <a:moveTo>
                      <a:pt x="1" y="1"/>
                    </a:moveTo>
                    <a:lnTo>
                      <a:pt x="868" y="833"/>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0" name="Google Shape;590;p35"/>
              <p:cNvSpPr/>
              <p:nvPr/>
            </p:nvSpPr>
            <p:spPr>
              <a:xfrm>
                <a:off x="8601288" y="556375"/>
                <a:ext cx="21725" cy="20850"/>
              </a:xfrm>
              <a:custGeom>
                <a:avLst/>
                <a:gdLst/>
                <a:ahLst/>
                <a:cxnLst/>
                <a:rect l="l" t="t" r="r" b="b"/>
                <a:pathLst>
                  <a:path w="869" h="834" fill="none" extrusionOk="0">
                    <a:moveTo>
                      <a:pt x="868" y="1"/>
                    </a:moveTo>
                    <a:lnTo>
                      <a:pt x="1" y="833"/>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1" name="Google Shape;591;p35"/>
              <p:cNvSpPr/>
              <p:nvPr/>
            </p:nvSpPr>
            <p:spPr>
              <a:xfrm>
                <a:off x="8009750" y="597175"/>
                <a:ext cx="634950" cy="347652"/>
              </a:xfrm>
              <a:custGeom>
                <a:avLst/>
                <a:gdLst/>
                <a:ahLst/>
                <a:cxnLst/>
                <a:rect l="l" t="t" r="r" b="b"/>
                <a:pathLst>
                  <a:path w="25398" h="2360" extrusionOk="0">
                    <a:moveTo>
                      <a:pt x="1" y="0"/>
                    </a:moveTo>
                    <a:lnTo>
                      <a:pt x="1" y="2359"/>
                    </a:lnTo>
                    <a:lnTo>
                      <a:pt x="25398" y="2359"/>
                    </a:lnTo>
                    <a:lnTo>
                      <a:pt x="25398"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592" name="Google Shape;592;p35"/>
          <p:cNvGrpSpPr/>
          <p:nvPr/>
        </p:nvGrpSpPr>
        <p:grpSpPr>
          <a:xfrm>
            <a:off x="7803674" y="274350"/>
            <a:ext cx="740253" cy="263814"/>
            <a:chOff x="8146574" y="4473425"/>
            <a:chExt cx="740253" cy="263814"/>
          </a:xfrm>
        </p:grpSpPr>
        <p:sp>
          <p:nvSpPr>
            <p:cNvPr id="593" name="Google Shape;593;p35"/>
            <p:cNvSpPr/>
            <p:nvPr/>
          </p:nvSpPr>
          <p:spPr>
            <a:xfrm>
              <a:off x="8146574" y="4473425"/>
              <a:ext cx="740253" cy="263814"/>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4" name="Google Shape;594;p35"/>
            <p:cNvSpPr/>
            <p:nvPr/>
          </p:nvSpPr>
          <p:spPr>
            <a:xfrm>
              <a:off x="8667243" y="4559040"/>
              <a:ext cx="87521" cy="87487"/>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5" name="Google Shape;595;p35"/>
            <p:cNvSpPr/>
            <p:nvPr/>
          </p:nvSpPr>
          <p:spPr>
            <a:xfrm>
              <a:off x="8465662" y="4553691"/>
              <a:ext cx="99914" cy="99985"/>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6" name="Google Shape;596;p35"/>
            <p:cNvSpPr/>
            <p:nvPr/>
          </p:nvSpPr>
          <p:spPr>
            <a:xfrm>
              <a:off x="8264029" y="4603682"/>
              <a:ext cx="99965" cy="12498"/>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597" name="Google Shape;597;p35"/>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598" name="Google Shape;598;p35"/>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599" name="Google Shape;599;p35"/>
          <p:cNvGrpSpPr/>
          <p:nvPr/>
        </p:nvGrpSpPr>
        <p:grpSpPr>
          <a:xfrm>
            <a:off x="999064" y="-1277365"/>
            <a:ext cx="3457467" cy="2307086"/>
            <a:chOff x="999064" y="-1277365"/>
            <a:chExt cx="3457467" cy="2307086"/>
          </a:xfrm>
        </p:grpSpPr>
        <p:sp>
          <p:nvSpPr>
            <p:cNvPr id="600" name="Google Shape;600;p35"/>
            <p:cNvSpPr/>
            <p:nvPr/>
          </p:nvSpPr>
          <p:spPr>
            <a:xfrm>
              <a:off x="999064" y="-1277365"/>
              <a:ext cx="3457467" cy="2301166"/>
            </a:xfrm>
            <a:custGeom>
              <a:avLst/>
              <a:gdLst/>
              <a:ahLst/>
              <a:cxnLst/>
              <a:rect l="l" t="t" r="r" b="b"/>
              <a:pathLst>
                <a:path w="25697" h="17103" extrusionOk="0">
                  <a:moveTo>
                    <a:pt x="25609" y="89"/>
                  </a:moveTo>
                  <a:lnTo>
                    <a:pt x="25609" y="17015"/>
                  </a:lnTo>
                  <a:lnTo>
                    <a:pt x="88" y="17015"/>
                  </a:lnTo>
                  <a:lnTo>
                    <a:pt x="88" y="89"/>
                  </a:lnTo>
                  <a:close/>
                  <a:moveTo>
                    <a:pt x="0" y="1"/>
                  </a:moveTo>
                  <a:lnTo>
                    <a:pt x="0" y="17103"/>
                  </a:lnTo>
                  <a:lnTo>
                    <a:pt x="25697" y="17103"/>
                  </a:lnTo>
                  <a:lnTo>
                    <a:pt x="25697" y="17059"/>
                  </a:lnTo>
                  <a:lnTo>
                    <a:pt x="256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1" name="Google Shape;601;p35"/>
            <p:cNvSpPr/>
            <p:nvPr/>
          </p:nvSpPr>
          <p:spPr>
            <a:xfrm>
              <a:off x="999064" y="-1271445"/>
              <a:ext cx="11975" cy="2301166"/>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2" name="Google Shape;602;p35"/>
            <p:cNvSpPr/>
            <p:nvPr/>
          </p:nvSpPr>
          <p:spPr>
            <a:xfrm>
              <a:off x="999064" y="-1271445"/>
              <a:ext cx="11975" cy="2301166"/>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3" name="Google Shape;603;p35"/>
            <p:cNvSpPr/>
            <p:nvPr/>
          </p:nvSpPr>
          <p:spPr>
            <a:xfrm>
              <a:off x="1378622" y="-1271445"/>
              <a:ext cx="11975" cy="2301166"/>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4" name="Google Shape;604;p35"/>
            <p:cNvSpPr/>
            <p:nvPr/>
          </p:nvSpPr>
          <p:spPr>
            <a:xfrm>
              <a:off x="1378622" y="-1271445"/>
              <a:ext cx="11975" cy="2301166"/>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5" name="Google Shape;605;p35"/>
            <p:cNvSpPr/>
            <p:nvPr/>
          </p:nvSpPr>
          <p:spPr>
            <a:xfrm>
              <a:off x="1764101" y="-1271445"/>
              <a:ext cx="11975" cy="2301166"/>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6" name="Google Shape;606;p35"/>
            <p:cNvSpPr/>
            <p:nvPr/>
          </p:nvSpPr>
          <p:spPr>
            <a:xfrm>
              <a:off x="1764101" y="-1271445"/>
              <a:ext cx="11975" cy="2301166"/>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7" name="Google Shape;607;p35"/>
            <p:cNvSpPr/>
            <p:nvPr/>
          </p:nvSpPr>
          <p:spPr>
            <a:xfrm>
              <a:off x="2143525" y="-1271445"/>
              <a:ext cx="12109" cy="2301166"/>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8" name="Google Shape;608;p35"/>
            <p:cNvSpPr/>
            <p:nvPr/>
          </p:nvSpPr>
          <p:spPr>
            <a:xfrm>
              <a:off x="2143525" y="-1271445"/>
              <a:ext cx="12109" cy="2301166"/>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9" name="Google Shape;609;p35"/>
            <p:cNvSpPr/>
            <p:nvPr/>
          </p:nvSpPr>
          <p:spPr>
            <a:xfrm>
              <a:off x="2523083" y="-1271445"/>
              <a:ext cx="12109" cy="2301166"/>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0" name="Google Shape;610;p35"/>
            <p:cNvSpPr/>
            <p:nvPr/>
          </p:nvSpPr>
          <p:spPr>
            <a:xfrm>
              <a:off x="2523083" y="-1271445"/>
              <a:ext cx="12109" cy="2301166"/>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1" name="Google Shape;611;p35"/>
            <p:cNvSpPr/>
            <p:nvPr/>
          </p:nvSpPr>
          <p:spPr>
            <a:xfrm>
              <a:off x="2908562" y="-1271445"/>
              <a:ext cx="12109" cy="2301166"/>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2" name="Google Shape;612;p35"/>
            <p:cNvSpPr/>
            <p:nvPr/>
          </p:nvSpPr>
          <p:spPr>
            <a:xfrm>
              <a:off x="2908562" y="-1271445"/>
              <a:ext cx="12109" cy="2301166"/>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3" name="Google Shape;613;p35"/>
            <p:cNvSpPr/>
            <p:nvPr/>
          </p:nvSpPr>
          <p:spPr>
            <a:xfrm>
              <a:off x="3288120" y="-1271445"/>
              <a:ext cx="11975" cy="2301166"/>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4" name="Google Shape;614;p35"/>
            <p:cNvSpPr/>
            <p:nvPr/>
          </p:nvSpPr>
          <p:spPr>
            <a:xfrm>
              <a:off x="3288120" y="-1271445"/>
              <a:ext cx="11975" cy="2301166"/>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5" name="Google Shape;615;p35"/>
            <p:cNvSpPr/>
            <p:nvPr/>
          </p:nvSpPr>
          <p:spPr>
            <a:xfrm>
              <a:off x="3673599" y="-1271445"/>
              <a:ext cx="11975" cy="2301166"/>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6" name="Google Shape;616;p35"/>
            <p:cNvSpPr/>
            <p:nvPr/>
          </p:nvSpPr>
          <p:spPr>
            <a:xfrm>
              <a:off x="3673599" y="-1271445"/>
              <a:ext cx="11975" cy="2301166"/>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7" name="Google Shape;617;p35"/>
            <p:cNvSpPr/>
            <p:nvPr/>
          </p:nvSpPr>
          <p:spPr>
            <a:xfrm>
              <a:off x="4053158" y="-1271445"/>
              <a:ext cx="11975" cy="2301166"/>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8" name="Google Shape;618;p35"/>
            <p:cNvSpPr/>
            <p:nvPr/>
          </p:nvSpPr>
          <p:spPr>
            <a:xfrm>
              <a:off x="4053158" y="-1271445"/>
              <a:ext cx="11975" cy="2301166"/>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9" name="Google Shape;619;p35"/>
            <p:cNvSpPr/>
            <p:nvPr/>
          </p:nvSpPr>
          <p:spPr>
            <a:xfrm>
              <a:off x="1010904" y="-897806"/>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20" name="Google Shape;620;p35"/>
            <p:cNvSpPr/>
            <p:nvPr/>
          </p:nvSpPr>
          <p:spPr>
            <a:xfrm>
              <a:off x="1010904" y="-897806"/>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21" name="Google Shape;621;p35"/>
            <p:cNvSpPr/>
            <p:nvPr/>
          </p:nvSpPr>
          <p:spPr>
            <a:xfrm>
              <a:off x="1010904" y="-512328"/>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22" name="Google Shape;622;p35"/>
            <p:cNvSpPr/>
            <p:nvPr/>
          </p:nvSpPr>
          <p:spPr>
            <a:xfrm>
              <a:off x="1010904" y="-512328"/>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23" name="Google Shape;623;p35"/>
            <p:cNvSpPr/>
            <p:nvPr/>
          </p:nvSpPr>
          <p:spPr>
            <a:xfrm>
              <a:off x="1010904" y="-132769"/>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24" name="Google Shape;624;p35"/>
            <p:cNvSpPr/>
            <p:nvPr/>
          </p:nvSpPr>
          <p:spPr>
            <a:xfrm>
              <a:off x="1010904" y="-132769"/>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25" name="Google Shape;625;p35"/>
            <p:cNvSpPr/>
            <p:nvPr/>
          </p:nvSpPr>
          <p:spPr>
            <a:xfrm>
              <a:off x="1010904" y="632268"/>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26" name="Google Shape;626;p35"/>
            <p:cNvSpPr/>
            <p:nvPr/>
          </p:nvSpPr>
          <p:spPr>
            <a:xfrm>
              <a:off x="1010904" y="632268"/>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627" name="Google Shape;627;p35"/>
          <p:cNvGrpSpPr/>
          <p:nvPr/>
        </p:nvGrpSpPr>
        <p:grpSpPr>
          <a:xfrm>
            <a:off x="-28650" y="272100"/>
            <a:ext cx="9201300" cy="4599300"/>
            <a:chOff x="-28650" y="272100"/>
            <a:chExt cx="9201300" cy="4599300"/>
          </a:xfrm>
        </p:grpSpPr>
        <p:cxnSp>
          <p:nvCxnSpPr>
            <p:cNvPr id="628" name="Google Shape;628;p35"/>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629" name="Google Shape;629;p35"/>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630" name="Google Shape;630;p35"/>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631" name="Google Shape;631;p35"/>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ackground 1">
  <p:cSld name="CUSTOM_8">
    <p:bg>
      <p:bgPr>
        <a:blipFill>
          <a:blip r:embed="rId2"/>
          <a:stretch>
            <a:fillRect/>
          </a:stretch>
        </a:blipFill>
        <a:effectLst/>
      </p:bgPr>
    </p:bg>
    <p:spTree>
      <p:nvGrpSpPr>
        <p:cNvPr id="632" name="Shape 632"/>
        <p:cNvGrpSpPr/>
        <p:nvPr/>
      </p:nvGrpSpPr>
      <p:grpSpPr>
        <a:xfrm>
          <a:off x="0" y="0"/>
          <a:ext cx="0" cy="0"/>
          <a:chOff x="0" y="0"/>
          <a:chExt cx="0" cy="0"/>
        </a:xfrm>
      </p:grpSpPr>
      <p:cxnSp>
        <p:nvCxnSpPr>
          <p:cNvPr id="633" name="Google Shape;633;p36"/>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nvGrpSpPr>
          <p:cNvPr id="634" name="Google Shape;634;p36"/>
          <p:cNvGrpSpPr/>
          <p:nvPr/>
        </p:nvGrpSpPr>
        <p:grpSpPr>
          <a:xfrm>
            <a:off x="7485021" y="4115951"/>
            <a:ext cx="884879" cy="593594"/>
            <a:chOff x="7547121" y="4126026"/>
            <a:chExt cx="884879" cy="593594"/>
          </a:xfrm>
        </p:grpSpPr>
        <p:grpSp>
          <p:nvGrpSpPr>
            <p:cNvPr id="635" name="Google Shape;635;p36"/>
            <p:cNvGrpSpPr/>
            <p:nvPr/>
          </p:nvGrpSpPr>
          <p:grpSpPr>
            <a:xfrm>
              <a:off x="7547121" y="4126026"/>
              <a:ext cx="807768" cy="501969"/>
              <a:chOff x="7868946" y="4011726"/>
              <a:chExt cx="807768" cy="501969"/>
            </a:xfrm>
          </p:grpSpPr>
          <p:sp>
            <p:nvSpPr>
              <p:cNvPr id="636" name="Google Shape;636;p36"/>
              <p:cNvSpPr/>
              <p:nvPr/>
            </p:nvSpPr>
            <p:spPr>
              <a:xfrm>
                <a:off x="7868946" y="4011726"/>
                <a:ext cx="807768" cy="501969"/>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37" name="Google Shape;637;p36"/>
              <p:cNvSpPr/>
              <p:nvPr/>
            </p:nvSpPr>
            <p:spPr>
              <a:xfrm>
                <a:off x="8624304" y="4040959"/>
                <a:ext cx="29883" cy="2986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38" name="Google Shape;638;p36"/>
              <p:cNvSpPr/>
              <p:nvPr/>
            </p:nvSpPr>
            <p:spPr>
              <a:xfrm>
                <a:off x="8562186" y="4039133"/>
                <a:ext cx="34114" cy="34132"/>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39" name="Google Shape;639;p36"/>
              <p:cNvSpPr/>
              <p:nvPr/>
            </p:nvSpPr>
            <p:spPr>
              <a:xfrm>
                <a:off x="8506143" y="4056199"/>
                <a:ext cx="34132" cy="4266"/>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640" name="Google Shape;640;p36"/>
            <p:cNvGrpSpPr/>
            <p:nvPr/>
          </p:nvGrpSpPr>
          <p:grpSpPr>
            <a:xfrm>
              <a:off x="7623321" y="4217651"/>
              <a:ext cx="808679" cy="501969"/>
              <a:chOff x="6592596" y="2373026"/>
              <a:chExt cx="808679" cy="501969"/>
            </a:xfrm>
          </p:grpSpPr>
          <p:sp>
            <p:nvSpPr>
              <p:cNvPr id="641" name="Google Shape;641;p36"/>
              <p:cNvSpPr/>
              <p:nvPr/>
            </p:nvSpPr>
            <p:spPr>
              <a:xfrm>
                <a:off x="6592596" y="2373026"/>
                <a:ext cx="807768" cy="501969"/>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2" name="Google Shape;642;p36"/>
              <p:cNvSpPr/>
              <p:nvPr/>
            </p:nvSpPr>
            <p:spPr>
              <a:xfrm>
                <a:off x="7347954" y="2402259"/>
                <a:ext cx="29883" cy="2986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3" name="Google Shape;643;p36"/>
              <p:cNvSpPr/>
              <p:nvPr/>
            </p:nvSpPr>
            <p:spPr>
              <a:xfrm>
                <a:off x="7285836" y="2400433"/>
                <a:ext cx="34114" cy="34132"/>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4" name="Google Shape;644;p36"/>
              <p:cNvSpPr/>
              <p:nvPr/>
            </p:nvSpPr>
            <p:spPr>
              <a:xfrm>
                <a:off x="7229793" y="2417499"/>
                <a:ext cx="34132" cy="4266"/>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645" name="Google Shape;645;p36"/>
              <p:cNvCxnSpPr/>
              <p:nvPr/>
            </p:nvCxnSpPr>
            <p:spPr>
              <a:xfrm>
                <a:off x="6594875" y="2465800"/>
                <a:ext cx="806400" cy="0"/>
              </a:xfrm>
              <a:prstGeom prst="straightConnector1">
                <a:avLst/>
              </a:prstGeom>
              <a:noFill/>
              <a:ln w="9525" cap="flat" cmpd="sng">
                <a:solidFill>
                  <a:schemeClr val="dk1"/>
                </a:solidFill>
                <a:prstDash val="solid"/>
                <a:round/>
                <a:headEnd type="none" w="med" len="med"/>
                <a:tailEnd type="none" w="med" len="med"/>
              </a:ln>
            </p:spPr>
          </p:cxnSp>
        </p:grpSp>
      </p:grpSp>
      <p:grpSp>
        <p:nvGrpSpPr>
          <p:cNvPr id="646" name="Google Shape;646;p36"/>
          <p:cNvGrpSpPr/>
          <p:nvPr/>
        </p:nvGrpSpPr>
        <p:grpSpPr>
          <a:xfrm>
            <a:off x="828747" y="484279"/>
            <a:ext cx="605939" cy="733425"/>
            <a:chOff x="7743897" y="444129"/>
            <a:chExt cx="605939" cy="733425"/>
          </a:xfrm>
        </p:grpSpPr>
        <p:grpSp>
          <p:nvGrpSpPr>
            <p:cNvPr id="647" name="Google Shape;647;p36"/>
            <p:cNvGrpSpPr/>
            <p:nvPr/>
          </p:nvGrpSpPr>
          <p:grpSpPr>
            <a:xfrm>
              <a:off x="7743897" y="600104"/>
              <a:ext cx="444014" cy="577450"/>
              <a:chOff x="7743897" y="600104"/>
              <a:chExt cx="444014" cy="577450"/>
            </a:xfrm>
          </p:grpSpPr>
          <p:sp>
            <p:nvSpPr>
              <p:cNvPr id="648" name="Google Shape;648;p36"/>
              <p:cNvSpPr/>
              <p:nvPr/>
            </p:nvSpPr>
            <p:spPr>
              <a:xfrm>
                <a:off x="7743897" y="600104"/>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9" name="Google Shape;649;p36"/>
              <p:cNvSpPr/>
              <p:nvPr/>
            </p:nvSpPr>
            <p:spPr>
              <a:xfrm>
                <a:off x="8077480" y="600104"/>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650" name="Google Shape;650;p36"/>
              <p:cNvCxnSpPr/>
              <p:nvPr/>
            </p:nvCxnSpPr>
            <p:spPr>
              <a:xfrm>
                <a:off x="7809313" y="834013"/>
                <a:ext cx="313200" cy="0"/>
              </a:xfrm>
              <a:prstGeom prst="straightConnector1">
                <a:avLst/>
              </a:prstGeom>
              <a:noFill/>
              <a:ln w="9525" cap="flat" cmpd="sng">
                <a:solidFill>
                  <a:schemeClr val="dk1"/>
                </a:solidFill>
                <a:prstDash val="solid"/>
                <a:round/>
                <a:headEnd type="none" w="med" len="med"/>
                <a:tailEnd type="none" w="med" len="med"/>
              </a:ln>
            </p:spPr>
          </p:cxnSp>
          <p:cxnSp>
            <p:nvCxnSpPr>
              <p:cNvPr id="651" name="Google Shape;651;p36"/>
              <p:cNvCxnSpPr/>
              <p:nvPr/>
            </p:nvCxnSpPr>
            <p:spPr>
              <a:xfrm>
                <a:off x="7809313" y="888838"/>
                <a:ext cx="313200" cy="0"/>
              </a:xfrm>
              <a:prstGeom prst="straightConnector1">
                <a:avLst/>
              </a:prstGeom>
              <a:noFill/>
              <a:ln w="9525" cap="flat" cmpd="sng">
                <a:solidFill>
                  <a:schemeClr val="dk1"/>
                </a:solidFill>
                <a:prstDash val="solid"/>
                <a:round/>
                <a:headEnd type="none" w="med" len="med"/>
                <a:tailEnd type="none" w="med" len="med"/>
              </a:ln>
            </p:spPr>
          </p:cxnSp>
          <p:cxnSp>
            <p:nvCxnSpPr>
              <p:cNvPr id="652" name="Google Shape;652;p36"/>
              <p:cNvCxnSpPr/>
              <p:nvPr/>
            </p:nvCxnSpPr>
            <p:spPr>
              <a:xfrm>
                <a:off x="7809313" y="941088"/>
                <a:ext cx="313200" cy="0"/>
              </a:xfrm>
              <a:prstGeom prst="straightConnector1">
                <a:avLst/>
              </a:prstGeom>
              <a:noFill/>
              <a:ln w="9525" cap="flat" cmpd="sng">
                <a:solidFill>
                  <a:schemeClr val="dk1"/>
                </a:solidFill>
                <a:prstDash val="solid"/>
                <a:round/>
                <a:headEnd type="none" w="med" len="med"/>
                <a:tailEnd type="none" w="med" len="med"/>
              </a:ln>
            </p:spPr>
          </p:cxnSp>
        </p:grpSp>
        <p:grpSp>
          <p:nvGrpSpPr>
            <p:cNvPr id="653" name="Google Shape;653;p36"/>
            <p:cNvGrpSpPr/>
            <p:nvPr/>
          </p:nvGrpSpPr>
          <p:grpSpPr>
            <a:xfrm>
              <a:off x="7824860" y="522117"/>
              <a:ext cx="444014" cy="577450"/>
              <a:chOff x="2255047" y="690567"/>
              <a:chExt cx="444014" cy="577450"/>
            </a:xfrm>
          </p:grpSpPr>
          <p:sp>
            <p:nvSpPr>
              <p:cNvPr id="654" name="Google Shape;654;p36"/>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5" name="Google Shape;655;p36"/>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656" name="Google Shape;656;p36"/>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657" name="Google Shape;657;p36"/>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658" name="Google Shape;658;p36"/>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grpSp>
          <p:nvGrpSpPr>
            <p:cNvPr id="659" name="Google Shape;659;p36"/>
            <p:cNvGrpSpPr/>
            <p:nvPr/>
          </p:nvGrpSpPr>
          <p:grpSpPr>
            <a:xfrm>
              <a:off x="7905822" y="444129"/>
              <a:ext cx="444014" cy="577450"/>
              <a:chOff x="2255047" y="690567"/>
              <a:chExt cx="444014" cy="577450"/>
            </a:xfrm>
          </p:grpSpPr>
          <p:sp>
            <p:nvSpPr>
              <p:cNvPr id="660" name="Google Shape;660;p36"/>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1" name="Google Shape;661;p36"/>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662" name="Google Shape;662;p36"/>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663" name="Google Shape;663;p36"/>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664" name="Google Shape;664;p36"/>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grpSp>
      <p:grpSp>
        <p:nvGrpSpPr>
          <p:cNvPr id="665" name="Google Shape;665;p36"/>
          <p:cNvGrpSpPr/>
          <p:nvPr/>
        </p:nvGrpSpPr>
        <p:grpSpPr>
          <a:xfrm>
            <a:off x="759625" y="4233775"/>
            <a:ext cx="539125" cy="502575"/>
            <a:chOff x="712000" y="400050"/>
            <a:chExt cx="539125" cy="502575"/>
          </a:xfrm>
        </p:grpSpPr>
        <p:grpSp>
          <p:nvGrpSpPr>
            <p:cNvPr id="666" name="Google Shape;666;p36"/>
            <p:cNvGrpSpPr/>
            <p:nvPr/>
          </p:nvGrpSpPr>
          <p:grpSpPr>
            <a:xfrm>
              <a:off x="712000" y="400050"/>
              <a:ext cx="353400" cy="353400"/>
              <a:chOff x="1457325" y="419100"/>
              <a:chExt cx="353400" cy="353400"/>
            </a:xfrm>
          </p:grpSpPr>
          <p:sp>
            <p:nvSpPr>
              <p:cNvPr id="667" name="Google Shape;667;p36"/>
              <p:cNvSpPr/>
              <p:nvPr/>
            </p:nvSpPr>
            <p:spPr>
              <a:xfrm>
                <a:off x="1457325" y="419100"/>
                <a:ext cx="353400" cy="3534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8" name="Google Shape;668;p36"/>
              <p:cNvSpPr/>
              <p:nvPr/>
            </p:nvSpPr>
            <p:spPr>
              <a:xfrm>
                <a:off x="1515775" y="478640"/>
                <a:ext cx="236505" cy="23431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669" name="Google Shape;669;p36"/>
            <p:cNvGrpSpPr/>
            <p:nvPr/>
          </p:nvGrpSpPr>
          <p:grpSpPr>
            <a:xfrm>
              <a:off x="1005725" y="657225"/>
              <a:ext cx="245400" cy="245400"/>
              <a:chOff x="904875" y="1114425"/>
              <a:chExt cx="245400" cy="245400"/>
            </a:xfrm>
          </p:grpSpPr>
          <p:sp>
            <p:nvSpPr>
              <p:cNvPr id="670" name="Google Shape;670;p36"/>
              <p:cNvSpPr/>
              <p:nvPr/>
            </p:nvSpPr>
            <p:spPr>
              <a:xfrm>
                <a:off x="904875" y="1114425"/>
                <a:ext cx="245400" cy="2454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1" name="Google Shape;671;p36"/>
              <p:cNvSpPr/>
              <p:nvPr/>
            </p:nvSpPr>
            <p:spPr>
              <a:xfrm>
                <a:off x="981600" y="1196400"/>
                <a:ext cx="91950" cy="91100"/>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672" name="Google Shape;672;p36"/>
          <p:cNvSpPr/>
          <p:nvPr/>
        </p:nvSpPr>
        <p:spPr>
          <a:xfrm rot="10800000">
            <a:off x="7926438" y="471511"/>
            <a:ext cx="351497" cy="348221"/>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3" name="Google Shape;673;p36"/>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674" name="Google Shape;674;p36"/>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675" name="Google Shape;675;p36"/>
          <p:cNvGrpSpPr/>
          <p:nvPr/>
        </p:nvGrpSpPr>
        <p:grpSpPr>
          <a:xfrm>
            <a:off x="-28650" y="272100"/>
            <a:ext cx="9201300" cy="4599300"/>
            <a:chOff x="-28650" y="272100"/>
            <a:chExt cx="9201300" cy="4599300"/>
          </a:xfrm>
        </p:grpSpPr>
        <p:cxnSp>
          <p:nvCxnSpPr>
            <p:cNvPr id="676" name="Google Shape;676;p36"/>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677" name="Google Shape;677;p36"/>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678" name="Google Shape;678;p36"/>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679" name="Google Shape;679;p36"/>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ackground 2">
  <p:cSld name="CUSTOM_9">
    <p:bg>
      <p:bgPr>
        <a:blipFill>
          <a:blip r:embed="rId2"/>
          <a:stretch>
            <a:fillRect/>
          </a:stretch>
        </a:blipFill>
        <a:effectLst/>
      </p:bgPr>
    </p:bg>
    <p:spTree>
      <p:nvGrpSpPr>
        <p:cNvPr id="680" name="Shape 680"/>
        <p:cNvGrpSpPr/>
        <p:nvPr/>
      </p:nvGrpSpPr>
      <p:grpSpPr>
        <a:xfrm>
          <a:off x="0" y="0"/>
          <a:ext cx="0" cy="0"/>
          <a:chOff x="0" y="0"/>
          <a:chExt cx="0" cy="0"/>
        </a:xfrm>
      </p:grpSpPr>
      <p:grpSp>
        <p:nvGrpSpPr>
          <p:cNvPr id="681" name="Google Shape;681;p37"/>
          <p:cNvGrpSpPr/>
          <p:nvPr/>
        </p:nvGrpSpPr>
        <p:grpSpPr>
          <a:xfrm>
            <a:off x="4872689" y="3723260"/>
            <a:ext cx="3457467" cy="2307086"/>
            <a:chOff x="4872689" y="3723260"/>
            <a:chExt cx="3457467" cy="2307086"/>
          </a:xfrm>
        </p:grpSpPr>
        <p:sp>
          <p:nvSpPr>
            <p:cNvPr id="682" name="Google Shape;682;p37"/>
            <p:cNvSpPr/>
            <p:nvPr/>
          </p:nvSpPr>
          <p:spPr>
            <a:xfrm>
              <a:off x="4872689" y="3723260"/>
              <a:ext cx="3457467" cy="2301166"/>
            </a:xfrm>
            <a:custGeom>
              <a:avLst/>
              <a:gdLst/>
              <a:ahLst/>
              <a:cxnLst/>
              <a:rect l="l" t="t" r="r" b="b"/>
              <a:pathLst>
                <a:path w="25697" h="17103" extrusionOk="0">
                  <a:moveTo>
                    <a:pt x="25609" y="89"/>
                  </a:moveTo>
                  <a:lnTo>
                    <a:pt x="25609" y="17015"/>
                  </a:lnTo>
                  <a:lnTo>
                    <a:pt x="88" y="17015"/>
                  </a:lnTo>
                  <a:lnTo>
                    <a:pt x="88" y="89"/>
                  </a:lnTo>
                  <a:close/>
                  <a:moveTo>
                    <a:pt x="0" y="1"/>
                  </a:moveTo>
                  <a:lnTo>
                    <a:pt x="0" y="17103"/>
                  </a:lnTo>
                  <a:lnTo>
                    <a:pt x="25697" y="17103"/>
                  </a:lnTo>
                  <a:lnTo>
                    <a:pt x="25697" y="17059"/>
                  </a:lnTo>
                  <a:lnTo>
                    <a:pt x="256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3" name="Google Shape;683;p37"/>
            <p:cNvSpPr/>
            <p:nvPr/>
          </p:nvSpPr>
          <p:spPr>
            <a:xfrm>
              <a:off x="4872689" y="3729180"/>
              <a:ext cx="11975" cy="2301166"/>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4" name="Google Shape;684;p37"/>
            <p:cNvSpPr/>
            <p:nvPr/>
          </p:nvSpPr>
          <p:spPr>
            <a:xfrm>
              <a:off x="4872689" y="3729180"/>
              <a:ext cx="11975" cy="2301166"/>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5" name="Google Shape;685;p37"/>
            <p:cNvSpPr/>
            <p:nvPr/>
          </p:nvSpPr>
          <p:spPr>
            <a:xfrm>
              <a:off x="5252247" y="3729180"/>
              <a:ext cx="11975" cy="2301166"/>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6" name="Google Shape;686;p37"/>
            <p:cNvSpPr/>
            <p:nvPr/>
          </p:nvSpPr>
          <p:spPr>
            <a:xfrm>
              <a:off x="5252247" y="3729180"/>
              <a:ext cx="11975" cy="2301166"/>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7" name="Google Shape;687;p37"/>
            <p:cNvSpPr/>
            <p:nvPr/>
          </p:nvSpPr>
          <p:spPr>
            <a:xfrm>
              <a:off x="5637726" y="3729180"/>
              <a:ext cx="11975" cy="2301166"/>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8" name="Google Shape;688;p37"/>
            <p:cNvSpPr/>
            <p:nvPr/>
          </p:nvSpPr>
          <p:spPr>
            <a:xfrm>
              <a:off x="5637726" y="3729180"/>
              <a:ext cx="11975" cy="2301166"/>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9" name="Google Shape;689;p37"/>
            <p:cNvSpPr/>
            <p:nvPr/>
          </p:nvSpPr>
          <p:spPr>
            <a:xfrm>
              <a:off x="6017150" y="3729180"/>
              <a:ext cx="12109" cy="2301166"/>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0" name="Google Shape;690;p37"/>
            <p:cNvSpPr/>
            <p:nvPr/>
          </p:nvSpPr>
          <p:spPr>
            <a:xfrm>
              <a:off x="6017150" y="3729180"/>
              <a:ext cx="12109" cy="2301166"/>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1" name="Google Shape;691;p37"/>
            <p:cNvSpPr/>
            <p:nvPr/>
          </p:nvSpPr>
          <p:spPr>
            <a:xfrm>
              <a:off x="6396708" y="3729180"/>
              <a:ext cx="12109" cy="2301166"/>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2" name="Google Shape;692;p37"/>
            <p:cNvSpPr/>
            <p:nvPr/>
          </p:nvSpPr>
          <p:spPr>
            <a:xfrm>
              <a:off x="6396708" y="3729180"/>
              <a:ext cx="12109" cy="2301166"/>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3" name="Google Shape;693;p37"/>
            <p:cNvSpPr/>
            <p:nvPr/>
          </p:nvSpPr>
          <p:spPr>
            <a:xfrm>
              <a:off x="6782187" y="3729180"/>
              <a:ext cx="12109" cy="2301166"/>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4" name="Google Shape;694;p37"/>
            <p:cNvSpPr/>
            <p:nvPr/>
          </p:nvSpPr>
          <p:spPr>
            <a:xfrm>
              <a:off x="6782187" y="3729180"/>
              <a:ext cx="12109" cy="2301166"/>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5" name="Google Shape;695;p37"/>
            <p:cNvSpPr/>
            <p:nvPr/>
          </p:nvSpPr>
          <p:spPr>
            <a:xfrm>
              <a:off x="7161745" y="3729180"/>
              <a:ext cx="11975" cy="2301166"/>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6" name="Google Shape;696;p37"/>
            <p:cNvSpPr/>
            <p:nvPr/>
          </p:nvSpPr>
          <p:spPr>
            <a:xfrm>
              <a:off x="7161745" y="3729180"/>
              <a:ext cx="11975" cy="2301166"/>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7" name="Google Shape;697;p37"/>
            <p:cNvSpPr/>
            <p:nvPr/>
          </p:nvSpPr>
          <p:spPr>
            <a:xfrm>
              <a:off x="7547224" y="3729180"/>
              <a:ext cx="11975" cy="2301166"/>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8" name="Google Shape;698;p37"/>
            <p:cNvSpPr/>
            <p:nvPr/>
          </p:nvSpPr>
          <p:spPr>
            <a:xfrm>
              <a:off x="7547224" y="3729180"/>
              <a:ext cx="11975" cy="2301166"/>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9" name="Google Shape;699;p37"/>
            <p:cNvSpPr/>
            <p:nvPr/>
          </p:nvSpPr>
          <p:spPr>
            <a:xfrm>
              <a:off x="7926783" y="3729180"/>
              <a:ext cx="11975" cy="2301166"/>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0" name="Google Shape;700;p37"/>
            <p:cNvSpPr/>
            <p:nvPr/>
          </p:nvSpPr>
          <p:spPr>
            <a:xfrm>
              <a:off x="7926783" y="3729180"/>
              <a:ext cx="11975" cy="2301166"/>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1" name="Google Shape;701;p37"/>
            <p:cNvSpPr/>
            <p:nvPr/>
          </p:nvSpPr>
          <p:spPr>
            <a:xfrm>
              <a:off x="4884529" y="4102819"/>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2" name="Google Shape;702;p37"/>
            <p:cNvSpPr/>
            <p:nvPr/>
          </p:nvSpPr>
          <p:spPr>
            <a:xfrm>
              <a:off x="4884529" y="4102819"/>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3" name="Google Shape;703;p37"/>
            <p:cNvSpPr/>
            <p:nvPr/>
          </p:nvSpPr>
          <p:spPr>
            <a:xfrm>
              <a:off x="4884529" y="4488297"/>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4" name="Google Shape;704;p37"/>
            <p:cNvSpPr/>
            <p:nvPr/>
          </p:nvSpPr>
          <p:spPr>
            <a:xfrm>
              <a:off x="4884529" y="4488297"/>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5" name="Google Shape;705;p37"/>
            <p:cNvSpPr/>
            <p:nvPr/>
          </p:nvSpPr>
          <p:spPr>
            <a:xfrm>
              <a:off x="4884529" y="5253334"/>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6" name="Google Shape;706;p37"/>
            <p:cNvSpPr/>
            <p:nvPr/>
          </p:nvSpPr>
          <p:spPr>
            <a:xfrm>
              <a:off x="4884529" y="5253334"/>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7" name="Google Shape;707;p37"/>
            <p:cNvSpPr/>
            <p:nvPr/>
          </p:nvSpPr>
          <p:spPr>
            <a:xfrm>
              <a:off x="4884529" y="5632893"/>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8" name="Google Shape;708;p37"/>
            <p:cNvSpPr/>
            <p:nvPr/>
          </p:nvSpPr>
          <p:spPr>
            <a:xfrm>
              <a:off x="4884529" y="5632893"/>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709" name="Google Shape;709;p37"/>
            <p:cNvCxnSpPr/>
            <p:nvPr/>
          </p:nvCxnSpPr>
          <p:spPr>
            <a:xfrm>
              <a:off x="8330150" y="3783875"/>
              <a:ext cx="0" cy="1359600"/>
            </a:xfrm>
            <a:prstGeom prst="straightConnector1">
              <a:avLst/>
            </a:prstGeom>
            <a:noFill/>
            <a:ln w="9525" cap="flat" cmpd="sng">
              <a:solidFill>
                <a:schemeClr val="dk1"/>
              </a:solidFill>
              <a:prstDash val="solid"/>
              <a:round/>
              <a:headEnd type="none" w="med" len="med"/>
              <a:tailEnd type="none" w="med" len="med"/>
            </a:ln>
          </p:spPr>
        </p:cxnSp>
      </p:grpSp>
      <p:grpSp>
        <p:nvGrpSpPr>
          <p:cNvPr id="710" name="Google Shape;710;p37"/>
          <p:cNvGrpSpPr/>
          <p:nvPr/>
        </p:nvGrpSpPr>
        <p:grpSpPr>
          <a:xfrm>
            <a:off x="7456806" y="4605318"/>
            <a:ext cx="975187" cy="156026"/>
            <a:chOff x="6804851" y="2564100"/>
            <a:chExt cx="748474" cy="119744"/>
          </a:xfrm>
        </p:grpSpPr>
        <p:sp>
          <p:nvSpPr>
            <p:cNvPr id="711" name="Google Shape;711;p37"/>
            <p:cNvSpPr/>
            <p:nvPr/>
          </p:nvSpPr>
          <p:spPr>
            <a:xfrm>
              <a:off x="6804851" y="2564100"/>
              <a:ext cx="748474" cy="119744"/>
            </a:xfrm>
            <a:custGeom>
              <a:avLst/>
              <a:gdLst/>
              <a:ahLst/>
              <a:cxnLst/>
              <a:rect l="l" t="t" r="r" b="b"/>
              <a:pathLst>
                <a:path w="45590" h="4893" extrusionOk="0">
                  <a:moveTo>
                    <a:pt x="0" y="1"/>
                  </a:moveTo>
                  <a:lnTo>
                    <a:pt x="0" y="4893"/>
                  </a:lnTo>
                  <a:lnTo>
                    <a:pt x="45590" y="4893"/>
                  </a:lnTo>
                  <a:lnTo>
                    <a:pt x="4559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712" name="Google Shape;712;p37"/>
            <p:cNvGrpSpPr/>
            <p:nvPr/>
          </p:nvGrpSpPr>
          <p:grpSpPr>
            <a:xfrm>
              <a:off x="6832025" y="2584483"/>
              <a:ext cx="431484" cy="82416"/>
              <a:chOff x="6832025" y="2584483"/>
              <a:chExt cx="431484" cy="82416"/>
            </a:xfrm>
          </p:grpSpPr>
          <p:sp>
            <p:nvSpPr>
              <p:cNvPr id="713" name="Google Shape;713;p37"/>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4" name="Google Shape;714;p37"/>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5" name="Google Shape;715;p37"/>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6" name="Google Shape;716;p37"/>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7" name="Google Shape;717;p37"/>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8" name="Google Shape;718;p37"/>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9" name="Google Shape;719;p37"/>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0" name="Google Shape;720;p37"/>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721" name="Google Shape;721;p37"/>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722" name="Google Shape;722;p37"/>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723" name="Google Shape;723;p37"/>
          <p:cNvGrpSpPr/>
          <p:nvPr/>
        </p:nvGrpSpPr>
        <p:grpSpPr>
          <a:xfrm rot="10800000">
            <a:off x="1114539" y="-905890"/>
            <a:ext cx="3457467" cy="2307086"/>
            <a:chOff x="4872689" y="3723260"/>
            <a:chExt cx="3457467" cy="2307086"/>
          </a:xfrm>
        </p:grpSpPr>
        <p:sp>
          <p:nvSpPr>
            <p:cNvPr id="724" name="Google Shape;724;p37"/>
            <p:cNvSpPr/>
            <p:nvPr/>
          </p:nvSpPr>
          <p:spPr>
            <a:xfrm>
              <a:off x="4872689" y="3723260"/>
              <a:ext cx="3457467" cy="2301166"/>
            </a:xfrm>
            <a:custGeom>
              <a:avLst/>
              <a:gdLst/>
              <a:ahLst/>
              <a:cxnLst/>
              <a:rect l="l" t="t" r="r" b="b"/>
              <a:pathLst>
                <a:path w="25697" h="17103" extrusionOk="0">
                  <a:moveTo>
                    <a:pt x="25609" y="89"/>
                  </a:moveTo>
                  <a:lnTo>
                    <a:pt x="25609" y="17015"/>
                  </a:lnTo>
                  <a:lnTo>
                    <a:pt x="88" y="17015"/>
                  </a:lnTo>
                  <a:lnTo>
                    <a:pt x="88" y="89"/>
                  </a:lnTo>
                  <a:close/>
                  <a:moveTo>
                    <a:pt x="0" y="1"/>
                  </a:moveTo>
                  <a:lnTo>
                    <a:pt x="0" y="17103"/>
                  </a:lnTo>
                  <a:lnTo>
                    <a:pt x="25697" y="17103"/>
                  </a:lnTo>
                  <a:lnTo>
                    <a:pt x="25697" y="17059"/>
                  </a:lnTo>
                  <a:lnTo>
                    <a:pt x="256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5" name="Google Shape;725;p37"/>
            <p:cNvSpPr/>
            <p:nvPr/>
          </p:nvSpPr>
          <p:spPr>
            <a:xfrm>
              <a:off x="4872689" y="3729180"/>
              <a:ext cx="11975" cy="2301166"/>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6" name="Google Shape;726;p37"/>
            <p:cNvSpPr/>
            <p:nvPr/>
          </p:nvSpPr>
          <p:spPr>
            <a:xfrm>
              <a:off x="4872689" y="3729180"/>
              <a:ext cx="11975" cy="2301166"/>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7" name="Google Shape;727;p37"/>
            <p:cNvSpPr/>
            <p:nvPr/>
          </p:nvSpPr>
          <p:spPr>
            <a:xfrm>
              <a:off x="5252247" y="3729180"/>
              <a:ext cx="11975" cy="2301166"/>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8" name="Google Shape;728;p37"/>
            <p:cNvSpPr/>
            <p:nvPr/>
          </p:nvSpPr>
          <p:spPr>
            <a:xfrm>
              <a:off x="5252247" y="3729180"/>
              <a:ext cx="11975" cy="2301166"/>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9" name="Google Shape;729;p37"/>
            <p:cNvSpPr/>
            <p:nvPr/>
          </p:nvSpPr>
          <p:spPr>
            <a:xfrm>
              <a:off x="5637726" y="3729180"/>
              <a:ext cx="11975" cy="2301166"/>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0" name="Google Shape;730;p37"/>
            <p:cNvSpPr/>
            <p:nvPr/>
          </p:nvSpPr>
          <p:spPr>
            <a:xfrm>
              <a:off x="5637726" y="3729180"/>
              <a:ext cx="11975" cy="2301166"/>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1" name="Google Shape;731;p37"/>
            <p:cNvSpPr/>
            <p:nvPr/>
          </p:nvSpPr>
          <p:spPr>
            <a:xfrm>
              <a:off x="6017150" y="3729180"/>
              <a:ext cx="12109" cy="2301166"/>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2" name="Google Shape;732;p37"/>
            <p:cNvSpPr/>
            <p:nvPr/>
          </p:nvSpPr>
          <p:spPr>
            <a:xfrm>
              <a:off x="6017150" y="3729180"/>
              <a:ext cx="12109" cy="2301166"/>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3" name="Google Shape;733;p37"/>
            <p:cNvSpPr/>
            <p:nvPr/>
          </p:nvSpPr>
          <p:spPr>
            <a:xfrm>
              <a:off x="6396708" y="3729180"/>
              <a:ext cx="12109" cy="2301166"/>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4" name="Google Shape;734;p37"/>
            <p:cNvSpPr/>
            <p:nvPr/>
          </p:nvSpPr>
          <p:spPr>
            <a:xfrm>
              <a:off x="6396708" y="3729180"/>
              <a:ext cx="12109" cy="2301166"/>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5" name="Google Shape;735;p37"/>
            <p:cNvSpPr/>
            <p:nvPr/>
          </p:nvSpPr>
          <p:spPr>
            <a:xfrm>
              <a:off x="6782187" y="3729180"/>
              <a:ext cx="12109" cy="2301166"/>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6" name="Google Shape;736;p37"/>
            <p:cNvSpPr/>
            <p:nvPr/>
          </p:nvSpPr>
          <p:spPr>
            <a:xfrm>
              <a:off x="6782187" y="3729180"/>
              <a:ext cx="12109" cy="2301166"/>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7" name="Google Shape;737;p37"/>
            <p:cNvSpPr/>
            <p:nvPr/>
          </p:nvSpPr>
          <p:spPr>
            <a:xfrm>
              <a:off x="7161745" y="3729180"/>
              <a:ext cx="11975" cy="2301166"/>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8" name="Google Shape;738;p37"/>
            <p:cNvSpPr/>
            <p:nvPr/>
          </p:nvSpPr>
          <p:spPr>
            <a:xfrm>
              <a:off x="7161745" y="3729180"/>
              <a:ext cx="11975" cy="2301166"/>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9" name="Google Shape;739;p37"/>
            <p:cNvSpPr/>
            <p:nvPr/>
          </p:nvSpPr>
          <p:spPr>
            <a:xfrm>
              <a:off x="7547224" y="3729180"/>
              <a:ext cx="11975" cy="2301166"/>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0" name="Google Shape;740;p37"/>
            <p:cNvSpPr/>
            <p:nvPr/>
          </p:nvSpPr>
          <p:spPr>
            <a:xfrm>
              <a:off x="7547224" y="3729180"/>
              <a:ext cx="11975" cy="2301166"/>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1" name="Google Shape;741;p37"/>
            <p:cNvSpPr/>
            <p:nvPr/>
          </p:nvSpPr>
          <p:spPr>
            <a:xfrm>
              <a:off x="7926783" y="3729180"/>
              <a:ext cx="11975" cy="2301166"/>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2" name="Google Shape;742;p37"/>
            <p:cNvSpPr/>
            <p:nvPr/>
          </p:nvSpPr>
          <p:spPr>
            <a:xfrm>
              <a:off x="7926783" y="3729180"/>
              <a:ext cx="11975" cy="2301166"/>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3" name="Google Shape;743;p37"/>
            <p:cNvSpPr/>
            <p:nvPr/>
          </p:nvSpPr>
          <p:spPr>
            <a:xfrm>
              <a:off x="4884529" y="4102819"/>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4" name="Google Shape;744;p37"/>
            <p:cNvSpPr/>
            <p:nvPr/>
          </p:nvSpPr>
          <p:spPr>
            <a:xfrm>
              <a:off x="4884529" y="4102819"/>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5" name="Google Shape;745;p37"/>
            <p:cNvSpPr/>
            <p:nvPr/>
          </p:nvSpPr>
          <p:spPr>
            <a:xfrm>
              <a:off x="4884529" y="4488297"/>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6" name="Google Shape;746;p37"/>
            <p:cNvSpPr/>
            <p:nvPr/>
          </p:nvSpPr>
          <p:spPr>
            <a:xfrm>
              <a:off x="4884529" y="4488297"/>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7" name="Google Shape;747;p37"/>
            <p:cNvSpPr/>
            <p:nvPr/>
          </p:nvSpPr>
          <p:spPr>
            <a:xfrm>
              <a:off x="4884529" y="5253334"/>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8" name="Google Shape;748;p37"/>
            <p:cNvSpPr/>
            <p:nvPr/>
          </p:nvSpPr>
          <p:spPr>
            <a:xfrm>
              <a:off x="4884529" y="5253334"/>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9" name="Google Shape;749;p37"/>
            <p:cNvSpPr/>
            <p:nvPr/>
          </p:nvSpPr>
          <p:spPr>
            <a:xfrm>
              <a:off x="4884529" y="5632893"/>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0" name="Google Shape;750;p37"/>
            <p:cNvSpPr/>
            <p:nvPr/>
          </p:nvSpPr>
          <p:spPr>
            <a:xfrm>
              <a:off x="4884529" y="5632893"/>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751" name="Google Shape;751;p37"/>
            <p:cNvCxnSpPr/>
            <p:nvPr/>
          </p:nvCxnSpPr>
          <p:spPr>
            <a:xfrm>
              <a:off x="8330150" y="3783875"/>
              <a:ext cx="0" cy="1359600"/>
            </a:xfrm>
            <a:prstGeom prst="straightConnector1">
              <a:avLst/>
            </a:prstGeom>
            <a:noFill/>
            <a:ln w="9525" cap="flat" cmpd="sng">
              <a:solidFill>
                <a:schemeClr val="dk1"/>
              </a:solidFill>
              <a:prstDash val="solid"/>
              <a:round/>
              <a:headEnd type="none" w="med" len="med"/>
              <a:tailEnd type="none" w="med" len="med"/>
            </a:ln>
          </p:spPr>
        </p:cxnSp>
      </p:grpSp>
      <p:grpSp>
        <p:nvGrpSpPr>
          <p:cNvPr id="752" name="Google Shape;752;p37"/>
          <p:cNvGrpSpPr/>
          <p:nvPr/>
        </p:nvGrpSpPr>
        <p:grpSpPr>
          <a:xfrm>
            <a:off x="782974" y="476215"/>
            <a:ext cx="802450" cy="784311"/>
            <a:chOff x="712005" y="384639"/>
            <a:chExt cx="569922" cy="557039"/>
          </a:xfrm>
        </p:grpSpPr>
        <p:grpSp>
          <p:nvGrpSpPr>
            <p:cNvPr id="753" name="Google Shape;753;p37"/>
            <p:cNvGrpSpPr/>
            <p:nvPr/>
          </p:nvGrpSpPr>
          <p:grpSpPr>
            <a:xfrm>
              <a:off x="712005" y="384639"/>
              <a:ext cx="497703" cy="483698"/>
              <a:chOff x="794331" y="401591"/>
              <a:chExt cx="516235" cy="501709"/>
            </a:xfrm>
          </p:grpSpPr>
          <p:sp>
            <p:nvSpPr>
              <p:cNvPr id="754" name="Google Shape;754;p37"/>
              <p:cNvSpPr/>
              <p:nvPr/>
            </p:nvSpPr>
            <p:spPr>
              <a:xfrm>
                <a:off x="794331" y="401591"/>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5" name="Google Shape;755;p37"/>
              <p:cNvSpPr/>
              <p:nvPr/>
            </p:nvSpPr>
            <p:spPr>
              <a:xfrm>
                <a:off x="826447" y="497189"/>
                <a:ext cx="452004" cy="373995"/>
              </a:xfrm>
              <a:custGeom>
                <a:avLst/>
                <a:gdLst/>
                <a:ahLst/>
                <a:cxnLst/>
                <a:rect l="l" t="t" r="r" b="b"/>
                <a:pathLst>
                  <a:path w="20506" h="16967" extrusionOk="0">
                    <a:moveTo>
                      <a:pt x="1" y="1"/>
                    </a:moveTo>
                    <a:lnTo>
                      <a:pt x="1" y="16967"/>
                    </a:lnTo>
                    <a:lnTo>
                      <a:pt x="20506" y="16967"/>
                    </a:lnTo>
                    <a:lnTo>
                      <a:pt x="20506" y="1"/>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6" name="Google Shape;756;p37"/>
              <p:cNvSpPr/>
              <p:nvPr/>
            </p:nvSpPr>
            <p:spPr>
              <a:xfrm>
                <a:off x="1168304" y="449026"/>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7" name="Google Shape;757;p37"/>
              <p:cNvSpPr/>
              <p:nvPr/>
            </p:nvSpPr>
            <p:spPr>
              <a:xfrm>
                <a:off x="1253961" y="442127"/>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8" name="Google Shape;758;p37"/>
              <p:cNvSpPr/>
              <p:nvPr/>
            </p:nvSpPr>
            <p:spPr>
              <a:xfrm>
                <a:off x="1211132" y="441377"/>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759" name="Google Shape;759;p37"/>
            <p:cNvGrpSpPr/>
            <p:nvPr/>
          </p:nvGrpSpPr>
          <p:grpSpPr>
            <a:xfrm>
              <a:off x="1057682" y="538173"/>
              <a:ext cx="224245" cy="403505"/>
              <a:chOff x="8063823" y="2506947"/>
              <a:chExt cx="198009" cy="356296"/>
            </a:xfrm>
          </p:grpSpPr>
          <p:sp>
            <p:nvSpPr>
              <p:cNvPr id="760" name="Google Shape;760;p37"/>
              <p:cNvSpPr/>
              <p:nvPr/>
            </p:nvSpPr>
            <p:spPr>
              <a:xfrm>
                <a:off x="8063823" y="2506947"/>
                <a:ext cx="198009" cy="39628"/>
              </a:xfrm>
              <a:custGeom>
                <a:avLst/>
                <a:gdLst/>
                <a:ahLst/>
                <a:cxnLst/>
                <a:rect l="l" t="t" r="r" b="b"/>
                <a:pathLst>
                  <a:path w="4512" h="903" extrusionOk="0">
                    <a:moveTo>
                      <a:pt x="1" y="0"/>
                    </a:moveTo>
                    <a:lnTo>
                      <a:pt x="1" y="902"/>
                    </a:lnTo>
                    <a:lnTo>
                      <a:pt x="4511" y="902"/>
                    </a:lnTo>
                    <a:lnTo>
                      <a:pt x="4511"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1" name="Google Shape;761;p37"/>
              <p:cNvSpPr/>
              <p:nvPr/>
            </p:nvSpPr>
            <p:spPr>
              <a:xfrm>
                <a:off x="8063823" y="2823615"/>
                <a:ext cx="198009" cy="39628"/>
              </a:xfrm>
              <a:custGeom>
                <a:avLst/>
                <a:gdLst/>
                <a:ahLst/>
                <a:cxnLst/>
                <a:rect l="l" t="t" r="r" b="b"/>
                <a:pathLst>
                  <a:path w="4512" h="903" extrusionOk="0">
                    <a:moveTo>
                      <a:pt x="1" y="1"/>
                    </a:moveTo>
                    <a:lnTo>
                      <a:pt x="1" y="903"/>
                    </a:lnTo>
                    <a:lnTo>
                      <a:pt x="4511" y="903"/>
                    </a:lnTo>
                    <a:lnTo>
                      <a:pt x="4511" y="1"/>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2" name="Google Shape;762;p37"/>
              <p:cNvSpPr/>
              <p:nvPr/>
            </p:nvSpPr>
            <p:spPr>
              <a:xfrm>
                <a:off x="8082122" y="2546531"/>
                <a:ext cx="159917" cy="275642"/>
              </a:xfrm>
              <a:custGeom>
                <a:avLst/>
                <a:gdLst/>
                <a:ahLst/>
                <a:cxnLst/>
                <a:rect l="l" t="t" r="r" b="b"/>
                <a:pathLst>
                  <a:path w="3644" h="6281" extrusionOk="0">
                    <a:moveTo>
                      <a:pt x="0" y="0"/>
                    </a:moveTo>
                    <a:lnTo>
                      <a:pt x="0" y="1735"/>
                    </a:lnTo>
                    <a:lnTo>
                      <a:pt x="1214" y="2915"/>
                    </a:lnTo>
                    <a:lnTo>
                      <a:pt x="1214" y="3366"/>
                    </a:lnTo>
                    <a:lnTo>
                      <a:pt x="0" y="4511"/>
                    </a:lnTo>
                    <a:lnTo>
                      <a:pt x="0" y="6280"/>
                    </a:lnTo>
                    <a:lnTo>
                      <a:pt x="3643" y="6280"/>
                    </a:lnTo>
                    <a:lnTo>
                      <a:pt x="3643" y="4511"/>
                    </a:lnTo>
                    <a:lnTo>
                      <a:pt x="2463" y="3366"/>
                    </a:lnTo>
                    <a:lnTo>
                      <a:pt x="2463" y="2915"/>
                    </a:lnTo>
                    <a:lnTo>
                      <a:pt x="3643" y="1735"/>
                    </a:lnTo>
                    <a:lnTo>
                      <a:pt x="3643"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3" name="Google Shape;763;p37"/>
              <p:cNvSpPr/>
              <p:nvPr/>
            </p:nvSpPr>
            <p:spPr>
              <a:xfrm>
                <a:off x="8086686" y="2756648"/>
                <a:ext cx="152281" cy="65520"/>
              </a:xfrm>
              <a:custGeom>
                <a:avLst/>
                <a:gdLst/>
                <a:ahLst/>
                <a:cxnLst/>
                <a:rect l="l" t="t" r="r" b="b"/>
                <a:pathLst>
                  <a:path w="3470" h="1493" extrusionOk="0">
                    <a:moveTo>
                      <a:pt x="1527" y="0"/>
                    </a:moveTo>
                    <a:lnTo>
                      <a:pt x="0" y="1492"/>
                    </a:lnTo>
                    <a:lnTo>
                      <a:pt x="3470" y="1492"/>
                    </a:lnTo>
                    <a:lnTo>
                      <a:pt x="194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4" name="Google Shape;764;p37"/>
              <p:cNvSpPr/>
              <p:nvPr/>
            </p:nvSpPr>
            <p:spPr>
              <a:xfrm>
                <a:off x="8086686" y="2756648"/>
                <a:ext cx="152281" cy="65520"/>
              </a:xfrm>
              <a:custGeom>
                <a:avLst/>
                <a:gdLst/>
                <a:ahLst/>
                <a:cxnLst/>
                <a:rect l="l" t="t" r="r" b="b"/>
                <a:pathLst>
                  <a:path w="3470" h="1493" fill="none" extrusionOk="0">
                    <a:moveTo>
                      <a:pt x="1527" y="0"/>
                    </a:moveTo>
                    <a:lnTo>
                      <a:pt x="0" y="1492"/>
                    </a:lnTo>
                    <a:lnTo>
                      <a:pt x="3470" y="1492"/>
                    </a:lnTo>
                    <a:lnTo>
                      <a:pt x="194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5" name="Google Shape;765;p37"/>
              <p:cNvSpPr/>
              <p:nvPr/>
            </p:nvSpPr>
            <p:spPr>
              <a:xfrm>
                <a:off x="8153654" y="2726192"/>
                <a:ext cx="18344" cy="19836"/>
              </a:xfrm>
              <a:custGeom>
                <a:avLst/>
                <a:gdLst/>
                <a:ahLst/>
                <a:cxnLst/>
                <a:rect l="l" t="t" r="r" b="b"/>
                <a:pathLst>
                  <a:path w="418" h="452" extrusionOk="0">
                    <a:moveTo>
                      <a:pt x="1" y="0"/>
                    </a:moveTo>
                    <a:lnTo>
                      <a:pt x="1" y="451"/>
                    </a:lnTo>
                    <a:lnTo>
                      <a:pt x="417" y="451"/>
                    </a:lnTo>
                    <a:lnTo>
                      <a:pt x="41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6" name="Google Shape;766;p37"/>
              <p:cNvSpPr/>
              <p:nvPr/>
            </p:nvSpPr>
            <p:spPr>
              <a:xfrm>
                <a:off x="8153654" y="2698765"/>
                <a:ext cx="18344" cy="19836"/>
              </a:xfrm>
              <a:custGeom>
                <a:avLst/>
                <a:gdLst/>
                <a:ahLst/>
                <a:cxnLst/>
                <a:rect l="l" t="t" r="r" b="b"/>
                <a:pathLst>
                  <a:path w="418" h="452" extrusionOk="0">
                    <a:moveTo>
                      <a:pt x="1" y="1"/>
                    </a:moveTo>
                    <a:lnTo>
                      <a:pt x="1" y="452"/>
                    </a:lnTo>
                    <a:lnTo>
                      <a:pt x="417" y="452"/>
                    </a:lnTo>
                    <a:lnTo>
                      <a:pt x="41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7" name="Google Shape;767;p37"/>
              <p:cNvSpPr/>
              <p:nvPr/>
            </p:nvSpPr>
            <p:spPr>
              <a:xfrm>
                <a:off x="8124734" y="2628726"/>
                <a:ext cx="74648" cy="27472"/>
              </a:xfrm>
              <a:custGeom>
                <a:avLst/>
                <a:gdLst/>
                <a:ahLst/>
                <a:cxnLst/>
                <a:rect l="l" t="t" r="r" b="b"/>
                <a:pathLst>
                  <a:path w="1701" h="626" extrusionOk="0">
                    <a:moveTo>
                      <a:pt x="1" y="1"/>
                    </a:moveTo>
                    <a:lnTo>
                      <a:pt x="660" y="625"/>
                    </a:lnTo>
                    <a:lnTo>
                      <a:pt x="1076" y="625"/>
                    </a:lnTo>
                    <a:lnTo>
                      <a:pt x="17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768" name="Google Shape;768;p37"/>
          <p:cNvGrpSpPr/>
          <p:nvPr/>
        </p:nvGrpSpPr>
        <p:grpSpPr>
          <a:xfrm>
            <a:off x="-28650" y="272100"/>
            <a:ext cx="9201300" cy="4599300"/>
            <a:chOff x="-28650" y="272100"/>
            <a:chExt cx="9201300" cy="4599300"/>
          </a:xfrm>
        </p:grpSpPr>
        <p:cxnSp>
          <p:nvCxnSpPr>
            <p:cNvPr id="769" name="Google Shape;769;p37"/>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770" name="Google Shape;770;p37"/>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771" name="Google Shape;771;p37"/>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772" name="Google Shape;772;p37"/>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matchingName="Title and two columns">
  <p:cSld name="TITLE_AND_TWO_COLUMNS">
    <p:bg>
      <p:bgPr>
        <a:blipFill>
          <a:blip r:embed="rId2"/>
          <a:stretch>
            <a:fillRect/>
          </a:stretch>
        </a:blipFill>
        <a:effectLst/>
      </p:bgPr>
    </p:bg>
    <p:spTree>
      <p:nvGrpSpPr>
        <p:cNvPr id="56" name="Shape 56"/>
        <p:cNvGrpSpPr/>
        <p:nvPr/>
      </p:nvGrpSpPr>
      <p:grpSpPr>
        <a:xfrm>
          <a:off x="0" y="0"/>
          <a:ext cx="0" cy="0"/>
          <a:chOff x="0" y="0"/>
          <a:chExt cx="0" cy="0"/>
        </a:xfrm>
      </p:grpSpPr>
      <p:sp>
        <p:nvSpPr>
          <p:cNvPr id="57" name="Google Shape;57;p5"/>
          <p:cNvSpPr txBox="1"/>
          <p:nvPr>
            <p:ph type="subTitle" idx="1"/>
          </p:nvPr>
        </p:nvSpPr>
        <p:spPr>
          <a:xfrm>
            <a:off x="1591888" y="2610550"/>
            <a:ext cx="2591100" cy="344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panose="020B0606020202050201"/>
              <a:buNone/>
              <a:defRPr sz="2200">
                <a:latin typeface="Raleway"/>
                <a:ea typeface="Raleway"/>
                <a:cs typeface="Raleway"/>
                <a:sym typeface="Raleway"/>
              </a:defRPr>
            </a:lvl1pPr>
            <a:lvl2pPr lvl="1"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9pPr>
          </a:lstStyle>
          <a:p/>
        </p:txBody>
      </p:sp>
      <p:sp>
        <p:nvSpPr>
          <p:cNvPr id="58" name="Google Shape;58;p5"/>
          <p:cNvSpPr txBox="1"/>
          <p:nvPr>
            <p:ph type="subTitle" idx="2"/>
          </p:nvPr>
        </p:nvSpPr>
        <p:spPr>
          <a:xfrm>
            <a:off x="4961008" y="2610550"/>
            <a:ext cx="2591100" cy="344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panose="020B0606020202050201"/>
              <a:buNone/>
              <a:defRPr sz="2200">
                <a:latin typeface="Raleway"/>
                <a:ea typeface="Raleway"/>
                <a:cs typeface="Raleway"/>
                <a:sym typeface="Raleway"/>
              </a:defRPr>
            </a:lvl1pPr>
            <a:lvl2pPr lvl="1"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SzPts val="2500"/>
              <a:buFont typeface="Bebas Neue" panose="020B0606020202050201"/>
              <a:buNone/>
              <a:defRPr sz="2500">
                <a:latin typeface="Bebas Neue" panose="020B0606020202050201"/>
                <a:ea typeface="Bebas Neue" panose="020B0606020202050201"/>
                <a:cs typeface="Bebas Neue" panose="020B0606020202050201"/>
                <a:sym typeface="Bebas Neue" panose="020B0606020202050201"/>
              </a:defRPr>
            </a:lvl9pPr>
          </a:lstStyle>
          <a:p/>
        </p:txBody>
      </p:sp>
      <p:sp>
        <p:nvSpPr>
          <p:cNvPr id="59" name="Google Shape;59;p5"/>
          <p:cNvSpPr txBox="1"/>
          <p:nvPr>
            <p:ph type="subTitle" idx="3"/>
          </p:nvPr>
        </p:nvSpPr>
        <p:spPr>
          <a:xfrm>
            <a:off x="1520188" y="2955250"/>
            <a:ext cx="2734500" cy="101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sz="1400" b="0">
                <a:solidFill>
                  <a:schemeClr val="dk1"/>
                </a:solidFill>
              </a:defRPr>
            </a:lvl1pPr>
            <a:lvl2pPr lvl="1" algn="ctr" rtl="0">
              <a:lnSpc>
                <a:spcPct val="100000"/>
              </a:lnSpc>
              <a:spcBef>
                <a:spcPts val="0"/>
              </a:spcBef>
              <a:spcAft>
                <a:spcPts val="0"/>
              </a:spcAft>
              <a:buClr>
                <a:schemeClr val="dk1"/>
              </a:buClr>
              <a:buSzPts val="1400"/>
              <a:buNone/>
              <a:defRPr b="0">
                <a:solidFill>
                  <a:schemeClr val="dk1"/>
                </a:solidFill>
              </a:defRPr>
            </a:lvl2pPr>
            <a:lvl3pPr lvl="2" algn="ctr" rtl="0">
              <a:lnSpc>
                <a:spcPct val="100000"/>
              </a:lnSpc>
              <a:spcBef>
                <a:spcPts val="0"/>
              </a:spcBef>
              <a:spcAft>
                <a:spcPts val="0"/>
              </a:spcAft>
              <a:buClr>
                <a:schemeClr val="dk1"/>
              </a:buClr>
              <a:buSzPts val="1400"/>
              <a:buNone/>
              <a:defRPr b="0">
                <a:solidFill>
                  <a:schemeClr val="dk1"/>
                </a:solidFill>
              </a:defRPr>
            </a:lvl3pPr>
            <a:lvl4pPr lvl="3" algn="ctr" rtl="0">
              <a:lnSpc>
                <a:spcPct val="100000"/>
              </a:lnSpc>
              <a:spcBef>
                <a:spcPts val="0"/>
              </a:spcBef>
              <a:spcAft>
                <a:spcPts val="0"/>
              </a:spcAft>
              <a:buClr>
                <a:schemeClr val="dk1"/>
              </a:buClr>
              <a:buSzPts val="1400"/>
              <a:buNone/>
              <a:defRPr b="0">
                <a:solidFill>
                  <a:schemeClr val="dk1"/>
                </a:solidFill>
              </a:defRPr>
            </a:lvl4pPr>
            <a:lvl5pPr lvl="4" algn="ctr" rtl="0">
              <a:lnSpc>
                <a:spcPct val="100000"/>
              </a:lnSpc>
              <a:spcBef>
                <a:spcPts val="0"/>
              </a:spcBef>
              <a:spcAft>
                <a:spcPts val="0"/>
              </a:spcAft>
              <a:buClr>
                <a:schemeClr val="dk1"/>
              </a:buClr>
              <a:buSzPts val="1400"/>
              <a:buNone/>
              <a:defRPr b="0">
                <a:solidFill>
                  <a:schemeClr val="dk1"/>
                </a:solidFill>
              </a:defRPr>
            </a:lvl5pPr>
            <a:lvl6pPr lvl="5" algn="ctr" rtl="0">
              <a:lnSpc>
                <a:spcPct val="100000"/>
              </a:lnSpc>
              <a:spcBef>
                <a:spcPts val="0"/>
              </a:spcBef>
              <a:spcAft>
                <a:spcPts val="0"/>
              </a:spcAft>
              <a:buClr>
                <a:schemeClr val="dk1"/>
              </a:buClr>
              <a:buSzPts val="1400"/>
              <a:buNone/>
              <a:defRPr b="0">
                <a:solidFill>
                  <a:schemeClr val="dk1"/>
                </a:solidFill>
              </a:defRPr>
            </a:lvl6pPr>
            <a:lvl7pPr lvl="6" algn="ctr" rtl="0">
              <a:lnSpc>
                <a:spcPct val="100000"/>
              </a:lnSpc>
              <a:spcBef>
                <a:spcPts val="0"/>
              </a:spcBef>
              <a:spcAft>
                <a:spcPts val="0"/>
              </a:spcAft>
              <a:buClr>
                <a:schemeClr val="dk1"/>
              </a:buClr>
              <a:buSzPts val="1400"/>
              <a:buNone/>
              <a:defRPr b="0">
                <a:solidFill>
                  <a:schemeClr val="dk1"/>
                </a:solidFill>
              </a:defRPr>
            </a:lvl7pPr>
            <a:lvl8pPr lvl="7" algn="ctr" rtl="0">
              <a:lnSpc>
                <a:spcPct val="100000"/>
              </a:lnSpc>
              <a:spcBef>
                <a:spcPts val="0"/>
              </a:spcBef>
              <a:spcAft>
                <a:spcPts val="0"/>
              </a:spcAft>
              <a:buClr>
                <a:schemeClr val="dk1"/>
              </a:buClr>
              <a:buSzPts val="1400"/>
              <a:buNone/>
              <a:defRPr b="0">
                <a:solidFill>
                  <a:schemeClr val="dk1"/>
                </a:solidFill>
              </a:defRPr>
            </a:lvl8pPr>
            <a:lvl9pPr lvl="8" algn="ctr" rtl="0">
              <a:lnSpc>
                <a:spcPct val="100000"/>
              </a:lnSpc>
              <a:spcBef>
                <a:spcPts val="0"/>
              </a:spcBef>
              <a:spcAft>
                <a:spcPts val="0"/>
              </a:spcAft>
              <a:buClr>
                <a:schemeClr val="dk1"/>
              </a:buClr>
              <a:buSzPts val="1400"/>
              <a:buNone/>
              <a:defRPr b="0">
                <a:solidFill>
                  <a:schemeClr val="dk1"/>
                </a:solidFill>
              </a:defRPr>
            </a:lvl9pPr>
          </a:lstStyle>
          <a:p/>
        </p:txBody>
      </p:sp>
      <p:sp>
        <p:nvSpPr>
          <p:cNvPr id="60" name="Google Shape;60;p5"/>
          <p:cNvSpPr txBox="1"/>
          <p:nvPr>
            <p:ph type="subTitle" idx="4"/>
          </p:nvPr>
        </p:nvSpPr>
        <p:spPr>
          <a:xfrm>
            <a:off x="4889315" y="2955250"/>
            <a:ext cx="2734500" cy="101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sz="1400" b="0">
                <a:solidFill>
                  <a:schemeClr val="dk1"/>
                </a:solidFill>
              </a:defRPr>
            </a:lvl1pPr>
            <a:lvl2pPr lvl="1" algn="ctr" rtl="0">
              <a:lnSpc>
                <a:spcPct val="100000"/>
              </a:lnSpc>
              <a:spcBef>
                <a:spcPts val="0"/>
              </a:spcBef>
              <a:spcAft>
                <a:spcPts val="0"/>
              </a:spcAft>
              <a:buClr>
                <a:schemeClr val="dk1"/>
              </a:buClr>
              <a:buSzPts val="1400"/>
              <a:buNone/>
              <a:defRPr b="0">
                <a:solidFill>
                  <a:schemeClr val="dk1"/>
                </a:solidFill>
              </a:defRPr>
            </a:lvl2pPr>
            <a:lvl3pPr lvl="2" algn="ctr" rtl="0">
              <a:lnSpc>
                <a:spcPct val="100000"/>
              </a:lnSpc>
              <a:spcBef>
                <a:spcPts val="0"/>
              </a:spcBef>
              <a:spcAft>
                <a:spcPts val="0"/>
              </a:spcAft>
              <a:buClr>
                <a:schemeClr val="dk1"/>
              </a:buClr>
              <a:buSzPts val="1400"/>
              <a:buNone/>
              <a:defRPr b="0">
                <a:solidFill>
                  <a:schemeClr val="dk1"/>
                </a:solidFill>
              </a:defRPr>
            </a:lvl3pPr>
            <a:lvl4pPr lvl="3" algn="ctr" rtl="0">
              <a:lnSpc>
                <a:spcPct val="100000"/>
              </a:lnSpc>
              <a:spcBef>
                <a:spcPts val="0"/>
              </a:spcBef>
              <a:spcAft>
                <a:spcPts val="0"/>
              </a:spcAft>
              <a:buClr>
                <a:schemeClr val="dk1"/>
              </a:buClr>
              <a:buSzPts val="1400"/>
              <a:buNone/>
              <a:defRPr b="0">
                <a:solidFill>
                  <a:schemeClr val="dk1"/>
                </a:solidFill>
              </a:defRPr>
            </a:lvl4pPr>
            <a:lvl5pPr lvl="4" algn="ctr" rtl="0">
              <a:lnSpc>
                <a:spcPct val="100000"/>
              </a:lnSpc>
              <a:spcBef>
                <a:spcPts val="0"/>
              </a:spcBef>
              <a:spcAft>
                <a:spcPts val="0"/>
              </a:spcAft>
              <a:buClr>
                <a:schemeClr val="dk1"/>
              </a:buClr>
              <a:buSzPts val="1400"/>
              <a:buNone/>
              <a:defRPr b="0">
                <a:solidFill>
                  <a:schemeClr val="dk1"/>
                </a:solidFill>
              </a:defRPr>
            </a:lvl5pPr>
            <a:lvl6pPr lvl="5" algn="ctr" rtl="0">
              <a:lnSpc>
                <a:spcPct val="100000"/>
              </a:lnSpc>
              <a:spcBef>
                <a:spcPts val="0"/>
              </a:spcBef>
              <a:spcAft>
                <a:spcPts val="0"/>
              </a:spcAft>
              <a:buClr>
                <a:schemeClr val="dk1"/>
              </a:buClr>
              <a:buSzPts val="1400"/>
              <a:buNone/>
              <a:defRPr b="0">
                <a:solidFill>
                  <a:schemeClr val="dk1"/>
                </a:solidFill>
              </a:defRPr>
            </a:lvl6pPr>
            <a:lvl7pPr lvl="6" algn="ctr" rtl="0">
              <a:lnSpc>
                <a:spcPct val="100000"/>
              </a:lnSpc>
              <a:spcBef>
                <a:spcPts val="0"/>
              </a:spcBef>
              <a:spcAft>
                <a:spcPts val="0"/>
              </a:spcAft>
              <a:buClr>
                <a:schemeClr val="dk1"/>
              </a:buClr>
              <a:buSzPts val="1400"/>
              <a:buNone/>
              <a:defRPr b="0">
                <a:solidFill>
                  <a:schemeClr val="dk1"/>
                </a:solidFill>
              </a:defRPr>
            </a:lvl7pPr>
            <a:lvl8pPr lvl="7" algn="ctr" rtl="0">
              <a:lnSpc>
                <a:spcPct val="100000"/>
              </a:lnSpc>
              <a:spcBef>
                <a:spcPts val="0"/>
              </a:spcBef>
              <a:spcAft>
                <a:spcPts val="0"/>
              </a:spcAft>
              <a:buClr>
                <a:schemeClr val="dk1"/>
              </a:buClr>
              <a:buSzPts val="1400"/>
              <a:buNone/>
              <a:defRPr b="0">
                <a:solidFill>
                  <a:schemeClr val="dk1"/>
                </a:solidFill>
              </a:defRPr>
            </a:lvl8pPr>
            <a:lvl9pPr lvl="8" algn="ctr" rtl="0">
              <a:lnSpc>
                <a:spcPct val="100000"/>
              </a:lnSpc>
              <a:spcBef>
                <a:spcPts val="0"/>
              </a:spcBef>
              <a:spcAft>
                <a:spcPts val="0"/>
              </a:spcAft>
              <a:buClr>
                <a:schemeClr val="dk1"/>
              </a:buClr>
              <a:buSzPts val="1400"/>
              <a:buNone/>
              <a:defRPr b="0">
                <a:solidFill>
                  <a:schemeClr val="dk1"/>
                </a:solidFill>
              </a:defRPr>
            </a:lvl9pPr>
          </a:lstStyle>
          <a:p/>
        </p:txBody>
      </p:sp>
      <p:sp>
        <p:nvSpPr>
          <p:cNvPr id="61" name="Google Shape;61;p5"/>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2" name="Google Shape;62;p5"/>
          <p:cNvSpPr/>
          <p:nvPr/>
        </p:nvSpPr>
        <p:spPr>
          <a:xfrm>
            <a:off x="8084075" y="422899"/>
            <a:ext cx="347920" cy="344704"/>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3" name="Google Shape;63;p5"/>
          <p:cNvSpPr txBox="1"/>
          <p:nvPr>
            <p:ph type="subTitle" idx="5"/>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64" name="Google Shape;64;p5"/>
          <p:cNvSpPr txBox="1"/>
          <p:nvPr>
            <p:ph type="subTitle" idx="6"/>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65" name="Google Shape;65;p5"/>
          <p:cNvGrpSpPr/>
          <p:nvPr/>
        </p:nvGrpSpPr>
        <p:grpSpPr>
          <a:xfrm>
            <a:off x="-28650" y="272100"/>
            <a:ext cx="9201300" cy="4599300"/>
            <a:chOff x="-28650" y="272100"/>
            <a:chExt cx="9201300" cy="4599300"/>
          </a:xfrm>
        </p:grpSpPr>
        <p:cxnSp>
          <p:nvCxnSpPr>
            <p:cNvPr id="66" name="Google Shape;66;p5"/>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67" name="Google Shape;67;p5"/>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68" name="Google Shape;68;p5"/>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69" name="Google Shape;69;p5"/>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matchingName="Title only">
  <p:cSld name="TITLE_ONLY">
    <p:bg>
      <p:bgPr>
        <a:blipFill>
          <a:blip r:embed="rId2"/>
          <a:stretch>
            <a:fillRect/>
          </a:stretch>
        </a:blipFill>
        <a:effectLst/>
      </p:bgPr>
    </p:bg>
    <p:spTree>
      <p:nvGrpSpPr>
        <p:cNvPr id="70" name="Shape 70"/>
        <p:cNvGrpSpPr/>
        <p:nvPr/>
      </p:nvGrpSpPr>
      <p:grpSpPr>
        <a:xfrm>
          <a:off x="0" y="0"/>
          <a:ext cx="0" cy="0"/>
          <a:chOff x="0" y="0"/>
          <a:chExt cx="0" cy="0"/>
        </a:xfrm>
      </p:grpSpPr>
      <p:sp>
        <p:nvSpPr>
          <p:cNvPr id="71" name="Google Shape;71;p6"/>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72" name="Google Shape;72;p6"/>
          <p:cNvGrpSpPr/>
          <p:nvPr/>
        </p:nvGrpSpPr>
        <p:grpSpPr>
          <a:xfrm>
            <a:off x="7803674" y="274350"/>
            <a:ext cx="740253" cy="263814"/>
            <a:chOff x="8146574" y="4473425"/>
            <a:chExt cx="740253" cy="263814"/>
          </a:xfrm>
        </p:grpSpPr>
        <p:sp>
          <p:nvSpPr>
            <p:cNvPr id="73" name="Google Shape;73;p6"/>
            <p:cNvSpPr/>
            <p:nvPr/>
          </p:nvSpPr>
          <p:spPr>
            <a:xfrm>
              <a:off x="8146574" y="4473425"/>
              <a:ext cx="740253" cy="263814"/>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 name="Google Shape;74;p6"/>
            <p:cNvSpPr/>
            <p:nvPr/>
          </p:nvSpPr>
          <p:spPr>
            <a:xfrm>
              <a:off x="8667243" y="4559040"/>
              <a:ext cx="87521" cy="87487"/>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 name="Google Shape;75;p6"/>
            <p:cNvSpPr/>
            <p:nvPr/>
          </p:nvSpPr>
          <p:spPr>
            <a:xfrm>
              <a:off x="8465662" y="4553691"/>
              <a:ext cx="99914" cy="99985"/>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 name="Google Shape;76;p6"/>
            <p:cNvSpPr/>
            <p:nvPr/>
          </p:nvSpPr>
          <p:spPr>
            <a:xfrm>
              <a:off x="8264029" y="4603682"/>
              <a:ext cx="99965" cy="12498"/>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77" name="Google Shape;77;p6"/>
          <p:cNvGrpSpPr/>
          <p:nvPr/>
        </p:nvGrpSpPr>
        <p:grpSpPr>
          <a:xfrm>
            <a:off x="751231" y="4605318"/>
            <a:ext cx="975170" cy="156026"/>
            <a:chOff x="7456831" y="4605318"/>
            <a:chExt cx="975170" cy="156026"/>
          </a:xfrm>
        </p:grpSpPr>
        <p:sp>
          <p:nvSpPr>
            <p:cNvPr id="78" name="Google Shape;78;p6"/>
            <p:cNvSpPr/>
            <p:nvPr/>
          </p:nvSpPr>
          <p:spPr>
            <a:xfrm>
              <a:off x="7456831" y="4605318"/>
              <a:ext cx="975170" cy="156026"/>
            </a:xfrm>
            <a:custGeom>
              <a:avLst/>
              <a:gdLst/>
              <a:ahLst/>
              <a:cxnLst/>
              <a:rect l="l" t="t" r="r" b="b"/>
              <a:pathLst>
                <a:path w="45590" h="4893" extrusionOk="0">
                  <a:moveTo>
                    <a:pt x="0" y="1"/>
                  </a:moveTo>
                  <a:lnTo>
                    <a:pt x="0" y="4893"/>
                  </a:lnTo>
                  <a:lnTo>
                    <a:pt x="45590" y="4893"/>
                  </a:lnTo>
                  <a:lnTo>
                    <a:pt x="45590" y="1"/>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79" name="Google Shape;79;p6"/>
            <p:cNvGrpSpPr/>
            <p:nvPr/>
          </p:nvGrpSpPr>
          <p:grpSpPr>
            <a:xfrm>
              <a:off x="7492236" y="4631877"/>
              <a:ext cx="562181" cy="107388"/>
              <a:chOff x="6832025" y="2584483"/>
              <a:chExt cx="431484" cy="82416"/>
            </a:xfrm>
          </p:grpSpPr>
          <p:sp>
            <p:nvSpPr>
              <p:cNvPr id="80" name="Google Shape;80;p6"/>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 name="Google Shape;81;p6"/>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2" name="Google Shape;82;p6"/>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 name="Google Shape;83;p6"/>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 name="Google Shape;84;p6"/>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 name="Google Shape;85;p6"/>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 name="Google Shape;86;p6"/>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 name="Google Shape;87;p6"/>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88" name="Google Shape;88;p6"/>
          <p:cNvSpPr/>
          <p:nvPr/>
        </p:nvSpPr>
        <p:spPr>
          <a:xfrm>
            <a:off x="8141500" y="4488165"/>
            <a:ext cx="236505" cy="23431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6"/>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90" name="Google Shape;90;p6"/>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91" name="Google Shape;91;p6"/>
          <p:cNvGrpSpPr/>
          <p:nvPr/>
        </p:nvGrpSpPr>
        <p:grpSpPr>
          <a:xfrm>
            <a:off x="-28650" y="272100"/>
            <a:ext cx="9201300" cy="4599300"/>
            <a:chOff x="-28650" y="272100"/>
            <a:chExt cx="9201300" cy="4599300"/>
          </a:xfrm>
        </p:grpSpPr>
        <p:cxnSp>
          <p:nvCxnSpPr>
            <p:cNvPr id="92" name="Google Shape;92;p6"/>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93" name="Google Shape;93;p6"/>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94" name="Google Shape;94;p6"/>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95" name="Google Shape;95;p6"/>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96" name="Shape 96"/>
        <p:cNvGrpSpPr/>
        <p:nvPr/>
      </p:nvGrpSpPr>
      <p:grpSpPr>
        <a:xfrm>
          <a:off x="0" y="0"/>
          <a:ext cx="0" cy="0"/>
          <a:chOff x="0" y="0"/>
          <a:chExt cx="0" cy="0"/>
        </a:xfrm>
      </p:grpSpPr>
      <p:sp>
        <p:nvSpPr>
          <p:cNvPr id="97" name="Google Shape;97;p7"/>
          <p:cNvSpPr txBox="1"/>
          <p:nvPr>
            <p:ph type="body" idx="1"/>
          </p:nvPr>
        </p:nvSpPr>
        <p:spPr>
          <a:xfrm>
            <a:off x="4247575" y="1832688"/>
            <a:ext cx="3969900" cy="19518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Char char="●"/>
              <a:defRPr sz="1400"/>
            </a:lvl1pPr>
            <a:lvl2pPr marL="914400" lvl="1" indent="-317500" rtl="0">
              <a:lnSpc>
                <a:spcPct val="115000"/>
              </a:lnSpc>
              <a:spcBef>
                <a:spcPts val="0"/>
              </a:spcBef>
              <a:spcAft>
                <a:spcPts val="0"/>
              </a:spcAft>
              <a:buSzPts val="1400"/>
              <a:buChar char="○"/>
              <a:defRPr/>
            </a:lvl2pPr>
            <a:lvl3pPr marL="1371600" lvl="2" indent="-317500" rtl="0">
              <a:lnSpc>
                <a:spcPct val="115000"/>
              </a:lnSpc>
              <a:spcBef>
                <a:spcPts val="0"/>
              </a:spcBef>
              <a:spcAft>
                <a:spcPts val="0"/>
              </a:spcAft>
              <a:buSzPts val="1400"/>
              <a:buChar char="■"/>
              <a:defRPr/>
            </a:lvl3pPr>
            <a:lvl4pPr marL="1828800" lvl="3" indent="-317500" rtl="0">
              <a:lnSpc>
                <a:spcPct val="115000"/>
              </a:lnSpc>
              <a:spcBef>
                <a:spcPts val="0"/>
              </a:spcBef>
              <a:spcAft>
                <a:spcPts val="0"/>
              </a:spcAft>
              <a:buSzPts val="1400"/>
              <a:buChar char="●"/>
              <a:defRPr/>
            </a:lvl4pPr>
            <a:lvl5pPr marL="2286000" lvl="4" indent="-317500" rtl="0">
              <a:lnSpc>
                <a:spcPct val="115000"/>
              </a:lnSpc>
              <a:spcBef>
                <a:spcPts val="0"/>
              </a:spcBef>
              <a:spcAft>
                <a:spcPts val="0"/>
              </a:spcAft>
              <a:buSzPts val="1400"/>
              <a:buChar char="○"/>
              <a:defRPr/>
            </a:lvl5pPr>
            <a:lvl6pPr marL="2743200" lvl="5" indent="-317500" rtl="0">
              <a:lnSpc>
                <a:spcPct val="115000"/>
              </a:lnSpc>
              <a:spcBef>
                <a:spcPts val="0"/>
              </a:spcBef>
              <a:spcAft>
                <a:spcPts val="0"/>
              </a:spcAft>
              <a:buSzPts val="1400"/>
              <a:buChar char="■"/>
              <a:defRPr/>
            </a:lvl6pPr>
            <a:lvl7pPr marL="3200400" lvl="6" indent="-317500" rtl="0">
              <a:lnSpc>
                <a:spcPct val="115000"/>
              </a:lnSpc>
              <a:spcBef>
                <a:spcPts val="0"/>
              </a:spcBef>
              <a:spcAft>
                <a:spcPts val="0"/>
              </a:spcAft>
              <a:buSzPts val="1400"/>
              <a:buChar char="●"/>
              <a:defRPr/>
            </a:lvl7pPr>
            <a:lvl8pPr marL="3657600" lvl="7" indent="-317500" rtl="0">
              <a:lnSpc>
                <a:spcPct val="115000"/>
              </a:lnSpc>
              <a:spcBef>
                <a:spcPts val="0"/>
              </a:spcBef>
              <a:spcAft>
                <a:spcPts val="0"/>
              </a:spcAft>
              <a:buSzPts val="1400"/>
              <a:buChar char="○"/>
              <a:defRPr/>
            </a:lvl8pPr>
            <a:lvl9pPr marL="4114800" lvl="8" indent="-317500" rtl="0">
              <a:lnSpc>
                <a:spcPct val="115000"/>
              </a:lnSpc>
              <a:spcBef>
                <a:spcPts val="0"/>
              </a:spcBef>
              <a:spcAft>
                <a:spcPts val="0"/>
              </a:spcAft>
              <a:buSzPts val="1400"/>
              <a:buChar char="■"/>
              <a:defRPr/>
            </a:lvl9pPr>
          </a:lstStyle>
          <a:p/>
        </p:txBody>
      </p:sp>
      <p:sp>
        <p:nvSpPr>
          <p:cNvPr id="98" name="Google Shape;98;p7"/>
          <p:cNvSpPr txBox="1"/>
          <p:nvPr>
            <p:ph type="title"/>
          </p:nvPr>
        </p:nvSpPr>
        <p:spPr>
          <a:xfrm>
            <a:off x="1400100" y="604850"/>
            <a:ext cx="6343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9" name="Google Shape;99;p7"/>
          <p:cNvSpPr/>
          <p:nvPr/>
        </p:nvSpPr>
        <p:spPr>
          <a:xfrm>
            <a:off x="8121350" y="459590"/>
            <a:ext cx="236505" cy="23431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 name="Google Shape;100;p7"/>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101" name="Google Shape;101;p7"/>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102" name="Google Shape;102;p7"/>
          <p:cNvGrpSpPr/>
          <p:nvPr/>
        </p:nvGrpSpPr>
        <p:grpSpPr>
          <a:xfrm>
            <a:off x="-28650" y="272100"/>
            <a:ext cx="9201300" cy="4599300"/>
            <a:chOff x="-28650" y="272100"/>
            <a:chExt cx="9201300" cy="4599300"/>
          </a:xfrm>
        </p:grpSpPr>
        <p:cxnSp>
          <p:nvCxnSpPr>
            <p:cNvPr id="103" name="Google Shape;103;p7"/>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104" name="Google Shape;104;p7"/>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05" name="Google Shape;105;p7"/>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06" name="Google Shape;106;p7"/>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blipFill>
          <a:blip r:embed="rId2"/>
          <a:stretch>
            <a:fillRect/>
          </a:stretch>
        </a:blipFill>
        <a:effectLst/>
      </p:bgPr>
    </p:bg>
    <p:spTree>
      <p:nvGrpSpPr>
        <p:cNvPr id="107" name="Shape 107"/>
        <p:cNvGrpSpPr/>
        <p:nvPr/>
      </p:nvGrpSpPr>
      <p:grpSpPr>
        <a:xfrm>
          <a:off x="0" y="0"/>
          <a:ext cx="0" cy="0"/>
          <a:chOff x="0" y="0"/>
          <a:chExt cx="0" cy="0"/>
        </a:xfrm>
      </p:grpSpPr>
      <p:sp>
        <p:nvSpPr>
          <p:cNvPr id="108" name="Google Shape;108;p8"/>
          <p:cNvSpPr txBox="1"/>
          <p:nvPr>
            <p:ph type="title"/>
          </p:nvPr>
        </p:nvSpPr>
        <p:spPr>
          <a:xfrm>
            <a:off x="1800450" y="1627088"/>
            <a:ext cx="5543100" cy="1028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7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p:txBody>
      </p:sp>
      <p:sp>
        <p:nvSpPr>
          <p:cNvPr id="109" name="Google Shape;109;p8"/>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110" name="Google Shape;110;p8"/>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111" name="Google Shape;111;p8"/>
          <p:cNvGrpSpPr/>
          <p:nvPr/>
        </p:nvGrpSpPr>
        <p:grpSpPr>
          <a:xfrm>
            <a:off x="-28650" y="272100"/>
            <a:ext cx="9201300" cy="4599300"/>
            <a:chOff x="-28650" y="272100"/>
            <a:chExt cx="9201300" cy="4599300"/>
          </a:xfrm>
        </p:grpSpPr>
        <p:cxnSp>
          <p:nvCxnSpPr>
            <p:cNvPr id="112" name="Google Shape;112;p8"/>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113" name="Google Shape;113;p8"/>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14" name="Google Shape;114;p8"/>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15" name="Google Shape;115;p8"/>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stretch>
            <a:fillRect/>
          </a:stretch>
        </a:blipFill>
        <a:effectLst/>
      </p:bgPr>
    </p:bg>
    <p:spTree>
      <p:nvGrpSpPr>
        <p:cNvPr id="116" name="Shape 116"/>
        <p:cNvGrpSpPr/>
        <p:nvPr/>
      </p:nvGrpSpPr>
      <p:grpSpPr>
        <a:xfrm>
          <a:off x="0" y="0"/>
          <a:ext cx="0" cy="0"/>
          <a:chOff x="0" y="0"/>
          <a:chExt cx="0" cy="0"/>
        </a:xfrm>
      </p:grpSpPr>
      <p:sp>
        <p:nvSpPr>
          <p:cNvPr id="117" name="Google Shape;117;p9"/>
          <p:cNvSpPr txBox="1"/>
          <p:nvPr>
            <p:ph type="title"/>
          </p:nvPr>
        </p:nvSpPr>
        <p:spPr>
          <a:xfrm>
            <a:off x="1992900" y="1616438"/>
            <a:ext cx="5158200" cy="729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p:txBody>
      </p:sp>
      <p:sp>
        <p:nvSpPr>
          <p:cNvPr id="118" name="Google Shape;118;p9"/>
          <p:cNvSpPr txBox="1"/>
          <p:nvPr>
            <p:ph type="subTitle" idx="1"/>
          </p:nvPr>
        </p:nvSpPr>
        <p:spPr>
          <a:xfrm>
            <a:off x="1992888" y="2363363"/>
            <a:ext cx="5158200" cy="1163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grpSp>
        <p:nvGrpSpPr>
          <p:cNvPr id="119" name="Google Shape;119;p9"/>
          <p:cNvGrpSpPr/>
          <p:nvPr/>
        </p:nvGrpSpPr>
        <p:grpSpPr>
          <a:xfrm>
            <a:off x="787606" y="4563593"/>
            <a:ext cx="975187" cy="156026"/>
            <a:chOff x="6804851" y="2564100"/>
            <a:chExt cx="748474" cy="119744"/>
          </a:xfrm>
        </p:grpSpPr>
        <p:sp>
          <p:nvSpPr>
            <p:cNvPr id="120" name="Google Shape;120;p9"/>
            <p:cNvSpPr/>
            <p:nvPr/>
          </p:nvSpPr>
          <p:spPr>
            <a:xfrm>
              <a:off x="6804851" y="2564100"/>
              <a:ext cx="748474" cy="119744"/>
            </a:xfrm>
            <a:custGeom>
              <a:avLst/>
              <a:gdLst/>
              <a:ahLst/>
              <a:cxnLst/>
              <a:rect l="l" t="t" r="r" b="b"/>
              <a:pathLst>
                <a:path w="45590" h="4893" extrusionOk="0">
                  <a:moveTo>
                    <a:pt x="0" y="1"/>
                  </a:moveTo>
                  <a:lnTo>
                    <a:pt x="0" y="4893"/>
                  </a:lnTo>
                  <a:lnTo>
                    <a:pt x="45590" y="4893"/>
                  </a:lnTo>
                  <a:lnTo>
                    <a:pt x="4559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21" name="Google Shape;121;p9"/>
            <p:cNvGrpSpPr/>
            <p:nvPr/>
          </p:nvGrpSpPr>
          <p:grpSpPr>
            <a:xfrm>
              <a:off x="6832025" y="2584483"/>
              <a:ext cx="431484" cy="82416"/>
              <a:chOff x="6832025" y="2584483"/>
              <a:chExt cx="431484" cy="82416"/>
            </a:xfrm>
          </p:grpSpPr>
          <p:sp>
            <p:nvSpPr>
              <p:cNvPr id="122" name="Google Shape;122;p9"/>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 name="Google Shape;123;p9"/>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 name="Google Shape;124;p9"/>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5" name="Google Shape;125;p9"/>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 name="Google Shape;126;p9"/>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 name="Google Shape;127;p9"/>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 name="Google Shape;128;p9"/>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 name="Google Shape;129;p9"/>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130" name="Google Shape;130;p9"/>
          <p:cNvGrpSpPr/>
          <p:nvPr/>
        </p:nvGrpSpPr>
        <p:grpSpPr>
          <a:xfrm>
            <a:off x="8061625" y="432450"/>
            <a:ext cx="353400" cy="353400"/>
            <a:chOff x="1457325" y="419100"/>
            <a:chExt cx="353400" cy="353400"/>
          </a:xfrm>
        </p:grpSpPr>
        <p:sp>
          <p:nvSpPr>
            <p:cNvPr id="131" name="Google Shape;131;p9"/>
            <p:cNvSpPr/>
            <p:nvPr/>
          </p:nvSpPr>
          <p:spPr>
            <a:xfrm>
              <a:off x="1457325" y="419100"/>
              <a:ext cx="353400" cy="3534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2" name="Google Shape;132;p9"/>
            <p:cNvSpPr/>
            <p:nvPr/>
          </p:nvSpPr>
          <p:spPr>
            <a:xfrm>
              <a:off x="1515775" y="478640"/>
              <a:ext cx="236505" cy="23431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33" name="Google Shape;133;p9"/>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134" name="Google Shape;134;p9"/>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135" name="Google Shape;135;p9"/>
          <p:cNvGrpSpPr/>
          <p:nvPr/>
        </p:nvGrpSpPr>
        <p:grpSpPr>
          <a:xfrm>
            <a:off x="-28650" y="272100"/>
            <a:ext cx="9201300" cy="4599300"/>
            <a:chOff x="-28650" y="272100"/>
            <a:chExt cx="9201300" cy="4599300"/>
          </a:xfrm>
        </p:grpSpPr>
        <p:cxnSp>
          <p:nvCxnSpPr>
            <p:cNvPr id="136" name="Google Shape;136;p9"/>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137" name="Google Shape;137;p9"/>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38" name="Google Shape;138;p9"/>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39" name="Google Shape;139;p9"/>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40" name="Shape 140"/>
        <p:cNvGrpSpPr/>
        <p:nvPr/>
      </p:nvGrpSpPr>
      <p:grpSpPr>
        <a:xfrm>
          <a:off x="0" y="0"/>
          <a:ext cx="0" cy="0"/>
          <a:chOff x="0" y="0"/>
          <a:chExt cx="0" cy="0"/>
        </a:xfrm>
      </p:grpSpPr>
      <p:sp>
        <p:nvSpPr>
          <p:cNvPr id="141" name="Google Shape;141;p10"/>
          <p:cNvSpPr txBox="1"/>
          <p:nvPr>
            <p:ph type="title"/>
          </p:nvPr>
        </p:nvSpPr>
        <p:spPr>
          <a:xfrm>
            <a:off x="862934" y="3695100"/>
            <a:ext cx="3983700" cy="429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p:txBody>
      </p:sp>
      <p:grpSp>
        <p:nvGrpSpPr>
          <p:cNvPr id="142" name="Google Shape;142;p10"/>
          <p:cNvGrpSpPr/>
          <p:nvPr/>
        </p:nvGrpSpPr>
        <p:grpSpPr>
          <a:xfrm>
            <a:off x="7803674" y="274350"/>
            <a:ext cx="740253" cy="263814"/>
            <a:chOff x="8146574" y="4473425"/>
            <a:chExt cx="740253" cy="263814"/>
          </a:xfrm>
        </p:grpSpPr>
        <p:sp>
          <p:nvSpPr>
            <p:cNvPr id="143" name="Google Shape;143;p10"/>
            <p:cNvSpPr/>
            <p:nvPr/>
          </p:nvSpPr>
          <p:spPr>
            <a:xfrm>
              <a:off x="8146574" y="4473425"/>
              <a:ext cx="740253" cy="263814"/>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4" name="Google Shape;144;p10"/>
            <p:cNvSpPr/>
            <p:nvPr/>
          </p:nvSpPr>
          <p:spPr>
            <a:xfrm>
              <a:off x="8667243" y="4559040"/>
              <a:ext cx="87521" cy="87487"/>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5" name="Google Shape;145;p10"/>
            <p:cNvSpPr/>
            <p:nvPr/>
          </p:nvSpPr>
          <p:spPr>
            <a:xfrm>
              <a:off x="8465662" y="4553691"/>
              <a:ext cx="99914" cy="99985"/>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6" name="Google Shape;146;p10"/>
            <p:cNvSpPr/>
            <p:nvPr/>
          </p:nvSpPr>
          <p:spPr>
            <a:xfrm>
              <a:off x="8264029" y="4603682"/>
              <a:ext cx="99965" cy="12498"/>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47" name="Google Shape;147;p10"/>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lvl1pPr lvl="0" rtl="0">
              <a:spcBef>
                <a:spcPts val="0"/>
              </a:spcBef>
              <a:spcAft>
                <a:spcPts val="0"/>
              </a:spcAft>
              <a:buSzPts val="1100"/>
              <a:buNone/>
              <a:defRPr sz="1100"/>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148" name="Google Shape;148;p10"/>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100"/>
              <a:buNone/>
              <a:defRPr sz="1100"/>
            </a:lvl1pPr>
            <a:lvl2pPr lvl="1" algn="r" rtl="0">
              <a:spcBef>
                <a:spcPts val="0"/>
              </a:spcBef>
              <a:spcAft>
                <a:spcPts val="0"/>
              </a:spcAft>
              <a:buSzPts val="1100"/>
              <a:buNone/>
              <a:defRPr sz="1100"/>
            </a:lvl2pPr>
            <a:lvl3pPr lvl="2" algn="r" rtl="0">
              <a:spcBef>
                <a:spcPts val="0"/>
              </a:spcBef>
              <a:spcAft>
                <a:spcPts val="0"/>
              </a:spcAft>
              <a:buSzPts val="1100"/>
              <a:buNone/>
              <a:defRPr sz="1100"/>
            </a:lvl3pPr>
            <a:lvl4pPr lvl="3" algn="r" rtl="0">
              <a:spcBef>
                <a:spcPts val="0"/>
              </a:spcBef>
              <a:spcAft>
                <a:spcPts val="0"/>
              </a:spcAft>
              <a:buSzPts val="1100"/>
              <a:buNone/>
              <a:defRPr sz="1100"/>
            </a:lvl4pPr>
            <a:lvl5pPr lvl="4" algn="r" rtl="0">
              <a:spcBef>
                <a:spcPts val="0"/>
              </a:spcBef>
              <a:spcAft>
                <a:spcPts val="0"/>
              </a:spcAft>
              <a:buSzPts val="1100"/>
              <a:buNone/>
              <a:defRPr sz="1100"/>
            </a:lvl5pPr>
            <a:lvl6pPr lvl="5" algn="r" rtl="0">
              <a:spcBef>
                <a:spcPts val="0"/>
              </a:spcBef>
              <a:spcAft>
                <a:spcPts val="0"/>
              </a:spcAft>
              <a:buSzPts val="1100"/>
              <a:buNone/>
              <a:defRPr sz="1100"/>
            </a:lvl6pPr>
            <a:lvl7pPr lvl="6" algn="r" rtl="0">
              <a:spcBef>
                <a:spcPts val="0"/>
              </a:spcBef>
              <a:spcAft>
                <a:spcPts val="0"/>
              </a:spcAft>
              <a:buSzPts val="1100"/>
              <a:buNone/>
              <a:defRPr sz="1100"/>
            </a:lvl7pPr>
            <a:lvl8pPr lvl="7" algn="r" rtl="0">
              <a:spcBef>
                <a:spcPts val="0"/>
              </a:spcBef>
              <a:spcAft>
                <a:spcPts val="0"/>
              </a:spcAft>
              <a:buSzPts val="1100"/>
              <a:buNone/>
              <a:defRPr sz="1100"/>
            </a:lvl8pPr>
            <a:lvl9pPr lvl="8" algn="r" rtl="0">
              <a:spcBef>
                <a:spcPts val="0"/>
              </a:spcBef>
              <a:spcAft>
                <a:spcPts val="0"/>
              </a:spcAft>
              <a:buSzPts val="1100"/>
              <a:buNone/>
              <a:defRPr sz="1100"/>
            </a:lvl9pPr>
          </a:lstStyle>
          <a:p/>
        </p:txBody>
      </p:sp>
      <p:grpSp>
        <p:nvGrpSpPr>
          <p:cNvPr id="149" name="Google Shape;149;p10"/>
          <p:cNvGrpSpPr/>
          <p:nvPr/>
        </p:nvGrpSpPr>
        <p:grpSpPr>
          <a:xfrm>
            <a:off x="-28650" y="272100"/>
            <a:ext cx="9201300" cy="4599300"/>
            <a:chOff x="-28650" y="272100"/>
            <a:chExt cx="9201300" cy="4599300"/>
          </a:xfrm>
        </p:grpSpPr>
        <p:cxnSp>
          <p:nvCxnSpPr>
            <p:cNvPr id="150" name="Google Shape;150;p10"/>
            <p:cNvCxnSpPr/>
            <p:nvPr/>
          </p:nvCxnSpPr>
          <p:spPr>
            <a:xfrm>
              <a:off x="-28650" y="272150"/>
              <a:ext cx="9201300" cy="0"/>
            </a:xfrm>
            <a:prstGeom prst="straightConnector1">
              <a:avLst/>
            </a:prstGeom>
            <a:noFill/>
            <a:ln w="9525" cap="flat" cmpd="sng">
              <a:solidFill>
                <a:srgbClr val="000000"/>
              </a:solidFill>
              <a:prstDash val="solid"/>
              <a:round/>
              <a:headEnd type="none" w="med" len="med"/>
              <a:tailEnd type="none" w="med" len="med"/>
            </a:ln>
          </p:spPr>
        </p:cxnSp>
        <p:cxnSp>
          <p:nvCxnSpPr>
            <p:cNvPr id="151" name="Google Shape;151;p10"/>
            <p:cNvCxnSpPr/>
            <p:nvPr/>
          </p:nvCxnSpPr>
          <p:spPr>
            <a:xfrm rot="10800000">
              <a:off x="59547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52" name="Google Shape;152;p10"/>
            <p:cNvCxnSpPr/>
            <p:nvPr/>
          </p:nvCxnSpPr>
          <p:spPr>
            <a:xfrm rot="10800000">
              <a:off x="8548525" y="272100"/>
              <a:ext cx="0" cy="4599300"/>
            </a:xfrm>
            <a:prstGeom prst="straightConnector1">
              <a:avLst/>
            </a:prstGeom>
            <a:noFill/>
            <a:ln w="9525" cap="flat" cmpd="sng">
              <a:solidFill>
                <a:srgbClr val="000000"/>
              </a:solidFill>
              <a:prstDash val="solid"/>
              <a:round/>
              <a:headEnd type="none" w="med" len="med"/>
              <a:tailEnd type="none" w="med" len="med"/>
            </a:ln>
          </p:spPr>
        </p:cxnSp>
        <p:cxnSp>
          <p:nvCxnSpPr>
            <p:cNvPr id="153" name="Google Shape;153;p10"/>
            <p:cNvCxnSpPr/>
            <p:nvPr/>
          </p:nvCxnSpPr>
          <p:spPr>
            <a:xfrm>
              <a:off x="-28650" y="4871400"/>
              <a:ext cx="9201300" cy="0"/>
            </a:xfrm>
            <a:prstGeom prst="straightConnector1">
              <a:avLst/>
            </a:prstGeom>
            <a:noFill/>
            <a:ln w="9525" cap="flat" cmpd="sng">
              <a:solidFill>
                <a:srgbClr val="000000"/>
              </a:solidFill>
              <a:prstDash val="solid"/>
              <a:round/>
              <a:headEnd type="none" w="med" len="med"/>
              <a:tailEnd type="none" w="med" len="med"/>
            </a:ln>
          </p:spPr>
        </p:cxnSp>
      </p:gr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8" Type="http://schemas.openxmlformats.org/officeDocument/2006/relationships/theme" Target="../theme/theme1.xml"/><Relationship Id="rId37" Type="http://schemas.openxmlformats.org/officeDocument/2006/relationships/image" Target="../media/image4.jpeg"/><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37"/>
          <a:stretch>
            <a:fillRect/>
          </a:stretch>
        </a:blipFill>
        <a:effectLst/>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1pPr>
            <a:lvl2pPr lvl="1">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2pPr>
            <a:lvl3pPr lvl="2">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3pPr>
            <a:lvl4pPr lvl="3">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4pPr>
            <a:lvl5pPr lvl="4">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5pPr>
            <a:lvl6pPr lvl="5">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6pPr>
            <a:lvl7pPr lvl="6">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7pPr>
            <a:lvl8pPr lvl="7">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8pPr>
            <a:lvl9pPr lvl="8">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9pPr>
          </a:lstStyle>
          <a:p/>
        </p:txBody>
      </p:sp>
      <p:sp>
        <p:nvSpPr>
          <p:cNvPr id="7" name="Google Shape;7;p1"/>
          <p:cNvSpPr txBox="1"/>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DM Sans"/>
              <a:buChar char="●"/>
              <a:defRPr sz="1800">
                <a:solidFill>
                  <a:schemeClr val="dk1"/>
                </a:solidFill>
                <a:latin typeface="DM Sans"/>
                <a:ea typeface="DM Sans"/>
                <a:cs typeface="DM Sans"/>
                <a:sym typeface="DM Sans"/>
              </a:defRPr>
            </a:lvl1pPr>
            <a:lvl2pPr marL="914400" lvl="1"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2pPr>
            <a:lvl3pPr marL="1371600" lvl="2"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3pPr>
            <a:lvl4pPr marL="1828800" lvl="3"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4pPr>
            <a:lvl5pPr marL="2286000" lvl="4"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5pPr>
            <a:lvl6pPr marL="2743200" lvl="5"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6pPr>
            <a:lvl7pPr marL="3200400" lvl="6"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7pPr>
            <a:lvl8pPr marL="3657600" lvl="7"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8pPr>
            <a:lvl9pPr marL="4114800" lvl="8"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9pPr>
          </a:lstStyle>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156" name="Shape 1156"/>
        <p:cNvGrpSpPr/>
        <p:nvPr/>
      </p:nvGrpSpPr>
      <p:grpSpPr>
        <a:xfrm>
          <a:off x="0" y="0"/>
          <a:ext cx="0" cy="0"/>
          <a:chOff x="0" y="0"/>
          <a:chExt cx="0" cy="0"/>
        </a:xfrm>
      </p:grpSpPr>
      <p:sp>
        <p:nvSpPr>
          <p:cNvPr id="1157" name="Google Shape;1157;p44"/>
          <p:cNvSpPr txBox="1"/>
          <p:nvPr>
            <p:ph type="subTitle" idx="1"/>
          </p:nvPr>
        </p:nvSpPr>
        <p:spPr>
          <a:xfrm>
            <a:off x="2423970" y="2626015"/>
            <a:ext cx="4311300" cy="63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en-GB"/>
              <a:t>EHAB MOUSA - 4204</a:t>
            </a:r>
            <a:endParaRPr lang="en-US" altLang="en-GB"/>
          </a:p>
        </p:txBody>
      </p:sp>
      <p:sp>
        <p:nvSpPr>
          <p:cNvPr id="1158" name="Google Shape;1158;p44"/>
          <p:cNvSpPr txBox="1"/>
          <p:nvPr>
            <p:ph type="title"/>
          </p:nvPr>
        </p:nvSpPr>
        <p:spPr>
          <a:xfrm>
            <a:off x="685165" y="1749425"/>
            <a:ext cx="7781290" cy="130302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en-GB" sz="4400"/>
              <a:t>Network Communcation</a:t>
            </a:r>
            <a:endParaRPr lang="en-US" altLang="en-GB" sz="4400"/>
          </a:p>
        </p:txBody>
      </p:sp>
      <p:sp>
        <p:nvSpPr>
          <p:cNvPr id="1159" name="Google Shape;1159;p44"/>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altLang="en-GB"/>
              <a:t>Information</a:t>
            </a:r>
            <a:r>
              <a:rPr lang="en-GB"/>
              <a:t> Technology</a:t>
            </a:r>
            <a:endParaRPr lang="en-GB"/>
          </a:p>
        </p:txBody>
      </p:sp>
      <p:sp>
        <p:nvSpPr>
          <p:cNvPr id="1160" name="Google Shape;1160;p44"/>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sym typeface="+mn-ea"/>
              </a:rPr>
              <a:t>LIMU</a:t>
            </a:r>
            <a:endParaRPr lang="en-GB"/>
          </a:p>
        </p:txBody>
      </p:sp>
      <p:sp>
        <p:nvSpPr>
          <p:cNvPr id="1161" name="Google Shape;1161;p44"/>
          <p:cNvSpPr/>
          <p:nvPr/>
        </p:nvSpPr>
        <p:spPr>
          <a:xfrm rot="5400000">
            <a:off x="5806764" y="1262800"/>
            <a:ext cx="182971" cy="181271"/>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162" name="Google Shape;1162;p44"/>
          <p:cNvGrpSpPr/>
          <p:nvPr/>
        </p:nvGrpSpPr>
        <p:grpSpPr>
          <a:xfrm>
            <a:off x="912093" y="608009"/>
            <a:ext cx="967822" cy="654070"/>
            <a:chOff x="895750" y="3092090"/>
            <a:chExt cx="831391" cy="561868"/>
          </a:xfrm>
        </p:grpSpPr>
        <p:grpSp>
          <p:nvGrpSpPr>
            <p:cNvPr id="1163" name="Google Shape;1163;p44"/>
            <p:cNvGrpSpPr/>
            <p:nvPr/>
          </p:nvGrpSpPr>
          <p:grpSpPr>
            <a:xfrm>
              <a:off x="1013506" y="3092090"/>
              <a:ext cx="713634" cy="457038"/>
              <a:chOff x="1059431" y="4116790"/>
              <a:chExt cx="713634" cy="457038"/>
            </a:xfrm>
          </p:grpSpPr>
          <p:sp>
            <p:nvSpPr>
              <p:cNvPr id="1164" name="Google Shape;1164;p44"/>
              <p:cNvSpPr/>
              <p:nvPr/>
            </p:nvSpPr>
            <p:spPr>
              <a:xfrm>
                <a:off x="1059431" y="4116790"/>
                <a:ext cx="713620" cy="66310"/>
              </a:xfrm>
              <a:custGeom>
                <a:avLst/>
                <a:gdLst/>
                <a:ahLst/>
                <a:cxnLst/>
                <a:rect l="l" t="t" r="r" b="b"/>
                <a:pathLst>
                  <a:path w="25398" h="2360" extrusionOk="0">
                    <a:moveTo>
                      <a:pt x="1" y="0"/>
                    </a:moveTo>
                    <a:lnTo>
                      <a:pt x="1" y="2359"/>
                    </a:lnTo>
                    <a:lnTo>
                      <a:pt x="25398" y="2359"/>
                    </a:lnTo>
                    <a:lnTo>
                      <a:pt x="25398"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165" name="Google Shape;1165;p44"/>
              <p:cNvGrpSpPr/>
              <p:nvPr/>
            </p:nvGrpSpPr>
            <p:grpSpPr>
              <a:xfrm>
                <a:off x="1724274" y="4137245"/>
                <a:ext cx="24417" cy="23433"/>
                <a:chOff x="1724274" y="4137245"/>
                <a:chExt cx="24417" cy="23433"/>
              </a:xfrm>
            </p:grpSpPr>
            <p:sp>
              <p:nvSpPr>
                <p:cNvPr id="1166" name="Google Shape;1166;p44"/>
                <p:cNvSpPr/>
                <p:nvPr/>
              </p:nvSpPr>
              <p:spPr>
                <a:xfrm>
                  <a:off x="1724274" y="4137245"/>
                  <a:ext cx="24417" cy="23433"/>
                </a:xfrm>
                <a:custGeom>
                  <a:avLst/>
                  <a:gdLst/>
                  <a:ahLst/>
                  <a:cxnLst/>
                  <a:rect l="l" t="t" r="r" b="b"/>
                  <a:pathLst>
                    <a:path w="869" h="834" fill="none" extrusionOk="0">
                      <a:moveTo>
                        <a:pt x="1" y="1"/>
                      </a:moveTo>
                      <a:lnTo>
                        <a:pt x="868" y="833"/>
                      </a:lnTo>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7" name="Google Shape;1167;p44"/>
                <p:cNvSpPr/>
                <p:nvPr/>
              </p:nvSpPr>
              <p:spPr>
                <a:xfrm>
                  <a:off x="1724274" y="4137245"/>
                  <a:ext cx="24417" cy="23433"/>
                </a:xfrm>
                <a:custGeom>
                  <a:avLst/>
                  <a:gdLst/>
                  <a:ahLst/>
                  <a:cxnLst/>
                  <a:rect l="l" t="t" r="r" b="b"/>
                  <a:pathLst>
                    <a:path w="869" h="834" fill="none" extrusionOk="0">
                      <a:moveTo>
                        <a:pt x="868" y="1"/>
                      </a:moveTo>
                      <a:lnTo>
                        <a:pt x="1" y="833"/>
                      </a:lnTo>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168" name="Google Shape;1168;p44"/>
              <p:cNvSpPr/>
              <p:nvPr/>
            </p:nvSpPr>
            <p:spPr>
              <a:xfrm>
                <a:off x="1059445" y="4183100"/>
                <a:ext cx="713620" cy="390728"/>
              </a:xfrm>
              <a:custGeom>
                <a:avLst/>
                <a:gdLst/>
                <a:ahLst/>
                <a:cxnLst/>
                <a:rect l="l" t="t" r="r" b="b"/>
                <a:pathLst>
                  <a:path w="25398" h="2360" extrusionOk="0">
                    <a:moveTo>
                      <a:pt x="1" y="0"/>
                    </a:moveTo>
                    <a:lnTo>
                      <a:pt x="1" y="2359"/>
                    </a:lnTo>
                    <a:lnTo>
                      <a:pt x="25398" y="2359"/>
                    </a:lnTo>
                    <a:lnTo>
                      <a:pt x="25398"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1169" name="Google Shape;1169;p44"/>
            <p:cNvGrpSpPr/>
            <p:nvPr/>
          </p:nvGrpSpPr>
          <p:grpSpPr>
            <a:xfrm>
              <a:off x="895750" y="3196922"/>
              <a:ext cx="713634" cy="457036"/>
              <a:chOff x="8009738" y="538175"/>
              <a:chExt cx="634963" cy="406652"/>
            </a:xfrm>
          </p:grpSpPr>
          <p:sp>
            <p:nvSpPr>
              <p:cNvPr id="1170" name="Google Shape;1170;p44"/>
              <p:cNvSpPr/>
              <p:nvPr/>
            </p:nvSpPr>
            <p:spPr>
              <a:xfrm>
                <a:off x="8009738" y="538175"/>
                <a:ext cx="634950" cy="59000"/>
              </a:xfrm>
              <a:custGeom>
                <a:avLst/>
                <a:gdLst/>
                <a:ahLst/>
                <a:cxnLst/>
                <a:rect l="l" t="t" r="r" b="b"/>
                <a:pathLst>
                  <a:path w="25398" h="2360" extrusionOk="0">
                    <a:moveTo>
                      <a:pt x="1" y="0"/>
                    </a:moveTo>
                    <a:lnTo>
                      <a:pt x="1" y="2359"/>
                    </a:lnTo>
                    <a:lnTo>
                      <a:pt x="25398" y="2359"/>
                    </a:lnTo>
                    <a:lnTo>
                      <a:pt x="25398" y="0"/>
                    </a:lnTo>
                    <a:close/>
                  </a:path>
                </a:pathLst>
              </a:cu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1" name="Google Shape;1171;p44"/>
              <p:cNvSpPr/>
              <p:nvPr/>
            </p:nvSpPr>
            <p:spPr>
              <a:xfrm>
                <a:off x="8601288" y="556375"/>
                <a:ext cx="21725" cy="20850"/>
              </a:xfrm>
              <a:custGeom>
                <a:avLst/>
                <a:gdLst/>
                <a:ahLst/>
                <a:cxnLst/>
                <a:rect l="l" t="t" r="r" b="b"/>
                <a:pathLst>
                  <a:path w="869" h="834" fill="none" extrusionOk="0">
                    <a:moveTo>
                      <a:pt x="1" y="1"/>
                    </a:moveTo>
                    <a:lnTo>
                      <a:pt x="868" y="833"/>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2" name="Google Shape;1172;p44"/>
              <p:cNvSpPr/>
              <p:nvPr/>
            </p:nvSpPr>
            <p:spPr>
              <a:xfrm>
                <a:off x="8601288" y="556375"/>
                <a:ext cx="21725" cy="20850"/>
              </a:xfrm>
              <a:custGeom>
                <a:avLst/>
                <a:gdLst/>
                <a:ahLst/>
                <a:cxnLst/>
                <a:rect l="l" t="t" r="r" b="b"/>
                <a:pathLst>
                  <a:path w="869" h="834" fill="none" extrusionOk="0">
                    <a:moveTo>
                      <a:pt x="868" y="1"/>
                    </a:moveTo>
                    <a:lnTo>
                      <a:pt x="1" y="833"/>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3" name="Google Shape;1173;p44"/>
              <p:cNvSpPr/>
              <p:nvPr/>
            </p:nvSpPr>
            <p:spPr>
              <a:xfrm>
                <a:off x="8009750" y="597175"/>
                <a:ext cx="634950" cy="347652"/>
              </a:xfrm>
              <a:custGeom>
                <a:avLst/>
                <a:gdLst/>
                <a:ahLst/>
                <a:cxnLst/>
                <a:rect l="l" t="t" r="r" b="b"/>
                <a:pathLst>
                  <a:path w="25398" h="2360" extrusionOk="0">
                    <a:moveTo>
                      <a:pt x="1" y="0"/>
                    </a:moveTo>
                    <a:lnTo>
                      <a:pt x="1" y="2359"/>
                    </a:lnTo>
                    <a:lnTo>
                      <a:pt x="25398" y="2359"/>
                    </a:lnTo>
                    <a:lnTo>
                      <a:pt x="25398"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1174" name="Google Shape;1174;p44"/>
          <p:cNvGrpSpPr/>
          <p:nvPr/>
        </p:nvGrpSpPr>
        <p:grpSpPr>
          <a:xfrm>
            <a:off x="4935275" y="-116295"/>
            <a:ext cx="3457467" cy="1159520"/>
            <a:chOff x="4935275" y="-116295"/>
            <a:chExt cx="3457467" cy="1159520"/>
          </a:xfrm>
        </p:grpSpPr>
        <p:sp>
          <p:nvSpPr>
            <p:cNvPr id="1175" name="Google Shape;1175;p44"/>
            <p:cNvSpPr/>
            <p:nvPr/>
          </p:nvSpPr>
          <p:spPr>
            <a:xfrm>
              <a:off x="4935275" y="-116295"/>
              <a:ext cx="3457467" cy="1153597"/>
            </a:xfrm>
            <a:custGeom>
              <a:avLst/>
              <a:gdLst/>
              <a:ahLst/>
              <a:cxnLst/>
              <a:rect l="l" t="t" r="r" b="b"/>
              <a:pathLst>
                <a:path w="25697" h="17103" extrusionOk="0">
                  <a:moveTo>
                    <a:pt x="25609" y="89"/>
                  </a:moveTo>
                  <a:lnTo>
                    <a:pt x="25609" y="17015"/>
                  </a:lnTo>
                  <a:lnTo>
                    <a:pt x="88" y="17015"/>
                  </a:lnTo>
                  <a:lnTo>
                    <a:pt x="88" y="89"/>
                  </a:lnTo>
                  <a:close/>
                  <a:moveTo>
                    <a:pt x="0" y="1"/>
                  </a:moveTo>
                  <a:lnTo>
                    <a:pt x="0" y="17103"/>
                  </a:lnTo>
                  <a:lnTo>
                    <a:pt x="25697" y="17103"/>
                  </a:lnTo>
                  <a:lnTo>
                    <a:pt x="25697" y="17059"/>
                  </a:lnTo>
                  <a:lnTo>
                    <a:pt x="256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6" name="Google Shape;1176;p44"/>
            <p:cNvSpPr/>
            <p:nvPr/>
          </p:nvSpPr>
          <p:spPr>
            <a:xfrm>
              <a:off x="4935275" y="-113327"/>
              <a:ext cx="11975" cy="1153597"/>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7" name="Google Shape;1177;p44"/>
            <p:cNvSpPr/>
            <p:nvPr/>
          </p:nvSpPr>
          <p:spPr>
            <a:xfrm>
              <a:off x="5314825" y="-110372"/>
              <a:ext cx="11975" cy="1153597"/>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8" name="Google Shape;1178;p44"/>
            <p:cNvSpPr/>
            <p:nvPr/>
          </p:nvSpPr>
          <p:spPr>
            <a:xfrm>
              <a:off x="5314832" y="-113327"/>
              <a:ext cx="11975" cy="1153597"/>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9" name="Google Shape;1179;p44"/>
            <p:cNvSpPr/>
            <p:nvPr/>
          </p:nvSpPr>
          <p:spPr>
            <a:xfrm>
              <a:off x="5700302" y="-110372"/>
              <a:ext cx="11975" cy="1153597"/>
            </a:xfrm>
            <a:custGeom>
              <a:avLst/>
              <a:gdLst/>
              <a:ahLst/>
              <a:cxnLst/>
              <a:rect l="l" t="t" r="r" b="b"/>
              <a:pathLst>
                <a:path w="89" h="17103" extrusionOk="0">
                  <a:moveTo>
                    <a:pt x="0" y="1"/>
                  </a:moveTo>
                  <a:lnTo>
                    <a:pt x="0" y="17103"/>
                  </a:lnTo>
                  <a:lnTo>
                    <a:pt x="88" y="17103"/>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0" name="Google Shape;1180;p44"/>
            <p:cNvSpPr/>
            <p:nvPr/>
          </p:nvSpPr>
          <p:spPr>
            <a:xfrm>
              <a:off x="5700308" y="-113327"/>
              <a:ext cx="11975" cy="1153597"/>
            </a:xfrm>
            <a:custGeom>
              <a:avLst/>
              <a:gdLst/>
              <a:ahLst/>
              <a:cxnLst/>
              <a:rect l="l" t="t" r="r" b="b"/>
              <a:pathLst>
                <a:path w="89" h="17103" fill="none" extrusionOk="0">
                  <a:moveTo>
                    <a:pt x="0" y="1"/>
                  </a:moveTo>
                  <a:lnTo>
                    <a:pt x="0" y="17103"/>
                  </a:lnTo>
                  <a:lnTo>
                    <a:pt x="88" y="17103"/>
                  </a:lnTo>
                  <a:lnTo>
                    <a:pt x="88"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1" name="Google Shape;1181;p44"/>
            <p:cNvSpPr/>
            <p:nvPr/>
          </p:nvSpPr>
          <p:spPr>
            <a:xfrm>
              <a:off x="6079725" y="-110372"/>
              <a:ext cx="12109" cy="1153597"/>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2" name="Google Shape;1182;p44"/>
            <p:cNvSpPr/>
            <p:nvPr/>
          </p:nvSpPr>
          <p:spPr>
            <a:xfrm>
              <a:off x="6079730" y="-113327"/>
              <a:ext cx="12109" cy="1153597"/>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3" name="Google Shape;1183;p44"/>
            <p:cNvSpPr/>
            <p:nvPr/>
          </p:nvSpPr>
          <p:spPr>
            <a:xfrm>
              <a:off x="6459282" y="-110372"/>
              <a:ext cx="12109" cy="1153597"/>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4" name="Google Shape;1184;p44"/>
            <p:cNvSpPr/>
            <p:nvPr/>
          </p:nvSpPr>
          <p:spPr>
            <a:xfrm>
              <a:off x="6459287" y="-113327"/>
              <a:ext cx="12109" cy="1153597"/>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5" name="Google Shape;1185;p44"/>
            <p:cNvSpPr/>
            <p:nvPr/>
          </p:nvSpPr>
          <p:spPr>
            <a:xfrm>
              <a:off x="6844759" y="-110372"/>
              <a:ext cx="12109" cy="1153597"/>
            </a:xfrm>
            <a:custGeom>
              <a:avLst/>
              <a:gdLst/>
              <a:ahLst/>
              <a:cxnLst/>
              <a:rect l="l" t="t" r="r" b="b"/>
              <a:pathLst>
                <a:path w="90"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6" name="Google Shape;1186;p44"/>
            <p:cNvSpPr/>
            <p:nvPr/>
          </p:nvSpPr>
          <p:spPr>
            <a:xfrm>
              <a:off x="6844764" y="-113327"/>
              <a:ext cx="12109" cy="1153597"/>
            </a:xfrm>
            <a:custGeom>
              <a:avLst/>
              <a:gdLst/>
              <a:ahLst/>
              <a:cxnLst/>
              <a:rect l="l" t="t" r="r" b="b"/>
              <a:pathLst>
                <a:path w="90"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7" name="Google Shape;1187;p44"/>
            <p:cNvSpPr/>
            <p:nvPr/>
          </p:nvSpPr>
          <p:spPr>
            <a:xfrm>
              <a:off x="7224316" y="-110372"/>
              <a:ext cx="11975" cy="1153597"/>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8" name="Google Shape;1188;p44"/>
            <p:cNvSpPr/>
            <p:nvPr/>
          </p:nvSpPr>
          <p:spPr>
            <a:xfrm>
              <a:off x="7224320" y="-113327"/>
              <a:ext cx="11975" cy="1153597"/>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9" name="Google Shape;1189;p44"/>
            <p:cNvSpPr/>
            <p:nvPr/>
          </p:nvSpPr>
          <p:spPr>
            <a:xfrm>
              <a:off x="7609793" y="-110372"/>
              <a:ext cx="11975" cy="1153597"/>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0" name="Google Shape;1190;p44"/>
            <p:cNvSpPr/>
            <p:nvPr/>
          </p:nvSpPr>
          <p:spPr>
            <a:xfrm>
              <a:off x="7609797" y="-113327"/>
              <a:ext cx="11975" cy="1153597"/>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1" name="Google Shape;1191;p44"/>
            <p:cNvSpPr/>
            <p:nvPr/>
          </p:nvSpPr>
          <p:spPr>
            <a:xfrm>
              <a:off x="7989350" y="-110372"/>
              <a:ext cx="11975" cy="1153597"/>
            </a:xfrm>
            <a:custGeom>
              <a:avLst/>
              <a:gdLst/>
              <a:ahLst/>
              <a:cxnLst/>
              <a:rect l="l" t="t" r="r" b="b"/>
              <a:pathLst>
                <a:path w="89" h="17103" extrusionOk="0">
                  <a:moveTo>
                    <a:pt x="1" y="1"/>
                  </a:moveTo>
                  <a:lnTo>
                    <a:pt x="1" y="17103"/>
                  </a:lnTo>
                  <a:lnTo>
                    <a:pt x="89" y="17103"/>
                  </a:lnTo>
                  <a:lnTo>
                    <a:pt x="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2" name="Google Shape;1192;p44"/>
            <p:cNvSpPr/>
            <p:nvPr/>
          </p:nvSpPr>
          <p:spPr>
            <a:xfrm>
              <a:off x="7989354" y="-113327"/>
              <a:ext cx="11975" cy="1153597"/>
            </a:xfrm>
            <a:custGeom>
              <a:avLst/>
              <a:gdLst/>
              <a:ahLst/>
              <a:cxnLst/>
              <a:rect l="l" t="t" r="r" b="b"/>
              <a:pathLst>
                <a:path w="89" h="17103" fill="none" extrusionOk="0">
                  <a:moveTo>
                    <a:pt x="1" y="1"/>
                  </a:moveTo>
                  <a:lnTo>
                    <a:pt x="1" y="17103"/>
                  </a:lnTo>
                  <a:lnTo>
                    <a:pt x="89" y="17103"/>
                  </a:lnTo>
                  <a:lnTo>
                    <a:pt x="8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3" name="Google Shape;1193;p44"/>
            <p:cNvSpPr/>
            <p:nvPr/>
          </p:nvSpPr>
          <p:spPr>
            <a:xfrm>
              <a:off x="4947104" y="648747"/>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4" name="Google Shape;1194;p44"/>
            <p:cNvSpPr/>
            <p:nvPr/>
          </p:nvSpPr>
          <p:spPr>
            <a:xfrm>
              <a:off x="4947104" y="648747"/>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195" name="Google Shape;1195;p44"/>
          <p:cNvSpPr/>
          <p:nvPr/>
        </p:nvSpPr>
        <p:spPr>
          <a:xfrm>
            <a:off x="4947104" y="1028306"/>
            <a:ext cx="3427867" cy="11975"/>
          </a:xfrm>
          <a:custGeom>
            <a:avLst/>
            <a:gdLst/>
            <a:ahLst/>
            <a:cxnLst/>
            <a:rect l="l" t="t" r="r" b="b"/>
            <a:pathLst>
              <a:path w="25477" h="89" extrusionOk="0">
                <a:moveTo>
                  <a:pt x="0" y="1"/>
                </a:moveTo>
                <a:lnTo>
                  <a:pt x="0" y="89"/>
                </a:lnTo>
                <a:lnTo>
                  <a:pt x="25477" y="89"/>
                </a:lnTo>
                <a:lnTo>
                  <a:pt x="254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6" name="Google Shape;1196;p44"/>
          <p:cNvSpPr/>
          <p:nvPr/>
        </p:nvSpPr>
        <p:spPr>
          <a:xfrm>
            <a:off x="4947104" y="1028306"/>
            <a:ext cx="3427867" cy="11975"/>
          </a:xfrm>
          <a:custGeom>
            <a:avLst/>
            <a:gdLst/>
            <a:ahLst/>
            <a:cxnLst/>
            <a:rect l="l" t="t" r="r" b="b"/>
            <a:pathLst>
              <a:path w="25477" h="89" fill="none" extrusionOk="0">
                <a:moveTo>
                  <a:pt x="25477" y="1"/>
                </a:moveTo>
                <a:lnTo>
                  <a:pt x="0" y="1"/>
                </a:lnTo>
                <a:lnTo>
                  <a:pt x="0" y="89"/>
                </a:lnTo>
                <a:lnTo>
                  <a:pt x="25477" y="89"/>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212" name="Google Shape;1212;p44"/>
          <p:cNvGrpSpPr/>
          <p:nvPr/>
        </p:nvGrpSpPr>
        <p:grpSpPr>
          <a:xfrm>
            <a:off x="7149243" y="524764"/>
            <a:ext cx="856268" cy="913150"/>
            <a:chOff x="940342" y="821389"/>
            <a:chExt cx="696153" cy="742398"/>
          </a:xfrm>
        </p:grpSpPr>
        <p:grpSp>
          <p:nvGrpSpPr>
            <p:cNvPr id="1213" name="Google Shape;1213;p44"/>
            <p:cNvGrpSpPr/>
            <p:nvPr/>
          </p:nvGrpSpPr>
          <p:grpSpPr>
            <a:xfrm>
              <a:off x="1138792" y="1080089"/>
              <a:ext cx="497703" cy="483698"/>
              <a:chOff x="794331" y="401591"/>
              <a:chExt cx="516235" cy="501709"/>
            </a:xfrm>
          </p:grpSpPr>
          <p:sp>
            <p:nvSpPr>
              <p:cNvPr id="1214" name="Google Shape;1214;p44"/>
              <p:cNvSpPr/>
              <p:nvPr/>
            </p:nvSpPr>
            <p:spPr>
              <a:xfrm>
                <a:off x="794331" y="401591"/>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5" name="Google Shape;1215;p44"/>
              <p:cNvSpPr/>
              <p:nvPr/>
            </p:nvSpPr>
            <p:spPr>
              <a:xfrm>
                <a:off x="826447" y="497189"/>
                <a:ext cx="452004" cy="373995"/>
              </a:xfrm>
              <a:custGeom>
                <a:avLst/>
                <a:gdLst/>
                <a:ahLst/>
                <a:cxnLst/>
                <a:rect l="l" t="t" r="r" b="b"/>
                <a:pathLst>
                  <a:path w="20506" h="16967" extrusionOk="0">
                    <a:moveTo>
                      <a:pt x="1" y="1"/>
                    </a:moveTo>
                    <a:lnTo>
                      <a:pt x="1" y="16967"/>
                    </a:lnTo>
                    <a:lnTo>
                      <a:pt x="20506" y="16967"/>
                    </a:lnTo>
                    <a:lnTo>
                      <a:pt x="20506" y="1"/>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6" name="Google Shape;1216;p44"/>
              <p:cNvSpPr/>
              <p:nvPr/>
            </p:nvSpPr>
            <p:spPr>
              <a:xfrm>
                <a:off x="1168304" y="449026"/>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7" name="Google Shape;1217;p44"/>
              <p:cNvSpPr/>
              <p:nvPr/>
            </p:nvSpPr>
            <p:spPr>
              <a:xfrm>
                <a:off x="1253961" y="442127"/>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8" name="Google Shape;1218;p44"/>
              <p:cNvSpPr/>
              <p:nvPr/>
            </p:nvSpPr>
            <p:spPr>
              <a:xfrm>
                <a:off x="1211132" y="441377"/>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1219" name="Google Shape;1219;p44"/>
            <p:cNvGrpSpPr/>
            <p:nvPr/>
          </p:nvGrpSpPr>
          <p:grpSpPr>
            <a:xfrm>
              <a:off x="1039567" y="950739"/>
              <a:ext cx="497703" cy="483698"/>
              <a:chOff x="794331" y="401591"/>
              <a:chExt cx="516235" cy="501709"/>
            </a:xfrm>
          </p:grpSpPr>
          <p:sp>
            <p:nvSpPr>
              <p:cNvPr id="1220" name="Google Shape;1220;p44"/>
              <p:cNvSpPr/>
              <p:nvPr/>
            </p:nvSpPr>
            <p:spPr>
              <a:xfrm>
                <a:off x="794331" y="401591"/>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1" name="Google Shape;1221;p44"/>
              <p:cNvSpPr/>
              <p:nvPr/>
            </p:nvSpPr>
            <p:spPr>
              <a:xfrm>
                <a:off x="826447" y="497189"/>
                <a:ext cx="452004" cy="373995"/>
              </a:xfrm>
              <a:custGeom>
                <a:avLst/>
                <a:gdLst/>
                <a:ahLst/>
                <a:cxnLst/>
                <a:rect l="l" t="t" r="r" b="b"/>
                <a:pathLst>
                  <a:path w="20506" h="16967" extrusionOk="0">
                    <a:moveTo>
                      <a:pt x="1" y="1"/>
                    </a:moveTo>
                    <a:lnTo>
                      <a:pt x="1" y="16967"/>
                    </a:lnTo>
                    <a:lnTo>
                      <a:pt x="20506" y="16967"/>
                    </a:lnTo>
                    <a:lnTo>
                      <a:pt x="20506" y="1"/>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2" name="Google Shape;1222;p44"/>
              <p:cNvSpPr/>
              <p:nvPr/>
            </p:nvSpPr>
            <p:spPr>
              <a:xfrm>
                <a:off x="1168304" y="449026"/>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3" name="Google Shape;1223;p44"/>
              <p:cNvSpPr/>
              <p:nvPr/>
            </p:nvSpPr>
            <p:spPr>
              <a:xfrm>
                <a:off x="1253961" y="442127"/>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4" name="Google Shape;1224;p44"/>
              <p:cNvSpPr/>
              <p:nvPr/>
            </p:nvSpPr>
            <p:spPr>
              <a:xfrm>
                <a:off x="1211132" y="441377"/>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1225" name="Google Shape;1225;p44"/>
            <p:cNvGrpSpPr/>
            <p:nvPr/>
          </p:nvGrpSpPr>
          <p:grpSpPr>
            <a:xfrm>
              <a:off x="940342" y="821389"/>
              <a:ext cx="497703" cy="483698"/>
              <a:chOff x="794331" y="401591"/>
              <a:chExt cx="516235" cy="501709"/>
            </a:xfrm>
          </p:grpSpPr>
          <p:sp>
            <p:nvSpPr>
              <p:cNvPr id="1226" name="Google Shape;1226;p44"/>
              <p:cNvSpPr/>
              <p:nvPr/>
            </p:nvSpPr>
            <p:spPr>
              <a:xfrm>
                <a:off x="794331" y="401591"/>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7" name="Google Shape;1227;p44"/>
              <p:cNvSpPr/>
              <p:nvPr/>
            </p:nvSpPr>
            <p:spPr>
              <a:xfrm>
                <a:off x="826447" y="497189"/>
                <a:ext cx="452004" cy="373995"/>
              </a:xfrm>
              <a:custGeom>
                <a:avLst/>
                <a:gdLst/>
                <a:ahLst/>
                <a:cxnLst/>
                <a:rect l="l" t="t" r="r" b="b"/>
                <a:pathLst>
                  <a:path w="20506" h="16967" extrusionOk="0">
                    <a:moveTo>
                      <a:pt x="1" y="1"/>
                    </a:moveTo>
                    <a:lnTo>
                      <a:pt x="1" y="16967"/>
                    </a:lnTo>
                    <a:lnTo>
                      <a:pt x="20506" y="16967"/>
                    </a:lnTo>
                    <a:lnTo>
                      <a:pt x="20506" y="1"/>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8" name="Google Shape;1228;p44"/>
              <p:cNvSpPr/>
              <p:nvPr/>
            </p:nvSpPr>
            <p:spPr>
              <a:xfrm>
                <a:off x="1168304" y="449026"/>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9" name="Google Shape;1229;p44"/>
              <p:cNvSpPr/>
              <p:nvPr/>
            </p:nvSpPr>
            <p:spPr>
              <a:xfrm>
                <a:off x="1253961" y="442127"/>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0" name="Google Shape;1230;p44"/>
              <p:cNvSpPr/>
              <p:nvPr/>
            </p:nvSpPr>
            <p:spPr>
              <a:xfrm>
                <a:off x="1211132" y="441377"/>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1231" name="Google Shape;1231;p44"/>
          <p:cNvGrpSpPr/>
          <p:nvPr/>
        </p:nvGrpSpPr>
        <p:grpSpPr>
          <a:xfrm rot="-5400000">
            <a:off x="5938267" y="244553"/>
            <a:ext cx="637467" cy="637467"/>
            <a:chOff x="1526703" y="2379293"/>
            <a:chExt cx="385200" cy="385200"/>
          </a:xfrm>
        </p:grpSpPr>
        <p:sp>
          <p:nvSpPr>
            <p:cNvPr id="1232" name="Google Shape;1232;p44"/>
            <p:cNvSpPr/>
            <p:nvPr/>
          </p:nvSpPr>
          <p:spPr>
            <a:xfrm rot="2700000">
              <a:off x="1583115" y="2435704"/>
              <a:ext cx="272378" cy="272378"/>
            </a:xfrm>
            <a:prstGeom prst="ellipse">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3" name="Google Shape;1233;p44"/>
            <p:cNvSpPr/>
            <p:nvPr/>
          </p:nvSpPr>
          <p:spPr>
            <a:xfrm rot="2700000">
              <a:off x="1627238" y="2479547"/>
              <a:ext cx="184131" cy="184131"/>
            </a:xfrm>
            <a:prstGeom prst="mathPlus">
              <a:avLst>
                <a:gd name="adj1" fmla="val 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246" name="Google Shape;1246;p44"/>
          <p:cNvSpPr/>
          <p:nvPr/>
        </p:nvSpPr>
        <p:spPr>
          <a:xfrm rot="5400000">
            <a:off x="7843183" y="4280696"/>
            <a:ext cx="326147" cy="323104"/>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pic>
        <p:nvPicPr>
          <p:cNvPr id="3" name="Picture 2" descr="image-removebg-preview"/>
          <p:cNvPicPr>
            <a:picLocks noChangeAspect="1"/>
          </p:cNvPicPr>
          <p:nvPr/>
        </p:nvPicPr>
        <p:blipFill>
          <a:blip r:embed="rId1"/>
          <a:stretch>
            <a:fillRect/>
          </a:stretch>
        </p:blipFill>
        <p:spPr>
          <a:xfrm>
            <a:off x="2542540" y="4019550"/>
            <a:ext cx="4208780" cy="824230"/>
          </a:xfrm>
          <a:prstGeom prst="rect">
            <a:avLst/>
          </a:prstGeom>
        </p:spPr>
      </p:pic>
      <p:sp>
        <p:nvSpPr>
          <p:cNvPr id="2" name="Round Same Side Corner Rectangle 1"/>
          <p:cNvSpPr/>
          <p:nvPr/>
        </p:nvSpPr>
        <p:spPr>
          <a:xfrm>
            <a:off x="2502535" y="3994150"/>
            <a:ext cx="4419600" cy="882015"/>
          </a:xfrm>
          <a:prstGeom prst="round2SameRect">
            <a:avLst>
              <a:gd name="adj1" fmla="val 26205"/>
              <a:gd name="adj2" fmla="val 0"/>
            </a:avLst>
          </a:prstGeom>
          <a:noFill/>
          <a:ln w="0" cmpd="dbl">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3095" name="Shape 3095"/>
        <p:cNvGrpSpPr/>
        <p:nvPr/>
      </p:nvGrpSpPr>
      <p:grpSpPr>
        <a:xfrm>
          <a:off x="0" y="0"/>
          <a:ext cx="0" cy="0"/>
          <a:chOff x="0" y="0"/>
          <a:chExt cx="0" cy="0"/>
        </a:xfrm>
      </p:grpSpPr>
      <p:sp>
        <p:nvSpPr>
          <p:cNvPr id="3096" name="Google Shape;3096;p62"/>
          <p:cNvSpPr txBox="1"/>
          <p:nvPr>
            <p:ph type="title"/>
          </p:nvPr>
        </p:nvSpPr>
        <p:spPr>
          <a:xfrm>
            <a:off x="2673319" y="2903890"/>
            <a:ext cx="3983700" cy="4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en-GB"/>
              <a:t>FOR YOUR TIME</a:t>
            </a:r>
            <a:endParaRPr lang="en-US" altLang="en-GB"/>
          </a:p>
        </p:txBody>
      </p:sp>
      <p:sp>
        <p:nvSpPr>
          <p:cNvPr id="3097" name="Google Shape;3097;p62"/>
          <p:cNvSpPr/>
          <p:nvPr/>
        </p:nvSpPr>
        <p:spPr>
          <a:xfrm>
            <a:off x="2731135" y="1934210"/>
            <a:ext cx="3763010" cy="946785"/>
          </a:xfrm>
          <a:prstGeom prst="rect">
            <a:avLst/>
          </a:prstGeom>
        </p:spPr>
        <p:txBody>
          <a:bodyPr>
            <a:prstTxWarp prst="textPlain">
              <a:avLst/>
            </a:prstTxWarp>
          </a:bodyPr>
          <a:lstStyle/>
          <a:p>
            <a:pPr lvl="0" algn="ctr"/>
            <a:r>
              <a:rPr lang="en-US" b="1" i="0">
                <a:ln w="9525" cap="flat" cmpd="sng">
                  <a:solidFill>
                    <a:schemeClr val="dk1"/>
                  </a:solidFill>
                  <a:prstDash val="solid"/>
                  <a:round/>
                  <a:headEnd type="none" w="sm" len="sm"/>
                  <a:tailEnd type="none" w="sm" len="sm"/>
                </a:ln>
                <a:noFill/>
                <a:latin typeface="Raleway;900"/>
              </a:rPr>
              <a:t>THANKS</a:t>
            </a:r>
            <a:endParaRPr lang="en-US" b="1" i="0">
              <a:ln w="9525" cap="flat" cmpd="sng">
                <a:solidFill>
                  <a:schemeClr val="dk1"/>
                </a:solidFill>
                <a:prstDash val="solid"/>
                <a:round/>
                <a:headEnd type="none" w="sm" len="sm"/>
                <a:tailEnd type="none" w="sm" len="sm"/>
              </a:ln>
              <a:noFill/>
              <a:latin typeface="Raleway;900"/>
            </a:endParaRPr>
          </a:p>
        </p:txBody>
      </p:sp>
      <p:grpSp>
        <p:nvGrpSpPr>
          <p:cNvPr id="3098" name="Google Shape;3098;p62"/>
          <p:cNvGrpSpPr/>
          <p:nvPr/>
        </p:nvGrpSpPr>
        <p:grpSpPr>
          <a:xfrm>
            <a:off x="7465651" y="3926001"/>
            <a:ext cx="1030999" cy="593594"/>
            <a:chOff x="7722826" y="4011726"/>
            <a:chExt cx="1030999" cy="593594"/>
          </a:xfrm>
        </p:grpSpPr>
        <p:grpSp>
          <p:nvGrpSpPr>
            <p:cNvPr id="3099" name="Google Shape;3099;p62"/>
            <p:cNvGrpSpPr/>
            <p:nvPr/>
          </p:nvGrpSpPr>
          <p:grpSpPr>
            <a:xfrm>
              <a:off x="7945146" y="4103351"/>
              <a:ext cx="808679" cy="501969"/>
              <a:chOff x="6592596" y="2373026"/>
              <a:chExt cx="808679" cy="501969"/>
            </a:xfrm>
          </p:grpSpPr>
          <p:sp>
            <p:nvSpPr>
              <p:cNvPr id="3100" name="Google Shape;3100;p62"/>
              <p:cNvSpPr/>
              <p:nvPr/>
            </p:nvSpPr>
            <p:spPr>
              <a:xfrm>
                <a:off x="6592596" y="2373026"/>
                <a:ext cx="807768" cy="501969"/>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01" name="Google Shape;3101;p62"/>
              <p:cNvSpPr/>
              <p:nvPr/>
            </p:nvSpPr>
            <p:spPr>
              <a:xfrm>
                <a:off x="7347954" y="2402259"/>
                <a:ext cx="29883" cy="2986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02" name="Google Shape;3102;p62"/>
              <p:cNvSpPr/>
              <p:nvPr/>
            </p:nvSpPr>
            <p:spPr>
              <a:xfrm>
                <a:off x="7285836" y="2400433"/>
                <a:ext cx="34114" cy="34132"/>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03" name="Google Shape;3103;p62"/>
              <p:cNvSpPr/>
              <p:nvPr/>
            </p:nvSpPr>
            <p:spPr>
              <a:xfrm>
                <a:off x="7229793" y="2417499"/>
                <a:ext cx="34132" cy="4266"/>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3104" name="Google Shape;3104;p62"/>
              <p:cNvCxnSpPr/>
              <p:nvPr/>
            </p:nvCxnSpPr>
            <p:spPr>
              <a:xfrm>
                <a:off x="6594875" y="2465800"/>
                <a:ext cx="806400" cy="0"/>
              </a:xfrm>
              <a:prstGeom prst="straightConnector1">
                <a:avLst/>
              </a:prstGeom>
              <a:noFill/>
              <a:ln w="9525" cap="flat" cmpd="sng">
                <a:solidFill>
                  <a:schemeClr val="dk1"/>
                </a:solidFill>
                <a:prstDash val="solid"/>
                <a:round/>
                <a:headEnd type="none" w="med" len="med"/>
                <a:tailEnd type="none" w="med" len="med"/>
              </a:ln>
            </p:spPr>
          </p:cxnSp>
        </p:grpSp>
        <p:grpSp>
          <p:nvGrpSpPr>
            <p:cNvPr id="3105" name="Google Shape;3105;p62"/>
            <p:cNvGrpSpPr/>
            <p:nvPr/>
          </p:nvGrpSpPr>
          <p:grpSpPr>
            <a:xfrm>
              <a:off x="7868946" y="4011726"/>
              <a:ext cx="808679" cy="501969"/>
              <a:chOff x="6592596" y="2373026"/>
              <a:chExt cx="808679" cy="501969"/>
            </a:xfrm>
          </p:grpSpPr>
          <p:sp>
            <p:nvSpPr>
              <p:cNvPr id="3106" name="Google Shape;3106;p62"/>
              <p:cNvSpPr/>
              <p:nvPr/>
            </p:nvSpPr>
            <p:spPr>
              <a:xfrm>
                <a:off x="6592596" y="2373026"/>
                <a:ext cx="807768" cy="501969"/>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07" name="Google Shape;3107;p62"/>
              <p:cNvSpPr/>
              <p:nvPr/>
            </p:nvSpPr>
            <p:spPr>
              <a:xfrm>
                <a:off x="7347954" y="2402259"/>
                <a:ext cx="29883" cy="2986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08" name="Google Shape;3108;p62"/>
              <p:cNvSpPr/>
              <p:nvPr/>
            </p:nvSpPr>
            <p:spPr>
              <a:xfrm>
                <a:off x="7285836" y="2400433"/>
                <a:ext cx="34114" cy="34132"/>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09" name="Google Shape;3109;p62"/>
              <p:cNvSpPr/>
              <p:nvPr/>
            </p:nvSpPr>
            <p:spPr>
              <a:xfrm>
                <a:off x="7229793" y="2417499"/>
                <a:ext cx="34132" cy="4266"/>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3110" name="Google Shape;3110;p62"/>
              <p:cNvCxnSpPr/>
              <p:nvPr/>
            </p:nvCxnSpPr>
            <p:spPr>
              <a:xfrm>
                <a:off x="6594875" y="2465800"/>
                <a:ext cx="806400" cy="0"/>
              </a:xfrm>
              <a:prstGeom prst="straightConnector1">
                <a:avLst/>
              </a:prstGeom>
              <a:noFill/>
              <a:ln w="9525" cap="flat" cmpd="sng">
                <a:solidFill>
                  <a:schemeClr val="dk1"/>
                </a:solidFill>
                <a:prstDash val="solid"/>
                <a:round/>
                <a:headEnd type="none" w="med" len="med"/>
                <a:tailEnd type="none" w="med" len="med"/>
              </a:ln>
            </p:spPr>
          </p:cxnSp>
        </p:grpSp>
        <p:grpSp>
          <p:nvGrpSpPr>
            <p:cNvPr id="3111" name="Google Shape;3111;p62"/>
            <p:cNvGrpSpPr/>
            <p:nvPr/>
          </p:nvGrpSpPr>
          <p:grpSpPr>
            <a:xfrm>
              <a:off x="7722826" y="4217075"/>
              <a:ext cx="748474" cy="119744"/>
              <a:chOff x="6804851" y="2564100"/>
              <a:chExt cx="748474" cy="119744"/>
            </a:xfrm>
          </p:grpSpPr>
          <p:sp>
            <p:nvSpPr>
              <p:cNvPr id="3112" name="Google Shape;3112;p62"/>
              <p:cNvSpPr/>
              <p:nvPr/>
            </p:nvSpPr>
            <p:spPr>
              <a:xfrm>
                <a:off x="6804851" y="2564100"/>
                <a:ext cx="748474" cy="119744"/>
              </a:xfrm>
              <a:custGeom>
                <a:avLst/>
                <a:gdLst/>
                <a:ahLst/>
                <a:cxnLst/>
                <a:rect l="l" t="t" r="r" b="b"/>
                <a:pathLst>
                  <a:path w="45590" h="4893" extrusionOk="0">
                    <a:moveTo>
                      <a:pt x="0" y="1"/>
                    </a:moveTo>
                    <a:lnTo>
                      <a:pt x="0" y="4893"/>
                    </a:lnTo>
                    <a:lnTo>
                      <a:pt x="45590" y="4893"/>
                    </a:lnTo>
                    <a:lnTo>
                      <a:pt x="4559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3113" name="Google Shape;3113;p62"/>
              <p:cNvGrpSpPr/>
              <p:nvPr/>
            </p:nvGrpSpPr>
            <p:grpSpPr>
              <a:xfrm>
                <a:off x="6832025" y="2584483"/>
                <a:ext cx="431484" cy="82416"/>
                <a:chOff x="6832025" y="2584483"/>
                <a:chExt cx="431484" cy="82416"/>
              </a:xfrm>
            </p:grpSpPr>
            <p:sp>
              <p:nvSpPr>
                <p:cNvPr id="3114" name="Google Shape;3114;p62"/>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15" name="Google Shape;3115;p62"/>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16" name="Google Shape;3116;p62"/>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17" name="Google Shape;3117;p62"/>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18" name="Google Shape;3118;p62"/>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19" name="Google Shape;3119;p62"/>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20" name="Google Shape;3120;p62"/>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21" name="Google Shape;3121;p62"/>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grpSp>
        <p:nvGrpSpPr>
          <p:cNvPr id="3122" name="Google Shape;3122;p62"/>
          <p:cNvGrpSpPr/>
          <p:nvPr/>
        </p:nvGrpSpPr>
        <p:grpSpPr>
          <a:xfrm>
            <a:off x="854872" y="593529"/>
            <a:ext cx="605939" cy="733425"/>
            <a:chOff x="854872" y="593529"/>
            <a:chExt cx="605939" cy="733425"/>
          </a:xfrm>
        </p:grpSpPr>
        <p:grpSp>
          <p:nvGrpSpPr>
            <p:cNvPr id="3123" name="Google Shape;3123;p62"/>
            <p:cNvGrpSpPr/>
            <p:nvPr/>
          </p:nvGrpSpPr>
          <p:grpSpPr>
            <a:xfrm>
              <a:off x="854872" y="749504"/>
              <a:ext cx="444014" cy="577450"/>
              <a:chOff x="2255047" y="690567"/>
              <a:chExt cx="444014" cy="577450"/>
            </a:xfrm>
          </p:grpSpPr>
          <p:sp>
            <p:nvSpPr>
              <p:cNvPr id="3124" name="Google Shape;3124;p62"/>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25" name="Google Shape;3125;p62"/>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3126" name="Google Shape;3126;p62"/>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3127" name="Google Shape;3127;p62"/>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3128" name="Google Shape;3128;p62"/>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grpSp>
          <p:nvGrpSpPr>
            <p:cNvPr id="3129" name="Google Shape;3129;p62"/>
            <p:cNvGrpSpPr/>
            <p:nvPr/>
          </p:nvGrpSpPr>
          <p:grpSpPr>
            <a:xfrm>
              <a:off x="935835" y="671517"/>
              <a:ext cx="444014" cy="577450"/>
              <a:chOff x="2255047" y="690567"/>
              <a:chExt cx="444014" cy="577450"/>
            </a:xfrm>
          </p:grpSpPr>
          <p:sp>
            <p:nvSpPr>
              <p:cNvPr id="3130" name="Google Shape;3130;p62"/>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31" name="Google Shape;3131;p62"/>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3132" name="Google Shape;3132;p62"/>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3133" name="Google Shape;3133;p62"/>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3134" name="Google Shape;3134;p62"/>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grpSp>
          <p:nvGrpSpPr>
            <p:cNvPr id="3135" name="Google Shape;3135;p62"/>
            <p:cNvGrpSpPr/>
            <p:nvPr/>
          </p:nvGrpSpPr>
          <p:grpSpPr>
            <a:xfrm>
              <a:off x="1016797" y="593529"/>
              <a:ext cx="444014" cy="577450"/>
              <a:chOff x="2255047" y="690567"/>
              <a:chExt cx="444014" cy="577450"/>
            </a:xfrm>
          </p:grpSpPr>
          <p:sp>
            <p:nvSpPr>
              <p:cNvPr id="3136" name="Google Shape;3136;p62"/>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37" name="Google Shape;3137;p62"/>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3138" name="Google Shape;3138;p62"/>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3139" name="Google Shape;3139;p62"/>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3140" name="Google Shape;3140;p62"/>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grpSp>
      <p:sp>
        <p:nvSpPr>
          <p:cNvPr id="3141" name="Google Shape;3141;p62"/>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altLang="en-GB">
                <a:sym typeface="+mn-ea"/>
              </a:rPr>
              <a:t>Information</a:t>
            </a:r>
            <a:r>
              <a:rPr lang="en-GB">
                <a:sym typeface="+mn-ea"/>
              </a:rPr>
              <a:t> Technology</a:t>
            </a:r>
            <a:endParaRPr lang="en-GB"/>
          </a:p>
        </p:txBody>
      </p:sp>
      <p:sp>
        <p:nvSpPr>
          <p:cNvPr id="3142" name="Google Shape;3142;p62"/>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sym typeface="+mn-ea"/>
              </a:rPr>
              <a:t>LIMU</a:t>
            </a:r>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858" name="Shape 858"/>
        <p:cNvGrpSpPr/>
        <p:nvPr/>
      </p:nvGrpSpPr>
      <p:grpSpPr>
        <a:xfrm>
          <a:off x="0" y="0"/>
          <a:ext cx="0" cy="0"/>
          <a:chOff x="0" y="0"/>
          <a:chExt cx="0" cy="0"/>
        </a:xfrm>
      </p:grpSpPr>
      <p:sp>
        <p:nvSpPr>
          <p:cNvPr id="860" name="Google Shape;860;p43"/>
          <p:cNvSpPr/>
          <p:nvPr/>
        </p:nvSpPr>
        <p:spPr>
          <a:xfrm>
            <a:off x="1382659" y="445935"/>
            <a:ext cx="2953463" cy="415816"/>
          </a:xfrm>
          <a:prstGeom prst="rect">
            <a:avLst/>
          </a:prstGeom>
        </p:spPr>
        <p:txBody>
          <a:bodyPr>
            <a:prstTxWarp prst="textPlain">
              <a:avLst/>
            </a:prstTxWarp>
          </a:bodyPr>
          <a:lstStyle/>
          <a:p>
            <a:pPr lvl="0" algn="ctr"/>
            <a:r>
              <a:rPr lang="en-US" b="0" i="0">
                <a:ln w="19050" cap="flat" cmpd="sng">
                  <a:solidFill>
                    <a:schemeClr val="dk1"/>
                  </a:solidFill>
                  <a:prstDash val="solid"/>
                  <a:round/>
                  <a:headEnd type="none" w="sm" len="sm"/>
                  <a:tailEnd type="none" w="sm" len="sm"/>
                </a:ln>
                <a:noFill/>
                <a:latin typeface="Raleway;900"/>
              </a:rPr>
              <a:t>OBJECTIVES </a:t>
            </a:r>
            <a:endParaRPr lang="en-US" b="0" i="0">
              <a:ln w="19050" cap="flat" cmpd="sng">
                <a:solidFill>
                  <a:schemeClr val="dk1"/>
                </a:solidFill>
                <a:prstDash val="solid"/>
                <a:round/>
                <a:headEnd type="none" w="sm" len="sm"/>
                <a:tailEnd type="none" w="sm" len="sm"/>
              </a:ln>
              <a:noFill/>
              <a:latin typeface="Raleway;900"/>
            </a:endParaRPr>
          </a:p>
        </p:txBody>
      </p:sp>
      <p:sp>
        <p:nvSpPr>
          <p:cNvPr id="1149" name="Google Shape;1149;p43"/>
          <p:cNvSpPr/>
          <p:nvPr/>
        </p:nvSpPr>
        <p:spPr>
          <a:xfrm rot="10800000">
            <a:off x="819482" y="475937"/>
            <a:ext cx="358302" cy="35499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0" name="Google Shape;1150;p43"/>
          <p:cNvSpPr txBox="1"/>
          <p:nvPr>
            <p:ph type="subTitle" idx="1"/>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Clr>
                <a:schemeClr val="dk1"/>
              </a:buClr>
              <a:buSzPts val="1100"/>
              <a:buFont typeface="Arial" panose="020B0604020202020204"/>
              <a:buNone/>
            </a:pPr>
            <a:r>
              <a:rPr lang="en-US" altLang="en-GB"/>
              <a:t>Information Technology</a:t>
            </a:r>
            <a:endParaRPr lang="en-US" altLang="en-GB"/>
          </a:p>
        </p:txBody>
      </p:sp>
      <p:sp>
        <p:nvSpPr>
          <p:cNvPr id="1151" name="Google Shape;1151;p43"/>
          <p:cNvSpPr txBox="1"/>
          <p:nvPr>
            <p:ph type="subTitle" idx="2"/>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t>LIMU</a:t>
            </a:r>
            <a:endParaRPr lang="en-US" altLang="en-GB"/>
          </a:p>
        </p:txBody>
      </p:sp>
      <p:sp>
        <p:nvSpPr>
          <p:cNvPr id="1152" name="Google Shape;1152;p43"/>
          <p:cNvSpPr txBox="1"/>
          <p:nvPr>
            <p:ph type="subTitle" idx="3"/>
          </p:nvPr>
        </p:nvSpPr>
        <p:spPr>
          <a:xfrm>
            <a:off x="603250" y="1097915"/>
            <a:ext cx="7945120" cy="2239010"/>
          </a:xfrm>
          <a:prstGeom prst="rect">
            <a:avLst/>
          </a:prstGeom>
        </p:spPr>
        <p:txBody>
          <a:bodyPr spcFirstLastPara="1" wrap="square" lIns="91425" tIns="91425" rIns="91425" bIns="91425" anchor="ctr" anchorCtr="0">
            <a:noAutofit/>
          </a:bodyPr>
          <a:lstStyle/>
          <a:p>
            <a:pPr marL="457200" lvl="0" indent="-330200" algn="l" rtl="0">
              <a:lnSpc>
                <a:spcPct val="90000"/>
              </a:lnSpc>
              <a:spcBef>
                <a:spcPts val="1600"/>
              </a:spcBef>
              <a:spcAft>
                <a:spcPts val="0"/>
              </a:spcAft>
              <a:buSzPts val="1600"/>
              <a:buChar char="●"/>
            </a:pPr>
            <a:r>
              <a:rPr lang="en-US" altLang="en-GB"/>
              <a:t>Define network communcations and their elements</a:t>
            </a:r>
            <a:endParaRPr lang="en-US" altLang="en-GB"/>
          </a:p>
          <a:p>
            <a:pPr marL="457200" lvl="0" indent="-330200" algn="l" rtl="0">
              <a:lnSpc>
                <a:spcPct val="90000"/>
              </a:lnSpc>
              <a:spcBef>
                <a:spcPts val="1600"/>
              </a:spcBef>
              <a:spcAft>
                <a:spcPts val="0"/>
              </a:spcAft>
              <a:buSzPts val="1600"/>
              <a:buChar char="●"/>
            </a:pPr>
            <a:r>
              <a:rPr lang="en-US" altLang="en-GB"/>
              <a:t>Describe the characteristics and uses of each communcation model</a:t>
            </a:r>
            <a:endParaRPr lang="en-US" altLang="en-GB"/>
          </a:p>
          <a:p>
            <a:pPr marL="457200" lvl="0" indent="-330200" algn="l" rtl="0">
              <a:lnSpc>
                <a:spcPct val="90000"/>
              </a:lnSpc>
              <a:spcBef>
                <a:spcPts val="1600"/>
              </a:spcBef>
              <a:spcAft>
                <a:spcPts val="0"/>
              </a:spcAft>
              <a:buSzPts val="1600"/>
              <a:buChar char="●"/>
            </a:pPr>
            <a:r>
              <a:rPr lang="en-US" altLang="en-GB"/>
              <a:t>List layers of the OSI model</a:t>
            </a:r>
            <a:endParaRPr lang="en-US" altLang="en-GB"/>
          </a:p>
          <a:p>
            <a:pPr marL="457200" lvl="0" indent="-330200" algn="l" rtl="0">
              <a:lnSpc>
                <a:spcPct val="90000"/>
              </a:lnSpc>
              <a:spcBef>
                <a:spcPts val="1600"/>
              </a:spcBef>
              <a:spcAft>
                <a:spcPts val="0"/>
              </a:spcAft>
              <a:buSzPts val="1600"/>
              <a:buChar char="●"/>
            </a:pPr>
            <a:r>
              <a:rPr lang="en-US" altLang="en-GB"/>
              <a:t>Describe the functionalities of each layer of the OSI model</a:t>
            </a:r>
            <a:endParaRPr lang="en-US" altLang="en-GB"/>
          </a:p>
          <a:p>
            <a:pPr marL="457200" lvl="0" indent="-330200" algn="l" rtl="0">
              <a:lnSpc>
                <a:spcPct val="90000"/>
              </a:lnSpc>
              <a:spcBef>
                <a:spcPts val="1600"/>
              </a:spcBef>
              <a:spcAft>
                <a:spcPts val="0"/>
              </a:spcAft>
              <a:buSzPts val="1600"/>
              <a:buChar char="●"/>
            </a:pPr>
            <a:r>
              <a:rPr lang="en-US" altLang="en-GB"/>
              <a:t>Difference between TCP/IP and osi model</a:t>
            </a:r>
            <a:endParaRPr lang="en-US" alt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834" name="Shape 834"/>
        <p:cNvGrpSpPr/>
        <p:nvPr/>
      </p:nvGrpSpPr>
      <p:grpSpPr>
        <a:xfrm>
          <a:off x="0" y="0"/>
          <a:ext cx="0" cy="0"/>
          <a:chOff x="0" y="0"/>
          <a:chExt cx="0" cy="0"/>
        </a:xfrm>
      </p:grpSpPr>
      <p:sp>
        <p:nvSpPr>
          <p:cNvPr id="835" name="Google Shape;835;p42"/>
          <p:cNvSpPr txBox="1"/>
          <p:nvPr>
            <p:ph type="body" idx="1"/>
          </p:nvPr>
        </p:nvSpPr>
        <p:spPr>
          <a:xfrm>
            <a:off x="1183640" y="2237105"/>
            <a:ext cx="6769735" cy="117348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1800">
                <a:sym typeface="+mn-ea"/>
              </a:rPr>
              <a:t>The exchange of data or information between end-user devices over a network via the trasmittion medium.</a:t>
            </a:r>
            <a:endParaRPr lang="en-US" sz="1800">
              <a:sym typeface="+mn-ea"/>
            </a:endParaRPr>
          </a:p>
          <a:p>
            <a:pPr marL="0" lvl="0" indent="0" algn="ctr" rtl="0">
              <a:lnSpc>
                <a:spcPct val="100000"/>
              </a:lnSpc>
              <a:spcBef>
                <a:spcPts val="0"/>
              </a:spcBef>
              <a:spcAft>
                <a:spcPts val="0"/>
              </a:spcAft>
              <a:buNone/>
            </a:pPr>
            <a:endParaRPr lang="en-US" noProof="1"/>
          </a:p>
          <a:p>
            <a:pPr marL="0" lvl="0" indent="0" algn="ctr" rtl="0">
              <a:lnSpc>
                <a:spcPct val="100000"/>
              </a:lnSpc>
              <a:spcBef>
                <a:spcPts val="0"/>
              </a:spcBef>
              <a:spcAft>
                <a:spcPts val="0"/>
              </a:spcAft>
              <a:buNone/>
            </a:pPr>
            <a:r>
              <a:rPr lang="en-US" sz="1800">
                <a:sym typeface="+mn-ea"/>
              </a:rPr>
              <a:t>It defines a set of protocols (rules and standards) that allow communication between devices regardless of their underlaying archeticture.</a:t>
            </a:r>
            <a:endParaRPr sz="1800"/>
          </a:p>
        </p:txBody>
      </p:sp>
      <p:sp>
        <p:nvSpPr>
          <p:cNvPr id="836" name="Google Shape;836;p42"/>
          <p:cNvSpPr txBox="1"/>
          <p:nvPr>
            <p:ph type="title"/>
          </p:nvPr>
        </p:nvSpPr>
        <p:spPr>
          <a:xfrm>
            <a:off x="1400100" y="1306525"/>
            <a:ext cx="63438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en-GB">
                <a:sym typeface="+mn-ea"/>
              </a:rPr>
              <a:t>Define network communcations and their elements</a:t>
            </a:r>
            <a:endParaRPr lang="en-GB"/>
          </a:p>
        </p:txBody>
      </p:sp>
      <p:grpSp>
        <p:nvGrpSpPr>
          <p:cNvPr id="837" name="Google Shape;837;p42"/>
          <p:cNvGrpSpPr/>
          <p:nvPr/>
        </p:nvGrpSpPr>
        <p:grpSpPr>
          <a:xfrm>
            <a:off x="712005" y="384639"/>
            <a:ext cx="569922" cy="557039"/>
            <a:chOff x="712005" y="384639"/>
            <a:chExt cx="569922" cy="557039"/>
          </a:xfrm>
        </p:grpSpPr>
        <p:grpSp>
          <p:nvGrpSpPr>
            <p:cNvPr id="838" name="Google Shape;838;p42"/>
            <p:cNvGrpSpPr/>
            <p:nvPr/>
          </p:nvGrpSpPr>
          <p:grpSpPr>
            <a:xfrm>
              <a:off x="712005" y="384639"/>
              <a:ext cx="497703" cy="483698"/>
              <a:chOff x="794331" y="401591"/>
              <a:chExt cx="516235" cy="501709"/>
            </a:xfrm>
          </p:grpSpPr>
          <p:sp>
            <p:nvSpPr>
              <p:cNvPr id="839" name="Google Shape;839;p42"/>
              <p:cNvSpPr/>
              <p:nvPr/>
            </p:nvSpPr>
            <p:spPr>
              <a:xfrm>
                <a:off x="794331" y="401591"/>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0" name="Google Shape;840;p42"/>
              <p:cNvSpPr/>
              <p:nvPr/>
            </p:nvSpPr>
            <p:spPr>
              <a:xfrm>
                <a:off x="826447" y="497189"/>
                <a:ext cx="452004" cy="373995"/>
              </a:xfrm>
              <a:custGeom>
                <a:avLst/>
                <a:gdLst/>
                <a:ahLst/>
                <a:cxnLst/>
                <a:rect l="l" t="t" r="r" b="b"/>
                <a:pathLst>
                  <a:path w="20506" h="16967" extrusionOk="0">
                    <a:moveTo>
                      <a:pt x="1" y="1"/>
                    </a:moveTo>
                    <a:lnTo>
                      <a:pt x="1" y="16967"/>
                    </a:lnTo>
                    <a:lnTo>
                      <a:pt x="20506" y="16967"/>
                    </a:lnTo>
                    <a:lnTo>
                      <a:pt x="20506" y="1"/>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1" name="Google Shape;841;p42"/>
              <p:cNvSpPr/>
              <p:nvPr/>
            </p:nvSpPr>
            <p:spPr>
              <a:xfrm>
                <a:off x="1168304" y="449026"/>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2" name="Google Shape;842;p42"/>
              <p:cNvSpPr/>
              <p:nvPr/>
            </p:nvSpPr>
            <p:spPr>
              <a:xfrm>
                <a:off x="1253961" y="442127"/>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3" name="Google Shape;843;p42"/>
              <p:cNvSpPr/>
              <p:nvPr/>
            </p:nvSpPr>
            <p:spPr>
              <a:xfrm>
                <a:off x="1211132" y="441377"/>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844" name="Google Shape;844;p42"/>
            <p:cNvGrpSpPr/>
            <p:nvPr/>
          </p:nvGrpSpPr>
          <p:grpSpPr>
            <a:xfrm>
              <a:off x="1057682" y="538173"/>
              <a:ext cx="224245" cy="403505"/>
              <a:chOff x="8063823" y="2506947"/>
              <a:chExt cx="198009" cy="356296"/>
            </a:xfrm>
          </p:grpSpPr>
          <p:sp>
            <p:nvSpPr>
              <p:cNvPr id="845" name="Google Shape;845;p42"/>
              <p:cNvSpPr/>
              <p:nvPr/>
            </p:nvSpPr>
            <p:spPr>
              <a:xfrm>
                <a:off x="8063823" y="2506947"/>
                <a:ext cx="198009" cy="39628"/>
              </a:xfrm>
              <a:custGeom>
                <a:avLst/>
                <a:gdLst/>
                <a:ahLst/>
                <a:cxnLst/>
                <a:rect l="l" t="t" r="r" b="b"/>
                <a:pathLst>
                  <a:path w="4512" h="903" extrusionOk="0">
                    <a:moveTo>
                      <a:pt x="1" y="0"/>
                    </a:moveTo>
                    <a:lnTo>
                      <a:pt x="1" y="902"/>
                    </a:lnTo>
                    <a:lnTo>
                      <a:pt x="4511" y="902"/>
                    </a:lnTo>
                    <a:lnTo>
                      <a:pt x="4511"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6" name="Google Shape;846;p42"/>
              <p:cNvSpPr/>
              <p:nvPr/>
            </p:nvSpPr>
            <p:spPr>
              <a:xfrm>
                <a:off x="8063823" y="2823615"/>
                <a:ext cx="198009" cy="39628"/>
              </a:xfrm>
              <a:custGeom>
                <a:avLst/>
                <a:gdLst/>
                <a:ahLst/>
                <a:cxnLst/>
                <a:rect l="l" t="t" r="r" b="b"/>
                <a:pathLst>
                  <a:path w="4512" h="903" extrusionOk="0">
                    <a:moveTo>
                      <a:pt x="1" y="1"/>
                    </a:moveTo>
                    <a:lnTo>
                      <a:pt x="1" y="903"/>
                    </a:lnTo>
                    <a:lnTo>
                      <a:pt x="4511" y="903"/>
                    </a:lnTo>
                    <a:lnTo>
                      <a:pt x="4511" y="1"/>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7" name="Google Shape;847;p42"/>
              <p:cNvSpPr/>
              <p:nvPr/>
            </p:nvSpPr>
            <p:spPr>
              <a:xfrm>
                <a:off x="8082122" y="2546531"/>
                <a:ext cx="159917" cy="275642"/>
              </a:xfrm>
              <a:custGeom>
                <a:avLst/>
                <a:gdLst/>
                <a:ahLst/>
                <a:cxnLst/>
                <a:rect l="l" t="t" r="r" b="b"/>
                <a:pathLst>
                  <a:path w="3644" h="6281" extrusionOk="0">
                    <a:moveTo>
                      <a:pt x="0" y="0"/>
                    </a:moveTo>
                    <a:lnTo>
                      <a:pt x="0" y="1735"/>
                    </a:lnTo>
                    <a:lnTo>
                      <a:pt x="1214" y="2915"/>
                    </a:lnTo>
                    <a:lnTo>
                      <a:pt x="1214" y="3366"/>
                    </a:lnTo>
                    <a:lnTo>
                      <a:pt x="0" y="4511"/>
                    </a:lnTo>
                    <a:lnTo>
                      <a:pt x="0" y="6280"/>
                    </a:lnTo>
                    <a:lnTo>
                      <a:pt x="3643" y="6280"/>
                    </a:lnTo>
                    <a:lnTo>
                      <a:pt x="3643" y="4511"/>
                    </a:lnTo>
                    <a:lnTo>
                      <a:pt x="2463" y="3366"/>
                    </a:lnTo>
                    <a:lnTo>
                      <a:pt x="2463" y="2915"/>
                    </a:lnTo>
                    <a:lnTo>
                      <a:pt x="3643" y="1735"/>
                    </a:lnTo>
                    <a:lnTo>
                      <a:pt x="3643"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8" name="Google Shape;848;p42"/>
              <p:cNvSpPr/>
              <p:nvPr/>
            </p:nvSpPr>
            <p:spPr>
              <a:xfrm>
                <a:off x="8086686" y="2756648"/>
                <a:ext cx="152281" cy="65520"/>
              </a:xfrm>
              <a:custGeom>
                <a:avLst/>
                <a:gdLst/>
                <a:ahLst/>
                <a:cxnLst/>
                <a:rect l="l" t="t" r="r" b="b"/>
                <a:pathLst>
                  <a:path w="3470" h="1493" extrusionOk="0">
                    <a:moveTo>
                      <a:pt x="1527" y="0"/>
                    </a:moveTo>
                    <a:lnTo>
                      <a:pt x="0" y="1492"/>
                    </a:lnTo>
                    <a:lnTo>
                      <a:pt x="3470" y="1492"/>
                    </a:lnTo>
                    <a:lnTo>
                      <a:pt x="194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9" name="Google Shape;849;p42"/>
              <p:cNvSpPr/>
              <p:nvPr/>
            </p:nvSpPr>
            <p:spPr>
              <a:xfrm>
                <a:off x="8086686" y="2756648"/>
                <a:ext cx="152281" cy="65520"/>
              </a:xfrm>
              <a:custGeom>
                <a:avLst/>
                <a:gdLst/>
                <a:ahLst/>
                <a:cxnLst/>
                <a:rect l="l" t="t" r="r" b="b"/>
                <a:pathLst>
                  <a:path w="3470" h="1493" fill="none" extrusionOk="0">
                    <a:moveTo>
                      <a:pt x="1527" y="0"/>
                    </a:moveTo>
                    <a:lnTo>
                      <a:pt x="0" y="1492"/>
                    </a:lnTo>
                    <a:lnTo>
                      <a:pt x="3470" y="1492"/>
                    </a:lnTo>
                    <a:lnTo>
                      <a:pt x="194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0" name="Google Shape;850;p42"/>
              <p:cNvSpPr/>
              <p:nvPr/>
            </p:nvSpPr>
            <p:spPr>
              <a:xfrm>
                <a:off x="8153654" y="2726192"/>
                <a:ext cx="18344" cy="19836"/>
              </a:xfrm>
              <a:custGeom>
                <a:avLst/>
                <a:gdLst/>
                <a:ahLst/>
                <a:cxnLst/>
                <a:rect l="l" t="t" r="r" b="b"/>
                <a:pathLst>
                  <a:path w="418" h="452" extrusionOk="0">
                    <a:moveTo>
                      <a:pt x="1" y="0"/>
                    </a:moveTo>
                    <a:lnTo>
                      <a:pt x="1" y="451"/>
                    </a:lnTo>
                    <a:lnTo>
                      <a:pt x="417" y="451"/>
                    </a:lnTo>
                    <a:lnTo>
                      <a:pt x="41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1" name="Google Shape;851;p42"/>
              <p:cNvSpPr/>
              <p:nvPr/>
            </p:nvSpPr>
            <p:spPr>
              <a:xfrm>
                <a:off x="8153654" y="2698765"/>
                <a:ext cx="18344" cy="19836"/>
              </a:xfrm>
              <a:custGeom>
                <a:avLst/>
                <a:gdLst/>
                <a:ahLst/>
                <a:cxnLst/>
                <a:rect l="l" t="t" r="r" b="b"/>
                <a:pathLst>
                  <a:path w="418" h="452" extrusionOk="0">
                    <a:moveTo>
                      <a:pt x="1" y="1"/>
                    </a:moveTo>
                    <a:lnTo>
                      <a:pt x="1" y="452"/>
                    </a:lnTo>
                    <a:lnTo>
                      <a:pt x="417" y="452"/>
                    </a:lnTo>
                    <a:lnTo>
                      <a:pt x="41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2" name="Google Shape;852;p42"/>
              <p:cNvSpPr/>
              <p:nvPr/>
            </p:nvSpPr>
            <p:spPr>
              <a:xfrm>
                <a:off x="8124734" y="2628726"/>
                <a:ext cx="74648" cy="27472"/>
              </a:xfrm>
              <a:custGeom>
                <a:avLst/>
                <a:gdLst/>
                <a:ahLst/>
                <a:cxnLst/>
                <a:rect l="l" t="t" r="r" b="b"/>
                <a:pathLst>
                  <a:path w="1701" h="626" extrusionOk="0">
                    <a:moveTo>
                      <a:pt x="1" y="1"/>
                    </a:moveTo>
                    <a:lnTo>
                      <a:pt x="660" y="625"/>
                    </a:lnTo>
                    <a:lnTo>
                      <a:pt x="1076" y="625"/>
                    </a:lnTo>
                    <a:lnTo>
                      <a:pt x="17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853" name="Google Shape;853;p42"/>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altLang="en-GB">
                <a:sym typeface="+mn-ea"/>
              </a:rPr>
              <a:t>Information</a:t>
            </a:r>
            <a:r>
              <a:rPr lang="en-GB">
                <a:sym typeface="+mn-ea"/>
              </a:rPr>
              <a:t> Technology</a:t>
            </a:r>
            <a:endParaRPr lang="en-US" altLang="en-GB"/>
          </a:p>
        </p:txBody>
      </p:sp>
      <p:sp>
        <p:nvSpPr>
          <p:cNvPr id="854" name="Google Shape;854;p42"/>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sym typeface="+mn-ea"/>
              </a:rPr>
              <a:t>LIMU</a:t>
            </a:r>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250" name="Shape 1250"/>
        <p:cNvGrpSpPr/>
        <p:nvPr/>
      </p:nvGrpSpPr>
      <p:grpSpPr>
        <a:xfrm>
          <a:off x="0" y="0"/>
          <a:ext cx="0" cy="0"/>
          <a:chOff x="0" y="0"/>
          <a:chExt cx="0" cy="0"/>
        </a:xfrm>
      </p:grpSpPr>
      <p:grpSp>
        <p:nvGrpSpPr>
          <p:cNvPr id="1285" name="Google Shape;1285;p45"/>
          <p:cNvGrpSpPr/>
          <p:nvPr/>
        </p:nvGrpSpPr>
        <p:grpSpPr>
          <a:xfrm>
            <a:off x="740812" y="409567"/>
            <a:ext cx="531578" cy="663146"/>
            <a:chOff x="801772" y="447667"/>
            <a:chExt cx="531578" cy="663146"/>
          </a:xfrm>
        </p:grpSpPr>
        <p:sp>
          <p:nvSpPr>
            <p:cNvPr id="1286" name="Google Shape;1286;p45"/>
            <p:cNvSpPr/>
            <p:nvPr/>
          </p:nvSpPr>
          <p:spPr>
            <a:xfrm>
              <a:off x="801772" y="4476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7" name="Google Shape;1287;p45"/>
            <p:cNvSpPr/>
            <p:nvPr/>
          </p:nvSpPr>
          <p:spPr>
            <a:xfrm>
              <a:off x="1135355" y="4476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1288" name="Google Shape;1288;p45"/>
            <p:cNvCxnSpPr/>
            <p:nvPr/>
          </p:nvCxnSpPr>
          <p:spPr>
            <a:xfrm>
              <a:off x="867188" y="6815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1289" name="Google Shape;1289;p45"/>
            <p:cNvCxnSpPr/>
            <p:nvPr/>
          </p:nvCxnSpPr>
          <p:spPr>
            <a:xfrm>
              <a:off x="867188" y="7364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1290" name="Google Shape;1290;p45"/>
            <p:cNvCxnSpPr/>
            <p:nvPr/>
          </p:nvCxnSpPr>
          <p:spPr>
            <a:xfrm>
              <a:off x="867188" y="788650"/>
              <a:ext cx="313200" cy="0"/>
            </a:xfrm>
            <a:prstGeom prst="straightConnector1">
              <a:avLst/>
            </a:prstGeom>
            <a:noFill/>
            <a:ln w="9525" cap="flat" cmpd="sng">
              <a:solidFill>
                <a:schemeClr val="dk1"/>
              </a:solidFill>
              <a:prstDash val="solid"/>
              <a:round/>
              <a:headEnd type="none" w="med" len="med"/>
              <a:tailEnd type="none" w="med" len="med"/>
            </a:ln>
          </p:spPr>
        </p:cxnSp>
        <p:sp>
          <p:nvSpPr>
            <p:cNvPr id="1291" name="Google Shape;1291;p45"/>
            <p:cNvSpPr/>
            <p:nvPr/>
          </p:nvSpPr>
          <p:spPr>
            <a:xfrm>
              <a:off x="1135350" y="912813"/>
              <a:ext cx="198000" cy="198000"/>
            </a:xfrm>
            <a:prstGeom prst="ellipse">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2" name="Google Shape;1292;p45"/>
            <p:cNvSpPr/>
            <p:nvPr/>
          </p:nvSpPr>
          <p:spPr>
            <a:xfrm>
              <a:off x="1188375" y="966263"/>
              <a:ext cx="91950" cy="91100"/>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293" name="Google Shape;1293;p45"/>
          <p:cNvSpPr txBox="1"/>
          <p:nvPr>
            <p:ph type="subTitle" idx="22"/>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altLang="en-GB">
                <a:sym typeface="+mn-ea"/>
              </a:rPr>
              <a:t>Information</a:t>
            </a:r>
            <a:r>
              <a:rPr lang="en-GB">
                <a:sym typeface="+mn-ea"/>
              </a:rPr>
              <a:t> Technology</a:t>
            </a:r>
            <a:endParaRPr lang="en-GB"/>
          </a:p>
        </p:txBody>
      </p:sp>
      <p:sp>
        <p:nvSpPr>
          <p:cNvPr id="1294" name="Google Shape;1294;p45"/>
          <p:cNvSpPr txBox="1"/>
          <p:nvPr>
            <p:ph type="subTitle" idx="23"/>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sym typeface="+mn-ea"/>
              </a:rPr>
              <a:t>LIMU</a:t>
            </a:r>
            <a:endParaRPr lang="en-GB"/>
          </a:p>
        </p:txBody>
      </p:sp>
      <p:grpSp>
        <p:nvGrpSpPr>
          <p:cNvPr id="1295" name="Google Shape;1295;p45"/>
          <p:cNvGrpSpPr/>
          <p:nvPr/>
        </p:nvGrpSpPr>
        <p:grpSpPr>
          <a:xfrm>
            <a:off x="8211028" y="3965696"/>
            <a:ext cx="716260" cy="729834"/>
            <a:chOff x="8073868" y="4011416"/>
            <a:chExt cx="716260" cy="729834"/>
          </a:xfrm>
        </p:grpSpPr>
        <p:grpSp>
          <p:nvGrpSpPr>
            <p:cNvPr id="1296" name="Google Shape;1296;p45"/>
            <p:cNvGrpSpPr/>
            <p:nvPr/>
          </p:nvGrpSpPr>
          <p:grpSpPr>
            <a:xfrm>
              <a:off x="8273893" y="4239541"/>
              <a:ext cx="516235" cy="501709"/>
              <a:chOff x="8050056" y="3202466"/>
              <a:chExt cx="516235" cy="501709"/>
            </a:xfrm>
          </p:grpSpPr>
          <p:sp>
            <p:nvSpPr>
              <p:cNvPr id="1297" name="Google Shape;1297;p45"/>
              <p:cNvSpPr/>
              <p:nvPr/>
            </p:nvSpPr>
            <p:spPr>
              <a:xfrm>
                <a:off x="8050056" y="3202466"/>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8" name="Google Shape;1298;p45"/>
              <p:cNvSpPr/>
              <p:nvPr/>
            </p:nvSpPr>
            <p:spPr>
              <a:xfrm>
                <a:off x="8082172" y="3298064"/>
                <a:ext cx="452004" cy="373995"/>
              </a:xfrm>
              <a:custGeom>
                <a:avLst/>
                <a:gdLst/>
                <a:ahLst/>
                <a:cxnLst/>
                <a:rect l="l" t="t" r="r" b="b"/>
                <a:pathLst>
                  <a:path w="20506" h="16967" extrusionOk="0">
                    <a:moveTo>
                      <a:pt x="1" y="1"/>
                    </a:moveTo>
                    <a:lnTo>
                      <a:pt x="1" y="16967"/>
                    </a:lnTo>
                    <a:lnTo>
                      <a:pt x="20506" y="16967"/>
                    </a:lnTo>
                    <a:lnTo>
                      <a:pt x="20506"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9" name="Google Shape;1299;p45"/>
              <p:cNvSpPr/>
              <p:nvPr/>
            </p:nvSpPr>
            <p:spPr>
              <a:xfrm>
                <a:off x="8424029" y="3249901"/>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0" name="Google Shape;1300;p45"/>
              <p:cNvSpPr/>
              <p:nvPr/>
            </p:nvSpPr>
            <p:spPr>
              <a:xfrm>
                <a:off x="8509686" y="3243002"/>
                <a:ext cx="16091" cy="16091"/>
              </a:xfrm>
              <a:custGeom>
                <a:avLst/>
                <a:gdLst/>
                <a:ahLst/>
                <a:cxnLst/>
                <a:rect l="l" t="t" r="r" b="b"/>
                <a:pathLst>
                  <a:path w="730" h="730" extrusionOk="0">
                    <a:moveTo>
                      <a:pt x="105" y="1"/>
                    </a:moveTo>
                    <a:lnTo>
                      <a:pt x="0" y="105"/>
                    </a:lnTo>
                    <a:lnTo>
                      <a:pt x="660" y="729"/>
                    </a:lnTo>
                    <a:lnTo>
                      <a:pt x="729" y="660"/>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1" name="Google Shape;1301;p45"/>
              <p:cNvSpPr/>
              <p:nvPr/>
            </p:nvSpPr>
            <p:spPr>
              <a:xfrm>
                <a:off x="8509686" y="3243002"/>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2" name="Google Shape;1302;p45"/>
              <p:cNvSpPr/>
              <p:nvPr/>
            </p:nvSpPr>
            <p:spPr>
              <a:xfrm>
                <a:off x="8466857" y="3242252"/>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1303" name="Google Shape;1303;p45"/>
            <p:cNvGrpSpPr/>
            <p:nvPr/>
          </p:nvGrpSpPr>
          <p:grpSpPr>
            <a:xfrm>
              <a:off x="8173881" y="4125478"/>
              <a:ext cx="516235" cy="501709"/>
              <a:chOff x="8050056" y="3202466"/>
              <a:chExt cx="516235" cy="501709"/>
            </a:xfrm>
          </p:grpSpPr>
          <p:sp>
            <p:nvSpPr>
              <p:cNvPr id="1304" name="Google Shape;1304;p45"/>
              <p:cNvSpPr/>
              <p:nvPr/>
            </p:nvSpPr>
            <p:spPr>
              <a:xfrm>
                <a:off x="8050056" y="3202466"/>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5" name="Google Shape;1305;p45"/>
              <p:cNvSpPr/>
              <p:nvPr/>
            </p:nvSpPr>
            <p:spPr>
              <a:xfrm>
                <a:off x="8082172" y="3298064"/>
                <a:ext cx="452004" cy="373995"/>
              </a:xfrm>
              <a:custGeom>
                <a:avLst/>
                <a:gdLst/>
                <a:ahLst/>
                <a:cxnLst/>
                <a:rect l="l" t="t" r="r" b="b"/>
                <a:pathLst>
                  <a:path w="20506" h="16967" extrusionOk="0">
                    <a:moveTo>
                      <a:pt x="1" y="1"/>
                    </a:moveTo>
                    <a:lnTo>
                      <a:pt x="1" y="16967"/>
                    </a:lnTo>
                    <a:lnTo>
                      <a:pt x="20506" y="16967"/>
                    </a:lnTo>
                    <a:lnTo>
                      <a:pt x="20506"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6" name="Google Shape;1306;p45"/>
              <p:cNvSpPr/>
              <p:nvPr/>
            </p:nvSpPr>
            <p:spPr>
              <a:xfrm>
                <a:off x="8424029" y="3249901"/>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7" name="Google Shape;1307;p45"/>
              <p:cNvSpPr/>
              <p:nvPr/>
            </p:nvSpPr>
            <p:spPr>
              <a:xfrm>
                <a:off x="8509686" y="3243002"/>
                <a:ext cx="16091" cy="16091"/>
              </a:xfrm>
              <a:custGeom>
                <a:avLst/>
                <a:gdLst/>
                <a:ahLst/>
                <a:cxnLst/>
                <a:rect l="l" t="t" r="r" b="b"/>
                <a:pathLst>
                  <a:path w="730" h="730" extrusionOk="0">
                    <a:moveTo>
                      <a:pt x="105" y="1"/>
                    </a:moveTo>
                    <a:lnTo>
                      <a:pt x="0" y="105"/>
                    </a:lnTo>
                    <a:lnTo>
                      <a:pt x="660" y="729"/>
                    </a:lnTo>
                    <a:lnTo>
                      <a:pt x="729" y="660"/>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8" name="Google Shape;1308;p45"/>
              <p:cNvSpPr/>
              <p:nvPr/>
            </p:nvSpPr>
            <p:spPr>
              <a:xfrm>
                <a:off x="8509686" y="3243002"/>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9" name="Google Shape;1309;p45"/>
              <p:cNvSpPr/>
              <p:nvPr/>
            </p:nvSpPr>
            <p:spPr>
              <a:xfrm>
                <a:off x="8466857" y="3242252"/>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1310" name="Google Shape;1310;p45"/>
            <p:cNvGrpSpPr/>
            <p:nvPr/>
          </p:nvGrpSpPr>
          <p:grpSpPr>
            <a:xfrm>
              <a:off x="8073868" y="4011416"/>
              <a:ext cx="516235" cy="501709"/>
              <a:chOff x="8050056" y="3202466"/>
              <a:chExt cx="516235" cy="501709"/>
            </a:xfrm>
          </p:grpSpPr>
          <p:sp>
            <p:nvSpPr>
              <p:cNvPr id="1311" name="Google Shape;1311;p45"/>
              <p:cNvSpPr/>
              <p:nvPr/>
            </p:nvSpPr>
            <p:spPr>
              <a:xfrm>
                <a:off x="8050056" y="3202466"/>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12" name="Google Shape;1312;p45"/>
              <p:cNvSpPr/>
              <p:nvPr/>
            </p:nvSpPr>
            <p:spPr>
              <a:xfrm>
                <a:off x="8082172" y="3298064"/>
                <a:ext cx="452004" cy="373995"/>
              </a:xfrm>
              <a:custGeom>
                <a:avLst/>
                <a:gdLst/>
                <a:ahLst/>
                <a:cxnLst/>
                <a:rect l="l" t="t" r="r" b="b"/>
                <a:pathLst>
                  <a:path w="20506" h="16967" extrusionOk="0">
                    <a:moveTo>
                      <a:pt x="1" y="1"/>
                    </a:moveTo>
                    <a:lnTo>
                      <a:pt x="1" y="16967"/>
                    </a:lnTo>
                    <a:lnTo>
                      <a:pt x="20506" y="16967"/>
                    </a:lnTo>
                    <a:lnTo>
                      <a:pt x="20506"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13" name="Google Shape;1313;p45"/>
              <p:cNvSpPr/>
              <p:nvPr/>
            </p:nvSpPr>
            <p:spPr>
              <a:xfrm>
                <a:off x="8424029" y="3249901"/>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14" name="Google Shape;1314;p45"/>
              <p:cNvSpPr/>
              <p:nvPr/>
            </p:nvSpPr>
            <p:spPr>
              <a:xfrm>
                <a:off x="8509686" y="3243002"/>
                <a:ext cx="16091" cy="16091"/>
              </a:xfrm>
              <a:custGeom>
                <a:avLst/>
                <a:gdLst/>
                <a:ahLst/>
                <a:cxnLst/>
                <a:rect l="l" t="t" r="r" b="b"/>
                <a:pathLst>
                  <a:path w="730" h="730" extrusionOk="0">
                    <a:moveTo>
                      <a:pt x="105" y="1"/>
                    </a:moveTo>
                    <a:lnTo>
                      <a:pt x="0" y="105"/>
                    </a:lnTo>
                    <a:lnTo>
                      <a:pt x="660" y="729"/>
                    </a:lnTo>
                    <a:lnTo>
                      <a:pt x="729" y="660"/>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15" name="Google Shape;1315;p45"/>
              <p:cNvSpPr/>
              <p:nvPr/>
            </p:nvSpPr>
            <p:spPr>
              <a:xfrm>
                <a:off x="8509686" y="3243002"/>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16" name="Google Shape;1316;p45"/>
              <p:cNvSpPr/>
              <p:nvPr/>
            </p:nvSpPr>
            <p:spPr>
              <a:xfrm>
                <a:off x="8466857" y="3242252"/>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9" name="Title 8"/>
          <p:cNvSpPr/>
          <p:nvPr>
            <p:ph type="title" idx="2"/>
          </p:nvPr>
        </p:nvSpPr>
        <p:spPr>
          <a:xfrm>
            <a:off x="3284220" y="592455"/>
            <a:ext cx="2369185" cy="484505"/>
          </a:xfrm>
        </p:spPr>
        <p:txBody>
          <a:bodyPr/>
          <a:p>
            <a:r>
              <a:rPr lang="en-US" altLang="en-GB" sz="2400" b="1">
                <a:sym typeface="+mn-ea"/>
              </a:rPr>
              <a:t>Their elements</a:t>
            </a:r>
            <a:endParaRPr lang="en-US" altLang="en-GB" sz="2400" b="1">
              <a:sym typeface="+mn-ea"/>
            </a:endParaRPr>
          </a:p>
        </p:txBody>
      </p:sp>
      <p:sp>
        <p:nvSpPr>
          <p:cNvPr id="17" name="Text Box 16"/>
          <p:cNvSpPr txBox="1"/>
          <p:nvPr/>
        </p:nvSpPr>
        <p:spPr>
          <a:xfrm>
            <a:off x="867410" y="1194435"/>
            <a:ext cx="7459345" cy="3291840"/>
          </a:xfrm>
          <a:prstGeom prst="rect">
            <a:avLst/>
          </a:prstGeom>
          <a:noFill/>
        </p:spPr>
        <p:txBody>
          <a:bodyPr wrap="square" rtlCol="0">
            <a:spAutoFit/>
          </a:bodyPr>
          <a:p>
            <a:pPr algn="l"/>
            <a:r>
              <a:rPr lang="en-US" sz="1300" b="1">
                <a:latin typeface="Segoe UI Variable Display" charset="0"/>
                <a:cs typeface="Segoe UI Variable Display" charset="0"/>
                <a:sym typeface="+mn-ea"/>
              </a:rPr>
              <a:t>Nodes:</a:t>
            </a:r>
            <a:r>
              <a:rPr lang="en-US" sz="1300">
                <a:sym typeface="+mn-ea"/>
              </a:rPr>
              <a:t> These are the individual devices on the network, such as computers, printers, tablets, or smartphones. Each node has a unique identifier, like an IP address, that allows other devices to find it.</a:t>
            </a:r>
            <a:endParaRPr lang="en-US" sz="1300"/>
          </a:p>
          <a:p>
            <a:pPr algn="l"/>
            <a:endParaRPr lang="en-US" sz="1300"/>
          </a:p>
          <a:p>
            <a:pPr algn="l"/>
            <a:r>
              <a:rPr lang="en-US" sz="1300" b="1">
                <a:latin typeface="Segoe UI Variable Display" charset="0"/>
                <a:cs typeface="Segoe UI Variable Display" charset="0"/>
                <a:sym typeface="+mn-ea"/>
              </a:rPr>
              <a:t>Communication Channels:</a:t>
            </a:r>
            <a:r>
              <a:rPr lang="en-US" sz="1300">
                <a:sym typeface="+mn-ea"/>
              </a:rPr>
              <a:t> This is the physical path over which data travels. Wired connections use cables, while wireless networks use radio waves.</a:t>
            </a:r>
            <a:endParaRPr lang="en-US" sz="1300"/>
          </a:p>
          <a:p>
            <a:pPr algn="l"/>
            <a:endParaRPr lang="en-US" sz="1300"/>
          </a:p>
          <a:p>
            <a:pPr algn="l"/>
            <a:r>
              <a:rPr lang="en-US" sz="1300" b="1">
                <a:latin typeface="Segoe UI Variable Display" charset="0"/>
                <a:cs typeface="Segoe UI Variable Display" charset="0"/>
                <a:sym typeface="+mn-ea"/>
              </a:rPr>
              <a:t>Communication Protocols:</a:t>
            </a:r>
            <a:r>
              <a:rPr lang="en-US" sz="1300">
                <a:sym typeface="+mn-ea"/>
              </a:rPr>
              <a:t> These are the rules that govern how data is formatted, transmitted, and received. Protocols ensure that devices on the network can understand each other and that data arrives without errors. TCP/IP (Transmission Control Protocol/Internet Protocol) is a common protocol suite that underlies most internet communication.</a:t>
            </a:r>
            <a:endParaRPr lang="en-US" sz="1300"/>
          </a:p>
          <a:p>
            <a:pPr algn="l"/>
            <a:endParaRPr lang="en-US" sz="1300"/>
          </a:p>
          <a:p>
            <a:pPr algn="l"/>
            <a:r>
              <a:rPr lang="en-US" sz="1300" b="1">
                <a:latin typeface="Segoe UI Variable Display" charset="0"/>
                <a:cs typeface="Segoe UI Variable Display" charset="0"/>
                <a:sym typeface="+mn-ea"/>
              </a:rPr>
              <a:t>Network Devices:</a:t>
            </a:r>
            <a:r>
              <a:rPr lang="en-US" sz="1300">
                <a:sym typeface="+mn-ea"/>
              </a:rPr>
              <a:t> These are specialized hardware components that help manage and direct network traffic. Examples include routers, switches, and firewalls. Routers direct data packets to their intended destinations, switches manage communication within a specific network segment, and firewalls provide security by filtering incoming and outgoing traffic.</a:t>
            </a:r>
            <a:endParaRPr lang="en-US" sz="13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250" name="Shape 1250"/>
        <p:cNvGrpSpPr/>
        <p:nvPr/>
      </p:nvGrpSpPr>
      <p:grpSpPr>
        <a:xfrm>
          <a:off x="0" y="0"/>
          <a:ext cx="0" cy="0"/>
          <a:chOff x="0" y="0"/>
          <a:chExt cx="0" cy="0"/>
        </a:xfrm>
      </p:grpSpPr>
      <p:sp>
        <p:nvSpPr>
          <p:cNvPr id="1293" name="Google Shape;1293;p45"/>
          <p:cNvSpPr txBox="1"/>
          <p:nvPr>
            <p:ph type="subTitle" idx="22"/>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altLang="en-GB">
                <a:sym typeface="+mn-ea"/>
              </a:rPr>
              <a:t>Information</a:t>
            </a:r>
            <a:r>
              <a:rPr lang="en-GB">
                <a:sym typeface="+mn-ea"/>
              </a:rPr>
              <a:t> Technology</a:t>
            </a:r>
            <a:endParaRPr lang="en-GB"/>
          </a:p>
        </p:txBody>
      </p:sp>
      <p:sp>
        <p:nvSpPr>
          <p:cNvPr id="1294" name="Google Shape;1294;p45"/>
          <p:cNvSpPr txBox="1"/>
          <p:nvPr>
            <p:ph type="subTitle" idx="23"/>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sym typeface="+mn-ea"/>
              </a:rPr>
              <a:t>LIMU</a:t>
            </a:r>
            <a:endParaRPr lang="en-GB"/>
          </a:p>
        </p:txBody>
      </p:sp>
      <p:grpSp>
        <p:nvGrpSpPr>
          <p:cNvPr id="1344" name="Google Shape;1344;p46"/>
          <p:cNvGrpSpPr/>
          <p:nvPr/>
        </p:nvGrpSpPr>
        <p:grpSpPr>
          <a:xfrm>
            <a:off x="567055" y="240030"/>
            <a:ext cx="1224280" cy="1062990"/>
            <a:chOff x="712000" y="376825"/>
            <a:chExt cx="1695065" cy="1328719"/>
          </a:xfrm>
        </p:grpSpPr>
        <p:grpSp>
          <p:nvGrpSpPr>
            <p:cNvPr id="1345" name="Google Shape;1345;p46"/>
            <p:cNvGrpSpPr/>
            <p:nvPr/>
          </p:nvGrpSpPr>
          <p:grpSpPr>
            <a:xfrm>
              <a:off x="712000" y="376825"/>
              <a:ext cx="1361690" cy="828302"/>
              <a:chOff x="712000" y="376825"/>
              <a:chExt cx="1361690" cy="828302"/>
            </a:xfrm>
          </p:grpSpPr>
          <p:sp>
            <p:nvSpPr>
              <p:cNvPr id="1346" name="Google Shape;1346;p46"/>
              <p:cNvSpPr/>
              <p:nvPr/>
            </p:nvSpPr>
            <p:spPr>
              <a:xfrm>
                <a:off x="753854" y="414444"/>
                <a:ext cx="1282234" cy="12623"/>
              </a:xfrm>
              <a:custGeom>
                <a:avLst/>
                <a:gdLst/>
                <a:ahLst/>
                <a:cxnLst/>
                <a:rect l="l" t="t" r="r" b="b"/>
                <a:pathLst>
                  <a:path w="27020" h="266" extrusionOk="0">
                    <a:moveTo>
                      <a:pt x="0" y="1"/>
                    </a:moveTo>
                    <a:lnTo>
                      <a:pt x="0" y="265"/>
                    </a:lnTo>
                    <a:lnTo>
                      <a:pt x="27019" y="265"/>
                    </a:lnTo>
                    <a:lnTo>
                      <a:pt x="27019"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47" name="Google Shape;1347;p46"/>
              <p:cNvSpPr/>
              <p:nvPr/>
            </p:nvSpPr>
            <p:spPr>
              <a:xfrm>
                <a:off x="753854" y="414444"/>
                <a:ext cx="1282234" cy="12623"/>
              </a:xfrm>
              <a:custGeom>
                <a:avLst/>
                <a:gdLst/>
                <a:ahLst/>
                <a:cxnLst/>
                <a:rect l="l" t="t" r="r" b="b"/>
                <a:pathLst>
                  <a:path w="27020" h="266" fill="none" extrusionOk="0">
                    <a:moveTo>
                      <a:pt x="27019" y="1"/>
                    </a:moveTo>
                    <a:lnTo>
                      <a:pt x="0" y="1"/>
                    </a:lnTo>
                    <a:lnTo>
                      <a:pt x="0" y="265"/>
                    </a:lnTo>
                    <a:lnTo>
                      <a:pt x="27019" y="265"/>
                    </a:lnTo>
                    <a:lnTo>
                      <a:pt x="27019"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48" name="Google Shape;1348;p46"/>
              <p:cNvSpPr/>
              <p:nvPr/>
            </p:nvSpPr>
            <p:spPr>
              <a:xfrm>
                <a:off x="753850" y="414449"/>
                <a:ext cx="12576" cy="745589"/>
              </a:xfrm>
              <a:custGeom>
                <a:avLst/>
                <a:gdLst/>
                <a:ahLst/>
                <a:cxnLst/>
                <a:rect l="l" t="t" r="r" b="b"/>
                <a:pathLst>
                  <a:path w="265" h="26491" extrusionOk="0">
                    <a:moveTo>
                      <a:pt x="0" y="1"/>
                    </a:moveTo>
                    <a:lnTo>
                      <a:pt x="0" y="4849"/>
                    </a:lnTo>
                    <a:lnTo>
                      <a:pt x="264" y="4849"/>
                    </a:lnTo>
                    <a:lnTo>
                      <a:pt x="264" y="1"/>
                    </a:lnTo>
                    <a:close/>
                    <a:moveTo>
                      <a:pt x="0" y="5114"/>
                    </a:moveTo>
                    <a:lnTo>
                      <a:pt x="0" y="10227"/>
                    </a:lnTo>
                    <a:lnTo>
                      <a:pt x="264" y="10227"/>
                    </a:lnTo>
                    <a:lnTo>
                      <a:pt x="264" y="5114"/>
                    </a:lnTo>
                    <a:close/>
                    <a:moveTo>
                      <a:pt x="0" y="10491"/>
                    </a:moveTo>
                    <a:lnTo>
                      <a:pt x="0" y="15604"/>
                    </a:lnTo>
                    <a:lnTo>
                      <a:pt x="264" y="15604"/>
                    </a:lnTo>
                    <a:lnTo>
                      <a:pt x="264" y="10491"/>
                    </a:lnTo>
                    <a:close/>
                    <a:moveTo>
                      <a:pt x="0" y="15868"/>
                    </a:moveTo>
                    <a:lnTo>
                      <a:pt x="0" y="20981"/>
                    </a:lnTo>
                    <a:lnTo>
                      <a:pt x="264" y="20981"/>
                    </a:lnTo>
                    <a:lnTo>
                      <a:pt x="264" y="15868"/>
                    </a:lnTo>
                    <a:close/>
                    <a:moveTo>
                      <a:pt x="0" y="21246"/>
                    </a:moveTo>
                    <a:lnTo>
                      <a:pt x="0" y="26491"/>
                    </a:lnTo>
                    <a:lnTo>
                      <a:pt x="44" y="26491"/>
                    </a:lnTo>
                    <a:lnTo>
                      <a:pt x="44" y="26226"/>
                    </a:lnTo>
                    <a:lnTo>
                      <a:pt x="264" y="26226"/>
                    </a:lnTo>
                    <a:lnTo>
                      <a:pt x="264" y="21246"/>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49" name="Google Shape;1349;p46"/>
              <p:cNvSpPr/>
              <p:nvPr/>
            </p:nvSpPr>
            <p:spPr>
              <a:xfrm>
                <a:off x="1009009" y="414449"/>
                <a:ext cx="12576" cy="745568"/>
              </a:xfrm>
              <a:custGeom>
                <a:avLst/>
                <a:gdLst/>
                <a:ahLst/>
                <a:cxnLst/>
                <a:rect l="l" t="t" r="r" b="b"/>
                <a:pathLst>
                  <a:path w="265" h="26227" extrusionOk="0">
                    <a:moveTo>
                      <a:pt x="0" y="1"/>
                    </a:moveTo>
                    <a:lnTo>
                      <a:pt x="0" y="4849"/>
                    </a:lnTo>
                    <a:lnTo>
                      <a:pt x="265" y="4849"/>
                    </a:lnTo>
                    <a:lnTo>
                      <a:pt x="265" y="1"/>
                    </a:lnTo>
                    <a:close/>
                    <a:moveTo>
                      <a:pt x="0" y="5114"/>
                    </a:moveTo>
                    <a:lnTo>
                      <a:pt x="0" y="10227"/>
                    </a:lnTo>
                    <a:lnTo>
                      <a:pt x="265" y="10227"/>
                    </a:lnTo>
                    <a:lnTo>
                      <a:pt x="265" y="5114"/>
                    </a:lnTo>
                    <a:close/>
                    <a:moveTo>
                      <a:pt x="0" y="10491"/>
                    </a:moveTo>
                    <a:lnTo>
                      <a:pt x="0" y="15604"/>
                    </a:lnTo>
                    <a:lnTo>
                      <a:pt x="265" y="15604"/>
                    </a:lnTo>
                    <a:lnTo>
                      <a:pt x="265" y="10491"/>
                    </a:lnTo>
                    <a:close/>
                    <a:moveTo>
                      <a:pt x="0" y="15868"/>
                    </a:moveTo>
                    <a:lnTo>
                      <a:pt x="0" y="20981"/>
                    </a:lnTo>
                    <a:lnTo>
                      <a:pt x="265" y="20981"/>
                    </a:lnTo>
                    <a:lnTo>
                      <a:pt x="265" y="15868"/>
                    </a:lnTo>
                    <a:close/>
                    <a:moveTo>
                      <a:pt x="0" y="21246"/>
                    </a:moveTo>
                    <a:lnTo>
                      <a:pt x="0" y="26226"/>
                    </a:lnTo>
                    <a:lnTo>
                      <a:pt x="265" y="26226"/>
                    </a:lnTo>
                    <a:lnTo>
                      <a:pt x="265" y="21246"/>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0" name="Google Shape;1350;p46"/>
              <p:cNvSpPr/>
              <p:nvPr/>
            </p:nvSpPr>
            <p:spPr>
              <a:xfrm>
                <a:off x="1009014" y="912238"/>
                <a:ext cx="12576" cy="242685"/>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1" name="Google Shape;1351;p46"/>
              <p:cNvSpPr/>
              <p:nvPr/>
            </p:nvSpPr>
            <p:spPr>
              <a:xfrm>
                <a:off x="1009014" y="657078"/>
                <a:ext cx="12576" cy="242685"/>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2" name="Google Shape;1352;p46"/>
              <p:cNvSpPr/>
              <p:nvPr/>
            </p:nvSpPr>
            <p:spPr>
              <a:xfrm>
                <a:off x="1009014" y="414447"/>
                <a:ext cx="12576" cy="230157"/>
              </a:xfrm>
              <a:custGeom>
                <a:avLst/>
                <a:gdLst/>
                <a:ahLst/>
                <a:cxnLst/>
                <a:rect l="l" t="t" r="r" b="b"/>
                <a:pathLst>
                  <a:path w="265" h="4850" fill="none" extrusionOk="0">
                    <a:moveTo>
                      <a:pt x="265" y="1"/>
                    </a:moveTo>
                    <a:lnTo>
                      <a:pt x="0" y="1"/>
                    </a:lnTo>
                    <a:lnTo>
                      <a:pt x="0" y="4849"/>
                    </a:lnTo>
                    <a:lnTo>
                      <a:pt x="265" y="4849"/>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3" name="Google Shape;1353;p46"/>
              <p:cNvSpPr/>
              <p:nvPr/>
            </p:nvSpPr>
            <p:spPr>
              <a:xfrm>
                <a:off x="1264167" y="414449"/>
                <a:ext cx="12623" cy="745568"/>
              </a:xfrm>
              <a:custGeom>
                <a:avLst/>
                <a:gdLst/>
                <a:ahLst/>
                <a:cxnLst/>
                <a:rect l="l" t="t" r="r" b="b"/>
                <a:pathLst>
                  <a:path w="266" h="26227" extrusionOk="0">
                    <a:moveTo>
                      <a:pt x="1" y="1"/>
                    </a:moveTo>
                    <a:lnTo>
                      <a:pt x="1" y="4849"/>
                    </a:lnTo>
                    <a:lnTo>
                      <a:pt x="265" y="4849"/>
                    </a:lnTo>
                    <a:lnTo>
                      <a:pt x="265" y="1"/>
                    </a:lnTo>
                    <a:close/>
                    <a:moveTo>
                      <a:pt x="1" y="5114"/>
                    </a:moveTo>
                    <a:lnTo>
                      <a:pt x="1" y="10227"/>
                    </a:lnTo>
                    <a:lnTo>
                      <a:pt x="265" y="10227"/>
                    </a:lnTo>
                    <a:lnTo>
                      <a:pt x="265" y="5114"/>
                    </a:lnTo>
                    <a:close/>
                    <a:moveTo>
                      <a:pt x="1" y="10491"/>
                    </a:moveTo>
                    <a:lnTo>
                      <a:pt x="1" y="15604"/>
                    </a:lnTo>
                    <a:lnTo>
                      <a:pt x="265" y="15604"/>
                    </a:lnTo>
                    <a:lnTo>
                      <a:pt x="265" y="10491"/>
                    </a:lnTo>
                    <a:close/>
                    <a:moveTo>
                      <a:pt x="1" y="15868"/>
                    </a:moveTo>
                    <a:lnTo>
                      <a:pt x="1" y="20981"/>
                    </a:lnTo>
                    <a:lnTo>
                      <a:pt x="265" y="20981"/>
                    </a:lnTo>
                    <a:lnTo>
                      <a:pt x="265" y="15868"/>
                    </a:lnTo>
                    <a:close/>
                    <a:moveTo>
                      <a:pt x="1" y="21246"/>
                    </a:moveTo>
                    <a:lnTo>
                      <a:pt x="1" y="26226"/>
                    </a:lnTo>
                    <a:lnTo>
                      <a:pt x="265" y="26226"/>
                    </a:lnTo>
                    <a:lnTo>
                      <a:pt x="265" y="21246"/>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4" name="Google Shape;1354;p46"/>
              <p:cNvSpPr/>
              <p:nvPr/>
            </p:nvSpPr>
            <p:spPr>
              <a:xfrm>
                <a:off x="1264173" y="912238"/>
                <a:ext cx="12623" cy="242685"/>
              </a:xfrm>
              <a:custGeom>
                <a:avLst/>
                <a:gdLst/>
                <a:ahLst/>
                <a:cxnLst/>
                <a:rect l="l" t="t" r="r" b="b"/>
                <a:pathLst>
                  <a:path w="266"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5" name="Google Shape;1355;p46"/>
              <p:cNvSpPr/>
              <p:nvPr/>
            </p:nvSpPr>
            <p:spPr>
              <a:xfrm>
                <a:off x="1264173" y="657078"/>
                <a:ext cx="12623" cy="242685"/>
              </a:xfrm>
              <a:custGeom>
                <a:avLst/>
                <a:gdLst/>
                <a:ahLst/>
                <a:cxnLst/>
                <a:rect l="l" t="t" r="r" b="b"/>
                <a:pathLst>
                  <a:path w="266"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6" name="Google Shape;1356;p46"/>
              <p:cNvSpPr/>
              <p:nvPr/>
            </p:nvSpPr>
            <p:spPr>
              <a:xfrm>
                <a:off x="1264173" y="414447"/>
                <a:ext cx="12623" cy="230157"/>
              </a:xfrm>
              <a:custGeom>
                <a:avLst/>
                <a:gdLst/>
                <a:ahLst/>
                <a:cxnLst/>
                <a:rect l="l" t="t" r="r" b="b"/>
                <a:pathLst>
                  <a:path w="266" h="4850" fill="none" extrusionOk="0">
                    <a:moveTo>
                      <a:pt x="265" y="1"/>
                    </a:moveTo>
                    <a:lnTo>
                      <a:pt x="1" y="1"/>
                    </a:lnTo>
                    <a:lnTo>
                      <a:pt x="1" y="4849"/>
                    </a:lnTo>
                    <a:lnTo>
                      <a:pt x="265" y="4849"/>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7" name="Google Shape;1357;p46"/>
              <p:cNvSpPr/>
              <p:nvPr/>
            </p:nvSpPr>
            <p:spPr>
              <a:xfrm>
                <a:off x="1519373" y="414449"/>
                <a:ext cx="12576" cy="745568"/>
              </a:xfrm>
              <a:custGeom>
                <a:avLst/>
                <a:gdLst/>
                <a:ahLst/>
                <a:cxnLst/>
                <a:rect l="l" t="t" r="r" b="b"/>
                <a:pathLst>
                  <a:path w="265" h="26227" extrusionOk="0">
                    <a:moveTo>
                      <a:pt x="0" y="1"/>
                    </a:moveTo>
                    <a:lnTo>
                      <a:pt x="0" y="4849"/>
                    </a:lnTo>
                    <a:lnTo>
                      <a:pt x="265" y="4849"/>
                    </a:lnTo>
                    <a:lnTo>
                      <a:pt x="265" y="1"/>
                    </a:lnTo>
                    <a:close/>
                    <a:moveTo>
                      <a:pt x="0" y="5114"/>
                    </a:moveTo>
                    <a:lnTo>
                      <a:pt x="0" y="10227"/>
                    </a:lnTo>
                    <a:lnTo>
                      <a:pt x="265" y="10227"/>
                    </a:lnTo>
                    <a:lnTo>
                      <a:pt x="265" y="5114"/>
                    </a:lnTo>
                    <a:close/>
                    <a:moveTo>
                      <a:pt x="0" y="10491"/>
                    </a:moveTo>
                    <a:lnTo>
                      <a:pt x="0" y="15604"/>
                    </a:lnTo>
                    <a:lnTo>
                      <a:pt x="265" y="15604"/>
                    </a:lnTo>
                    <a:lnTo>
                      <a:pt x="265" y="10491"/>
                    </a:lnTo>
                    <a:close/>
                    <a:moveTo>
                      <a:pt x="0" y="15868"/>
                    </a:moveTo>
                    <a:lnTo>
                      <a:pt x="0" y="20981"/>
                    </a:lnTo>
                    <a:lnTo>
                      <a:pt x="265" y="20981"/>
                    </a:lnTo>
                    <a:lnTo>
                      <a:pt x="265" y="15868"/>
                    </a:lnTo>
                    <a:close/>
                    <a:moveTo>
                      <a:pt x="0" y="21246"/>
                    </a:moveTo>
                    <a:lnTo>
                      <a:pt x="0" y="26226"/>
                    </a:lnTo>
                    <a:lnTo>
                      <a:pt x="265" y="26226"/>
                    </a:lnTo>
                    <a:lnTo>
                      <a:pt x="265" y="21246"/>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8" name="Google Shape;1358;p46"/>
              <p:cNvSpPr/>
              <p:nvPr/>
            </p:nvSpPr>
            <p:spPr>
              <a:xfrm>
                <a:off x="1519380" y="912238"/>
                <a:ext cx="12576" cy="242685"/>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59" name="Google Shape;1359;p46"/>
              <p:cNvSpPr/>
              <p:nvPr/>
            </p:nvSpPr>
            <p:spPr>
              <a:xfrm>
                <a:off x="1519380" y="657078"/>
                <a:ext cx="12576" cy="242685"/>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0" name="Google Shape;1360;p46"/>
              <p:cNvSpPr/>
              <p:nvPr/>
            </p:nvSpPr>
            <p:spPr>
              <a:xfrm>
                <a:off x="1519380" y="414447"/>
                <a:ext cx="12576" cy="230157"/>
              </a:xfrm>
              <a:custGeom>
                <a:avLst/>
                <a:gdLst/>
                <a:ahLst/>
                <a:cxnLst/>
                <a:rect l="l" t="t" r="r" b="b"/>
                <a:pathLst>
                  <a:path w="265" h="4850" fill="none" extrusionOk="0">
                    <a:moveTo>
                      <a:pt x="265" y="1"/>
                    </a:moveTo>
                    <a:lnTo>
                      <a:pt x="0" y="1"/>
                    </a:lnTo>
                    <a:lnTo>
                      <a:pt x="0" y="4849"/>
                    </a:lnTo>
                    <a:lnTo>
                      <a:pt x="265" y="4849"/>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1" name="Google Shape;1361;p46"/>
              <p:cNvSpPr/>
              <p:nvPr/>
            </p:nvSpPr>
            <p:spPr>
              <a:xfrm>
                <a:off x="1774532" y="414449"/>
                <a:ext cx="12576" cy="745568"/>
              </a:xfrm>
              <a:custGeom>
                <a:avLst/>
                <a:gdLst/>
                <a:ahLst/>
                <a:cxnLst/>
                <a:rect l="l" t="t" r="r" b="b"/>
                <a:pathLst>
                  <a:path w="265" h="26227" extrusionOk="0">
                    <a:moveTo>
                      <a:pt x="1" y="1"/>
                    </a:moveTo>
                    <a:lnTo>
                      <a:pt x="1" y="4849"/>
                    </a:lnTo>
                    <a:lnTo>
                      <a:pt x="265" y="4849"/>
                    </a:lnTo>
                    <a:lnTo>
                      <a:pt x="265" y="1"/>
                    </a:lnTo>
                    <a:close/>
                    <a:moveTo>
                      <a:pt x="1" y="5114"/>
                    </a:moveTo>
                    <a:lnTo>
                      <a:pt x="1" y="10227"/>
                    </a:lnTo>
                    <a:lnTo>
                      <a:pt x="265" y="10227"/>
                    </a:lnTo>
                    <a:lnTo>
                      <a:pt x="265" y="5114"/>
                    </a:lnTo>
                    <a:close/>
                    <a:moveTo>
                      <a:pt x="1" y="10491"/>
                    </a:moveTo>
                    <a:lnTo>
                      <a:pt x="1" y="15604"/>
                    </a:lnTo>
                    <a:lnTo>
                      <a:pt x="265" y="15604"/>
                    </a:lnTo>
                    <a:lnTo>
                      <a:pt x="265" y="10491"/>
                    </a:lnTo>
                    <a:close/>
                    <a:moveTo>
                      <a:pt x="1" y="15868"/>
                    </a:moveTo>
                    <a:lnTo>
                      <a:pt x="1" y="20981"/>
                    </a:lnTo>
                    <a:lnTo>
                      <a:pt x="265" y="20981"/>
                    </a:lnTo>
                    <a:lnTo>
                      <a:pt x="265" y="15868"/>
                    </a:lnTo>
                    <a:close/>
                    <a:moveTo>
                      <a:pt x="1" y="21246"/>
                    </a:moveTo>
                    <a:lnTo>
                      <a:pt x="1" y="26226"/>
                    </a:lnTo>
                    <a:lnTo>
                      <a:pt x="265" y="26226"/>
                    </a:lnTo>
                    <a:lnTo>
                      <a:pt x="265" y="21246"/>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2" name="Google Shape;1362;p46"/>
              <p:cNvSpPr/>
              <p:nvPr/>
            </p:nvSpPr>
            <p:spPr>
              <a:xfrm>
                <a:off x="1774539" y="912238"/>
                <a:ext cx="12576" cy="242685"/>
              </a:xfrm>
              <a:custGeom>
                <a:avLst/>
                <a:gdLst/>
                <a:ahLst/>
                <a:cxnLst/>
                <a:rect l="l" t="t" r="r" b="b"/>
                <a:pathLst>
                  <a:path w="265"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3" name="Google Shape;1363;p46"/>
              <p:cNvSpPr/>
              <p:nvPr/>
            </p:nvSpPr>
            <p:spPr>
              <a:xfrm>
                <a:off x="1774539" y="657078"/>
                <a:ext cx="12576" cy="242685"/>
              </a:xfrm>
              <a:custGeom>
                <a:avLst/>
                <a:gdLst/>
                <a:ahLst/>
                <a:cxnLst/>
                <a:rect l="l" t="t" r="r" b="b"/>
                <a:pathLst>
                  <a:path w="265"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4" name="Google Shape;1364;p46"/>
              <p:cNvSpPr/>
              <p:nvPr/>
            </p:nvSpPr>
            <p:spPr>
              <a:xfrm>
                <a:off x="1774539" y="414447"/>
                <a:ext cx="12576" cy="230157"/>
              </a:xfrm>
              <a:custGeom>
                <a:avLst/>
                <a:gdLst/>
                <a:ahLst/>
                <a:cxnLst/>
                <a:rect l="l" t="t" r="r" b="b"/>
                <a:pathLst>
                  <a:path w="265" h="4850" fill="none" extrusionOk="0">
                    <a:moveTo>
                      <a:pt x="265" y="1"/>
                    </a:moveTo>
                    <a:lnTo>
                      <a:pt x="1" y="1"/>
                    </a:lnTo>
                    <a:lnTo>
                      <a:pt x="1" y="4849"/>
                    </a:lnTo>
                    <a:lnTo>
                      <a:pt x="265" y="4849"/>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5" name="Google Shape;1365;p46"/>
              <p:cNvSpPr/>
              <p:nvPr/>
            </p:nvSpPr>
            <p:spPr>
              <a:xfrm>
                <a:off x="2021339" y="415687"/>
                <a:ext cx="14711" cy="743112"/>
              </a:xfrm>
              <a:custGeom>
                <a:avLst/>
                <a:gdLst/>
                <a:ahLst/>
                <a:cxnLst/>
                <a:rect l="l" t="t" r="r" b="b"/>
                <a:pathLst>
                  <a:path w="310" h="26403" extrusionOk="0">
                    <a:moveTo>
                      <a:pt x="1" y="1"/>
                    </a:moveTo>
                    <a:lnTo>
                      <a:pt x="1" y="4805"/>
                    </a:lnTo>
                    <a:lnTo>
                      <a:pt x="309" y="4805"/>
                    </a:lnTo>
                    <a:lnTo>
                      <a:pt x="309" y="1"/>
                    </a:lnTo>
                    <a:close/>
                    <a:moveTo>
                      <a:pt x="1" y="5070"/>
                    </a:moveTo>
                    <a:lnTo>
                      <a:pt x="1" y="10183"/>
                    </a:lnTo>
                    <a:lnTo>
                      <a:pt x="309" y="10183"/>
                    </a:lnTo>
                    <a:lnTo>
                      <a:pt x="309" y="5070"/>
                    </a:lnTo>
                    <a:close/>
                    <a:moveTo>
                      <a:pt x="1" y="10447"/>
                    </a:moveTo>
                    <a:lnTo>
                      <a:pt x="1" y="15560"/>
                    </a:lnTo>
                    <a:lnTo>
                      <a:pt x="309" y="15560"/>
                    </a:lnTo>
                    <a:lnTo>
                      <a:pt x="309" y="10447"/>
                    </a:lnTo>
                    <a:close/>
                    <a:moveTo>
                      <a:pt x="1" y="15824"/>
                    </a:moveTo>
                    <a:lnTo>
                      <a:pt x="1" y="20937"/>
                    </a:lnTo>
                    <a:lnTo>
                      <a:pt x="309" y="20937"/>
                    </a:lnTo>
                    <a:lnTo>
                      <a:pt x="309" y="15824"/>
                    </a:lnTo>
                    <a:close/>
                    <a:moveTo>
                      <a:pt x="1" y="21202"/>
                    </a:moveTo>
                    <a:lnTo>
                      <a:pt x="1" y="26182"/>
                    </a:lnTo>
                    <a:lnTo>
                      <a:pt x="265" y="26182"/>
                    </a:lnTo>
                    <a:lnTo>
                      <a:pt x="265" y="26403"/>
                    </a:lnTo>
                    <a:lnTo>
                      <a:pt x="309" y="26403"/>
                    </a:lnTo>
                    <a:lnTo>
                      <a:pt x="309" y="21202"/>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6" name="Google Shape;1366;p46"/>
              <p:cNvSpPr/>
              <p:nvPr/>
            </p:nvSpPr>
            <p:spPr>
              <a:xfrm>
                <a:off x="2021339" y="1018358"/>
                <a:ext cx="14711" cy="147880"/>
              </a:xfrm>
              <a:custGeom>
                <a:avLst/>
                <a:gdLst/>
                <a:ahLst/>
                <a:cxnLst/>
                <a:rect l="l" t="t" r="r" b="b"/>
                <a:pathLst>
                  <a:path w="310" h="5202" fill="none" extrusionOk="0">
                    <a:moveTo>
                      <a:pt x="309" y="1"/>
                    </a:moveTo>
                    <a:lnTo>
                      <a:pt x="1" y="1"/>
                    </a:lnTo>
                    <a:lnTo>
                      <a:pt x="1" y="4981"/>
                    </a:lnTo>
                    <a:lnTo>
                      <a:pt x="265" y="4981"/>
                    </a:lnTo>
                    <a:lnTo>
                      <a:pt x="265" y="5202"/>
                    </a:lnTo>
                    <a:lnTo>
                      <a:pt x="309" y="5202"/>
                    </a:lnTo>
                    <a:lnTo>
                      <a:pt x="309"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7" name="Google Shape;1367;p46"/>
              <p:cNvSpPr/>
              <p:nvPr/>
            </p:nvSpPr>
            <p:spPr>
              <a:xfrm>
                <a:off x="766382" y="644551"/>
                <a:ext cx="1255042" cy="12576"/>
              </a:xfrm>
              <a:custGeom>
                <a:avLst/>
                <a:gdLst/>
                <a:ahLst/>
                <a:cxnLst/>
                <a:rect l="l" t="t" r="r" b="b"/>
                <a:pathLst>
                  <a:path w="26447" h="265" extrusionOk="0">
                    <a:moveTo>
                      <a:pt x="0" y="0"/>
                    </a:moveTo>
                    <a:lnTo>
                      <a:pt x="0" y="265"/>
                    </a:lnTo>
                    <a:lnTo>
                      <a:pt x="5113" y="265"/>
                    </a:lnTo>
                    <a:lnTo>
                      <a:pt x="5113" y="0"/>
                    </a:lnTo>
                    <a:close/>
                    <a:moveTo>
                      <a:pt x="5378" y="0"/>
                    </a:moveTo>
                    <a:lnTo>
                      <a:pt x="5378" y="265"/>
                    </a:lnTo>
                    <a:lnTo>
                      <a:pt x="10491" y="265"/>
                    </a:lnTo>
                    <a:lnTo>
                      <a:pt x="10491" y="0"/>
                    </a:lnTo>
                    <a:close/>
                    <a:moveTo>
                      <a:pt x="10755" y="0"/>
                    </a:moveTo>
                    <a:lnTo>
                      <a:pt x="10755" y="265"/>
                    </a:lnTo>
                    <a:lnTo>
                      <a:pt x="15868" y="265"/>
                    </a:lnTo>
                    <a:lnTo>
                      <a:pt x="15868" y="0"/>
                    </a:lnTo>
                    <a:close/>
                    <a:moveTo>
                      <a:pt x="16133" y="0"/>
                    </a:moveTo>
                    <a:lnTo>
                      <a:pt x="16133" y="265"/>
                    </a:lnTo>
                    <a:lnTo>
                      <a:pt x="21246" y="265"/>
                    </a:lnTo>
                    <a:lnTo>
                      <a:pt x="21246" y="0"/>
                    </a:lnTo>
                    <a:close/>
                    <a:moveTo>
                      <a:pt x="21510" y="0"/>
                    </a:moveTo>
                    <a:lnTo>
                      <a:pt x="21510" y="265"/>
                    </a:lnTo>
                    <a:lnTo>
                      <a:pt x="26447" y="265"/>
                    </a:lnTo>
                    <a:lnTo>
                      <a:pt x="26447"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8" name="Google Shape;1368;p46"/>
              <p:cNvSpPr/>
              <p:nvPr/>
            </p:nvSpPr>
            <p:spPr>
              <a:xfrm>
                <a:off x="766382" y="644551"/>
                <a:ext cx="242685" cy="12576"/>
              </a:xfrm>
              <a:custGeom>
                <a:avLst/>
                <a:gdLst/>
                <a:ahLst/>
                <a:cxnLst/>
                <a:rect l="l" t="t" r="r" b="b"/>
                <a:pathLst>
                  <a:path w="5114" h="265" fill="none" extrusionOk="0">
                    <a:moveTo>
                      <a:pt x="5113" y="0"/>
                    </a:moveTo>
                    <a:lnTo>
                      <a:pt x="0" y="0"/>
                    </a:lnTo>
                    <a:lnTo>
                      <a:pt x="0" y="265"/>
                    </a:lnTo>
                    <a:lnTo>
                      <a:pt x="5113" y="265"/>
                    </a:lnTo>
                    <a:lnTo>
                      <a:pt x="5113"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69" name="Google Shape;1369;p46"/>
              <p:cNvSpPr/>
              <p:nvPr/>
            </p:nvSpPr>
            <p:spPr>
              <a:xfrm>
                <a:off x="1021541" y="644551"/>
                <a:ext cx="242685" cy="12576"/>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0" name="Google Shape;1370;p46"/>
              <p:cNvSpPr/>
              <p:nvPr/>
            </p:nvSpPr>
            <p:spPr>
              <a:xfrm>
                <a:off x="1276748" y="644551"/>
                <a:ext cx="242685" cy="12576"/>
              </a:xfrm>
              <a:custGeom>
                <a:avLst/>
                <a:gdLst/>
                <a:ahLst/>
                <a:cxnLst/>
                <a:rect l="l" t="t" r="r" b="b"/>
                <a:pathLst>
                  <a:path w="5114" h="265" fill="none" extrusionOk="0">
                    <a:moveTo>
                      <a:pt x="5113" y="0"/>
                    </a:moveTo>
                    <a:lnTo>
                      <a:pt x="0" y="0"/>
                    </a:lnTo>
                    <a:lnTo>
                      <a:pt x="0" y="265"/>
                    </a:lnTo>
                    <a:lnTo>
                      <a:pt x="5113" y="265"/>
                    </a:lnTo>
                    <a:lnTo>
                      <a:pt x="5113"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1" name="Google Shape;1371;p46"/>
              <p:cNvSpPr/>
              <p:nvPr/>
            </p:nvSpPr>
            <p:spPr>
              <a:xfrm>
                <a:off x="1531907" y="644551"/>
                <a:ext cx="242685" cy="12576"/>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2" name="Google Shape;1372;p46"/>
              <p:cNvSpPr/>
              <p:nvPr/>
            </p:nvSpPr>
            <p:spPr>
              <a:xfrm>
                <a:off x="1787067" y="644551"/>
                <a:ext cx="234333" cy="12576"/>
              </a:xfrm>
              <a:custGeom>
                <a:avLst/>
                <a:gdLst/>
                <a:ahLst/>
                <a:cxnLst/>
                <a:rect l="l" t="t" r="r" b="b"/>
                <a:pathLst>
                  <a:path w="4938" h="265" fill="none" extrusionOk="0">
                    <a:moveTo>
                      <a:pt x="4938" y="0"/>
                    </a:moveTo>
                    <a:lnTo>
                      <a:pt x="1" y="0"/>
                    </a:lnTo>
                    <a:lnTo>
                      <a:pt x="1" y="265"/>
                    </a:lnTo>
                    <a:lnTo>
                      <a:pt x="4938" y="265"/>
                    </a:lnTo>
                    <a:lnTo>
                      <a:pt x="4938"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3" name="Google Shape;1373;p46"/>
              <p:cNvSpPr/>
              <p:nvPr/>
            </p:nvSpPr>
            <p:spPr>
              <a:xfrm>
                <a:off x="753854" y="644551"/>
                <a:ext cx="12576" cy="12576"/>
              </a:xfrm>
              <a:custGeom>
                <a:avLst/>
                <a:gdLst/>
                <a:ahLst/>
                <a:cxnLst/>
                <a:rect l="l" t="t" r="r" b="b"/>
                <a:pathLst>
                  <a:path w="265" h="265" extrusionOk="0">
                    <a:moveTo>
                      <a:pt x="0" y="0"/>
                    </a:moveTo>
                    <a:lnTo>
                      <a:pt x="0" y="265"/>
                    </a:lnTo>
                    <a:lnTo>
                      <a:pt x="264" y="265"/>
                    </a:lnTo>
                    <a:lnTo>
                      <a:pt x="264"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4" name="Google Shape;1374;p46"/>
              <p:cNvSpPr/>
              <p:nvPr/>
            </p:nvSpPr>
            <p:spPr>
              <a:xfrm>
                <a:off x="753854" y="644551"/>
                <a:ext cx="12576" cy="12576"/>
              </a:xfrm>
              <a:custGeom>
                <a:avLst/>
                <a:gdLst/>
                <a:ahLst/>
                <a:cxnLst/>
                <a:rect l="l" t="t" r="r" b="b"/>
                <a:pathLst>
                  <a:path w="265" h="265" fill="none" extrusionOk="0">
                    <a:moveTo>
                      <a:pt x="264" y="0"/>
                    </a:moveTo>
                    <a:lnTo>
                      <a:pt x="0" y="0"/>
                    </a:lnTo>
                    <a:lnTo>
                      <a:pt x="0" y="265"/>
                    </a:lnTo>
                    <a:lnTo>
                      <a:pt x="264" y="265"/>
                    </a:lnTo>
                    <a:lnTo>
                      <a:pt x="264"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5" name="Google Shape;1375;p46"/>
              <p:cNvSpPr/>
              <p:nvPr/>
            </p:nvSpPr>
            <p:spPr>
              <a:xfrm>
                <a:off x="1009014" y="644551"/>
                <a:ext cx="12576" cy="12576"/>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6" name="Google Shape;1376;p46"/>
              <p:cNvSpPr/>
              <p:nvPr/>
            </p:nvSpPr>
            <p:spPr>
              <a:xfrm>
                <a:off x="1009014" y="644551"/>
                <a:ext cx="12576" cy="12576"/>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7" name="Google Shape;1377;p46"/>
              <p:cNvSpPr/>
              <p:nvPr/>
            </p:nvSpPr>
            <p:spPr>
              <a:xfrm>
                <a:off x="1264173" y="644551"/>
                <a:ext cx="12623" cy="12576"/>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8" name="Google Shape;1378;p46"/>
              <p:cNvSpPr/>
              <p:nvPr/>
            </p:nvSpPr>
            <p:spPr>
              <a:xfrm>
                <a:off x="1264173" y="644551"/>
                <a:ext cx="12623" cy="12576"/>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79" name="Google Shape;1379;p46"/>
              <p:cNvSpPr/>
              <p:nvPr/>
            </p:nvSpPr>
            <p:spPr>
              <a:xfrm>
                <a:off x="1519380" y="644551"/>
                <a:ext cx="12576" cy="12576"/>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0" name="Google Shape;1380;p46"/>
              <p:cNvSpPr/>
              <p:nvPr/>
            </p:nvSpPr>
            <p:spPr>
              <a:xfrm>
                <a:off x="1519380" y="644551"/>
                <a:ext cx="12576" cy="12576"/>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1" name="Google Shape;1381;p46"/>
              <p:cNvSpPr/>
              <p:nvPr/>
            </p:nvSpPr>
            <p:spPr>
              <a:xfrm>
                <a:off x="1774539" y="644551"/>
                <a:ext cx="12576" cy="12576"/>
              </a:xfrm>
              <a:custGeom>
                <a:avLst/>
                <a:gdLst/>
                <a:ahLst/>
                <a:cxnLst/>
                <a:rect l="l" t="t" r="r" b="b"/>
                <a:pathLst>
                  <a:path w="265"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2" name="Google Shape;1382;p46"/>
              <p:cNvSpPr/>
              <p:nvPr/>
            </p:nvSpPr>
            <p:spPr>
              <a:xfrm>
                <a:off x="1774539" y="644551"/>
                <a:ext cx="12576" cy="12576"/>
              </a:xfrm>
              <a:custGeom>
                <a:avLst/>
                <a:gdLst/>
                <a:ahLst/>
                <a:cxnLst/>
                <a:rect l="l" t="t" r="r" b="b"/>
                <a:pathLst>
                  <a:path w="265"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3" name="Google Shape;1383;p46"/>
              <p:cNvSpPr/>
              <p:nvPr/>
            </p:nvSpPr>
            <p:spPr>
              <a:xfrm>
                <a:off x="2021346" y="644551"/>
                <a:ext cx="14711" cy="12576"/>
              </a:xfrm>
              <a:custGeom>
                <a:avLst/>
                <a:gdLst/>
                <a:ahLst/>
                <a:cxnLst/>
                <a:rect l="l" t="t" r="r" b="b"/>
                <a:pathLst>
                  <a:path w="310" h="265" extrusionOk="0">
                    <a:moveTo>
                      <a:pt x="1" y="0"/>
                    </a:moveTo>
                    <a:lnTo>
                      <a:pt x="1" y="265"/>
                    </a:lnTo>
                    <a:lnTo>
                      <a:pt x="309" y="265"/>
                    </a:lnTo>
                    <a:lnTo>
                      <a:pt x="309"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4" name="Google Shape;1384;p46"/>
              <p:cNvSpPr/>
              <p:nvPr/>
            </p:nvSpPr>
            <p:spPr>
              <a:xfrm>
                <a:off x="2021346" y="644551"/>
                <a:ext cx="14711" cy="12576"/>
              </a:xfrm>
              <a:custGeom>
                <a:avLst/>
                <a:gdLst/>
                <a:ahLst/>
                <a:cxnLst/>
                <a:rect l="l" t="t" r="r" b="b"/>
                <a:pathLst>
                  <a:path w="310" h="265" fill="none" extrusionOk="0">
                    <a:moveTo>
                      <a:pt x="309" y="0"/>
                    </a:moveTo>
                    <a:lnTo>
                      <a:pt x="1" y="0"/>
                    </a:lnTo>
                    <a:lnTo>
                      <a:pt x="1" y="265"/>
                    </a:lnTo>
                    <a:lnTo>
                      <a:pt x="309" y="265"/>
                    </a:lnTo>
                    <a:lnTo>
                      <a:pt x="309"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5" name="Google Shape;1385;p46"/>
              <p:cNvSpPr/>
              <p:nvPr/>
            </p:nvSpPr>
            <p:spPr>
              <a:xfrm>
                <a:off x="766382" y="899710"/>
                <a:ext cx="1255042" cy="12576"/>
              </a:xfrm>
              <a:custGeom>
                <a:avLst/>
                <a:gdLst/>
                <a:ahLst/>
                <a:cxnLst/>
                <a:rect l="l" t="t" r="r" b="b"/>
                <a:pathLst>
                  <a:path w="26447" h="265" extrusionOk="0">
                    <a:moveTo>
                      <a:pt x="0" y="1"/>
                    </a:moveTo>
                    <a:lnTo>
                      <a:pt x="0" y="265"/>
                    </a:lnTo>
                    <a:lnTo>
                      <a:pt x="5113" y="265"/>
                    </a:lnTo>
                    <a:lnTo>
                      <a:pt x="5113" y="1"/>
                    </a:lnTo>
                    <a:close/>
                    <a:moveTo>
                      <a:pt x="5378" y="1"/>
                    </a:moveTo>
                    <a:lnTo>
                      <a:pt x="5378" y="265"/>
                    </a:lnTo>
                    <a:lnTo>
                      <a:pt x="10491" y="265"/>
                    </a:lnTo>
                    <a:lnTo>
                      <a:pt x="10491" y="1"/>
                    </a:lnTo>
                    <a:close/>
                    <a:moveTo>
                      <a:pt x="10755" y="1"/>
                    </a:moveTo>
                    <a:lnTo>
                      <a:pt x="10755" y="265"/>
                    </a:lnTo>
                    <a:lnTo>
                      <a:pt x="15868" y="265"/>
                    </a:lnTo>
                    <a:lnTo>
                      <a:pt x="15868" y="1"/>
                    </a:lnTo>
                    <a:close/>
                    <a:moveTo>
                      <a:pt x="16133" y="1"/>
                    </a:moveTo>
                    <a:lnTo>
                      <a:pt x="16133" y="265"/>
                    </a:lnTo>
                    <a:lnTo>
                      <a:pt x="21246" y="265"/>
                    </a:lnTo>
                    <a:lnTo>
                      <a:pt x="21246" y="1"/>
                    </a:lnTo>
                    <a:close/>
                    <a:moveTo>
                      <a:pt x="21510" y="1"/>
                    </a:moveTo>
                    <a:lnTo>
                      <a:pt x="21510" y="265"/>
                    </a:lnTo>
                    <a:lnTo>
                      <a:pt x="26447" y="265"/>
                    </a:lnTo>
                    <a:lnTo>
                      <a:pt x="26447"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6" name="Google Shape;1386;p46"/>
              <p:cNvSpPr/>
              <p:nvPr/>
            </p:nvSpPr>
            <p:spPr>
              <a:xfrm>
                <a:off x="766382" y="899710"/>
                <a:ext cx="242685" cy="12576"/>
              </a:xfrm>
              <a:custGeom>
                <a:avLst/>
                <a:gdLst/>
                <a:ahLst/>
                <a:cxnLst/>
                <a:rect l="l" t="t" r="r" b="b"/>
                <a:pathLst>
                  <a:path w="5114" h="265" fill="none" extrusionOk="0">
                    <a:moveTo>
                      <a:pt x="5113" y="1"/>
                    </a:moveTo>
                    <a:lnTo>
                      <a:pt x="0" y="1"/>
                    </a:lnTo>
                    <a:lnTo>
                      <a:pt x="0" y="265"/>
                    </a:lnTo>
                    <a:lnTo>
                      <a:pt x="5113" y="265"/>
                    </a:lnTo>
                    <a:lnTo>
                      <a:pt x="5113"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7" name="Google Shape;1387;p46"/>
              <p:cNvSpPr/>
              <p:nvPr/>
            </p:nvSpPr>
            <p:spPr>
              <a:xfrm>
                <a:off x="1021541" y="899710"/>
                <a:ext cx="242685" cy="12576"/>
              </a:xfrm>
              <a:custGeom>
                <a:avLst/>
                <a:gdLst/>
                <a:ahLst/>
                <a:cxnLst/>
                <a:rect l="l" t="t" r="r" b="b"/>
                <a:pathLst>
                  <a:path w="5114" h="265"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8" name="Google Shape;1388;p46"/>
              <p:cNvSpPr/>
              <p:nvPr/>
            </p:nvSpPr>
            <p:spPr>
              <a:xfrm>
                <a:off x="1276748" y="899710"/>
                <a:ext cx="242685" cy="12576"/>
              </a:xfrm>
              <a:custGeom>
                <a:avLst/>
                <a:gdLst/>
                <a:ahLst/>
                <a:cxnLst/>
                <a:rect l="l" t="t" r="r" b="b"/>
                <a:pathLst>
                  <a:path w="5114" h="265" fill="none" extrusionOk="0">
                    <a:moveTo>
                      <a:pt x="5113" y="1"/>
                    </a:moveTo>
                    <a:lnTo>
                      <a:pt x="0" y="1"/>
                    </a:lnTo>
                    <a:lnTo>
                      <a:pt x="0" y="265"/>
                    </a:lnTo>
                    <a:lnTo>
                      <a:pt x="5113" y="265"/>
                    </a:lnTo>
                    <a:lnTo>
                      <a:pt x="5113"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89" name="Google Shape;1389;p46"/>
              <p:cNvSpPr/>
              <p:nvPr/>
            </p:nvSpPr>
            <p:spPr>
              <a:xfrm>
                <a:off x="1531907" y="899710"/>
                <a:ext cx="242685" cy="12576"/>
              </a:xfrm>
              <a:custGeom>
                <a:avLst/>
                <a:gdLst/>
                <a:ahLst/>
                <a:cxnLst/>
                <a:rect l="l" t="t" r="r" b="b"/>
                <a:pathLst>
                  <a:path w="5114" h="265"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0" name="Google Shape;1390;p46"/>
              <p:cNvSpPr/>
              <p:nvPr/>
            </p:nvSpPr>
            <p:spPr>
              <a:xfrm>
                <a:off x="1787067" y="899710"/>
                <a:ext cx="234333" cy="12576"/>
              </a:xfrm>
              <a:custGeom>
                <a:avLst/>
                <a:gdLst/>
                <a:ahLst/>
                <a:cxnLst/>
                <a:rect l="l" t="t" r="r" b="b"/>
                <a:pathLst>
                  <a:path w="4938" h="265" fill="none" extrusionOk="0">
                    <a:moveTo>
                      <a:pt x="4938" y="1"/>
                    </a:moveTo>
                    <a:lnTo>
                      <a:pt x="1" y="1"/>
                    </a:lnTo>
                    <a:lnTo>
                      <a:pt x="1" y="265"/>
                    </a:lnTo>
                    <a:lnTo>
                      <a:pt x="4938" y="265"/>
                    </a:lnTo>
                    <a:lnTo>
                      <a:pt x="4938"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1" name="Google Shape;1391;p46"/>
              <p:cNvSpPr/>
              <p:nvPr/>
            </p:nvSpPr>
            <p:spPr>
              <a:xfrm>
                <a:off x="753854" y="899710"/>
                <a:ext cx="12576" cy="12576"/>
              </a:xfrm>
              <a:custGeom>
                <a:avLst/>
                <a:gdLst/>
                <a:ahLst/>
                <a:cxnLst/>
                <a:rect l="l" t="t" r="r" b="b"/>
                <a:pathLst>
                  <a:path w="265" h="265" extrusionOk="0">
                    <a:moveTo>
                      <a:pt x="0" y="1"/>
                    </a:moveTo>
                    <a:lnTo>
                      <a:pt x="0" y="265"/>
                    </a:lnTo>
                    <a:lnTo>
                      <a:pt x="264" y="265"/>
                    </a:lnTo>
                    <a:lnTo>
                      <a:pt x="264"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2" name="Google Shape;1392;p46"/>
              <p:cNvSpPr/>
              <p:nvPr/>
            </p:nvSpPr>
            <p:spPr>
              <a:xfrm>
                <a:off x="753854" y="899710"/>
                <a:ext cx="12576" cy="12576"/>
              </a:xfrm>
              <a:custGeom>
                <a:avLst/>
                <a:gdLst/>
                <a:ahLst/>
                <a:cxnLst/>
                <a:rect l="l" t="t" r="r" b="b"/>
                <a:pathLst>
                  <a:path w="265" h="265" fill="none" extrusionOk="0">
                    <a:moveTo>
                      <a:pt x="264" y="1"/>
                    </a:moveTo>
                    <a:lnTo>
                      <a:pt x="0" y="1"/>
                    </a:lnTo>
                    <a:lnTo>
                      <a:pt x="0" y="265"/>
                    </a:lnTo>
                    <a:lnTo>
                      <a:pt x="264" y="265"/>
                    </a:lnTo>
                    <a:lnTo>
                      <a:pt x="264"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3" name="Google Shape;1393;p46"/>
              <p:cNvSpPr/>
              <p:nvPr/>
            </p:nvSpPr>
            <p:spPr>
              <a:xfrm>
                <a:off x="1009014" y="899710"/>
                <a:ext cx="12576" cy="12576"/>
              </a:xfrm>
              <a:custGeom>
                <a:avLst/>
                <a:gdLst/>
                <a:ahLst/>
                <a:cxnLst/>
                <a:rect l="l" t="t" r="r" b="b"/>
                <a:pathLst>
                  <a:path w="265" h="265"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4" name="Google Shape;1394;p46"/>
              <p:cNvSpPr/>
              <p:nvPr/>
            </p:nvSpPr>
            <p:spPr>
              <a:xfrm>
                <a:off x="1009014" y="899710"/>
                <a:ext cx="12576" cy="12576"/>
              </a:xfrm>
              <a:custGeom>
                <a:avLst/>
                <a:gdLst/>
                <a:ahLst/>
                <a:cxnLst/>
                <a:rect l="l" t="t" r="r" b="b"/>
                <a:pathLst>
                  <a:path w="265" h="265"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5" name="Google Shape;1395;p46"/>
              <p:cNvSpPr/>
              <p:nvPr/>
            </p:nvSpPr>
            <p:spPr>
              <a:xfrm>
                <a:off x="1264173" y="899710"/>
                <a:ext cx="12623" cy="12576"/>
              </a:xfrm>
              <a:custGeom>
                <a:avLst/>
                <a:gdLst/>
                <a:ahLst/>
                <a:cxnLst/>
                <a:rect l="l" t="t" r="r" b="b"/>
                <a:pathLst>
                  <a:path w="266" h="265"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6" name="Google Shape;1396;p46"/>
              <p:cNvSpPr/>
              <p:nvPr/>
            </p:nvSpPr>
            <p:spPr>
              <a:xfrm>
                <a:off x="1264173" y="899710"/>
                <a:ext cx="12623" cy="12576"/>
              </a:xfrm>
              <a:custGeom>
                <a:avLst/>
                <a:gdLst/>
                <a:ahLst/>
                <a:cxnLst/>
                <a:rect l="l" t="t" r="r" b="b"/>
                <a:pathLst>
                  <a:path w="266" h="265"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7" name="Google Shape;1397;p46"/>
              <p:cNvSpPr/>
              <p:nvPr/>
            </p:nvSpPr>
            <p:spPr>
              <a:xfrm>
                <a:off x="1519380" y="899710"/>
                <a:ext cx="12576" cy="12576"/>
              </a:xfrm>
              <a:custGeom>
                <a:avLst/>
                <a:gdLst/>
                <a:ahLst/>
                <a:cxnLst/>
                <a:rect l="l" t="t" r="r" b="b"/>
                <a:pathLst>
                  <a:path w="265" h="265"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8" name="Google Shape;1398;p46"/>
              <p:cNvSpPr/>
              <p:nvPr/>
            </p:nvSpPr>
            <p:spPr>
              <a:xfrm>
                <a:off x="1519380" y="899710"/>
                <a:ext cx="12576" cy="12576"/>
              </a:xfrm>
              <a:custGeom>
                <a:avLst/>
                <a:gdLst/>
                <a:ahLst/>
                <a:cxnLst/>
                <a:rect l="l" t="t" r="r" b="b"/>
                <a:pathLst>
                  <a:path w="265" h="265"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99" name="Google Shape;1399;p46"/>
              <p:cNvSpPr/>
              <p:nvPr/>
            </p:nvSpPr>
            <p:spPr>
              <a:xfrm>
                <a:off x="1774539" y="899710"/>
                <a:ext cx="12576" cy="12576"/>
              </a:xfrm>
              <a:custGeom>
                <a:avLst/>
                <a:gdLst/>
                <a:ahLst/>
                <a:cxnLst/>
                <a:rect l="l" t="t" r="r" b="b"/>
                <a:pathLst>
                  <a:path w="265" h="265"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0" name="Google Shape;1400;p46"/>
              <p:cNvSpPr/>
              <p:nvPr/>
            </p:nvSpPr>
            <p:spPr>
              <a:xfrm>
                <a:off x="1774539" y="899710"/>
                <a:ext cx="12576" cy="12576"/>
              </a:xfrm>
              <a:custGeom>
                <a:avLst/>
                <a:gdLst/>
                <a:ahLst/>
                <a:cxnLst/>
                <a:rect l="l" t="t" r="r" b="b"/>
                <a:pathLst>
                  <a:path w="265" h="265"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1" name="Google Shape;1401;p46"/>
              <p:cNvSpPr/>
              <p:nvPr/>
            </p:nvSpPr>
            <p:spPr>
              <a:xfrm>
                <a:off x="2021346" y="899710"/>
                <a:ext cx="14711" cy="12576"/>
              </a:xfrm>
              <a:custGeom>
                <a:avLst/>
                <a:gdLst/>
                <a:ahLst/>
                <a:cxnLst/>
                <a:rect l="l" t="t" r="r" b="b"/>
                <a:pathLst>
                  <a:path w="310" h="265" extrusionOk="0">
                    <a:moveTo>
                      <a:pt x="1" y="1"/>
                    </a:moveTo>
                    <a:lnTo>
                      <a:pt x="1" y="265"/>
                    </a:lnTo>
                    <a:lnTo>
                      <a:pt x="309" y="265"/>
                    </a:lnTo>
                    <a:lnTo>
                      <a:pt x="309"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2" name="Google Shape;1402;p46"/>
              <p:cNvSpPr/>
              <p:nvPr/>
            </p:nvSpPr>
            <p:spPr>
              <a:xfrm>
                <a:off x="2021346" y="899710"/>
                <a:ext cx="14711" cy="12576"/>
              </a:xfrm>
              <a:custGeom>
                <a:avLst/>
                <a:gdLst/>
                <a:ahLst/>
                <a:cxnLst/>
                <a:rect l="l" t="t" r="r" b="b"/>
                <a:pathLst>
                  <a:path w="310" h="265" fill="none" extrusionOk="0">
                    <a:moveTo>
                      <a:pt x="309" y="1"/>
                    </a:moveTo>
                    <a:lnTo>
                      <a:pt x="1" y="1"/>
                    </a:lnTo>
                    <a:lnTo>
                      <a:pt x="1" y="265"/>
                    </a:lnTo>
                    <a:lnTo>
                      <a:pt x="309" y="265"/>
                    </a:lnTo>
                    <a:lnTo>
                      <a:pt x="309"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3" name="Google Shape;1403;p46"/>
              <p:cNvSpPr/>
              <p:nvPr/>
            </p:nvSpPr>
            <p:spPr>
              <a:xfrm>
                <a:off x="766382" y="1154869"/>
                <a:ext cx="1255042" cy="12623"/>
              </a:xfrm>
              <a:custGeom>
                <a:avLst/>
                <a:gdLst/>
                <a:ahLst/>
                <a:cxnLst/>
                <a:rect l="l" t="t" r="r" b="b"/>
                <a:pathLst>
                  <a:path w="26447" h="266" extrusionOk="0">
                    <a:moveTo>
                      <a:pt x="0" y="1"/>
                    </a:moveTo>
                    <a:lnTo>
                      <a:pt x="0" y="265"/>
                    </a:lnTo>
                    <a:lnTo>
                      <a:pt x="5113" y="265"/>
                    </a:lnTo>
                    <a:lnTo>
                      <a:pt x="5113" y="1"/>
                    </a:lnTo>
                    <a:close/>
                    <a:moveTo>
                      <a:pt x="5378" y="1"/>
                    </a:moveTo>
                    <a:lnTo>
                      <a:pt x="5378" y="265"/>
                    </a:lnTo>
                    <a:lnTo>
                      <a:pt x="10491" y="265"/>
                    </a:lnTo>
                    <a:lnTo>
                      <a:pt x="10491" y="1"/>
                    </a:lnTo>
                    <a:close/>
                    <a:moveTo>
                      <a:pt x="10755" y="1"/>
                    </a:moveTo>
                    <a:lnTo>
                      <a:pt x="10755" y="265"/>
                    </a:lnTo>
                    <a:lnTo>
                      <a:pt x="15868" y="265"/>
                    </a:lnTo>
                    <a:lnTo>
                      <a:pt x="15868" y="1"/>
                    </a:lnTo>
                    <a:close/>
                    <a:moveTo>
                      <a:pt x="16133" y="1"/>
                    </a:moveTo>
                    <a:lnTo>
                      <a:pt x="16133" y="265"/>
                    </a:lnTo>
                    <a:lnTo>
                      <a:pt x="21246" y="265"/>
                    </a:lnTo>
                    <a:lnTo>
                      <a:pt x="21246" y="1"/>
                    </a:lnTo>
                    <a:close/>
                    <a:moveTo>
                      <a:pt x="21510" y="1"/>
                    </a:moveTo>
                    <a:lnTo>
                      <a:pt x="21510" y="265"/>
                    </a:lnTo>
                    <a:lnTo>
                      <a:pt x="26447" y="265"/>
                    </a:lnTo>
                    <a:lnTo>
                      <a:pt x="26447"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4" name="Google Shape;1404;p46"/>
              <p:cNvSpPr/>
              <p:nvPr/>
            </p:nvSpPr>
            <p:spPr>
              <a:xfrm>
                <a:off x="766382" y="1154869"/>
                <a:ext cx="242685" cy="12623"/>
              </a:xfrm>
              <a:custGeom>
                <a:avLst/>
                <a:gdLst/>
                <a:ahLst/>
                <a:cxnLst/>
                <a:rect l="l" t="t" r="r" b="b"/>
                <a:pathLst>
                  <a:path w="5114" h="266" fill="none" extrusionOk="0">
                    <a:moveTo>
                      <a:pt x="5113" y="1"/>
                    </a:moveTo>
                    <a:lnTo>
                      <a:pt x="0" y="1"/>
                    </a:lnTo>
                    <a:lnTo>
                      <a:pt x="0" y="265"/>
                    </a:lnTo>
                    <a:lnTo>
                      <a:pt x="5113" y="265"/>
                    </a:lnTo>
                    <a:lnTo>
                      <a:pt x="5113"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5" name="Google Shape;1405;p46"/>
              <p:cNvSpPr/>
              <p:nvPr/>
            </p:nvSpPr>
            <p:spPr>
              <a:xfrm>
                <a:off x="1021541" y="1154869"/>
                <a:ext cx="242685" cy="12623"/>
              </a:xfrm>
              <a:custGeom>
                <a:avLst/>
                <a:gdLst/>
                <a:ahLst/>
                <a:cxnLst/>
                <a:rect l="l" t="t" r="r" b="b"/>
                <a:pathLst>
                  <a:path w="5114" h="266"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6" name="Google Shape;1406;p46"/>
              <p:cNvSpPr/>
              <p:nvPr/>
            </p:nvSpPr>
            <p:spPr>
              <a:xfrm>
                <a:off x="1276748" y="1154869"/>
                <a:ext cx="242685" cy="12623"/>
              </a:xfrm>
              <a:custGeom>
                <a:avLst/>
                <a:gdLst/>
                <a:ahLst/>
                <a:cxnLst/>
                <a:rect l="l" t="t" r="r" b="b"/>
                <a:pathLst>
                  <a:path w="5114" h="266" fill="none" extrusionOk="0">
                    <a:moveTo>
                      <a:pt x="5113" y="1"/>
                    </a:moveTo>
                    <a:lnTo>
                      <a:pt x="0" y="1"/>
                    </a:lnTo>
                    <a:lnTo>
                      <a:pt x="0" y="265"/>
                    </a:lnTo>
                    <a:lnTo>
                      <a:pt x="5113" y="265"/>
                    </a:lnTo>
                    <a:lnTo>
                      <a:pt x="5113"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7" name="Google Shape;1407;p46"/>
              <p:cNvSpPr/>
              <p:nvPr/>
            </p:nvSpPr>
            <p:spPr>
              <a:xfrm>
                <a:off x="1531907" y="1154869"/>
                <a:ext cx="242685" cy="12623"/>
              </a:xfrm>
              <a:custGeom>
                <a:avLst/>
                <a:gdLst/>
                <a:ahLst/>
                <a:cxnLst/>
                <a:rect l="l" t="t" r="r" b="b"/>
                <a:pathLst>
                  <a:path w="5114" h="266"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8" name="Google Shape;1408;p46"/>
              <p:cNvSpPr/>
              <p:nvPr/>
            </p:nvSpPr>
            <p:spPr>
              <a:xfrm>
                <a:off x="1787067" y="1154869"/>
                <a:ext cx="234333" cy="12623"/>
              </a:xfrm>
              <a:custGeom>
                <a:avLst/>
                <a:gdLst/>
                <a:ahLst/>
                <a:cxnLst/>
                <a:rect l="l" t="t" r="r" b="b"/>
                <a:pathLst>
                  <a:path w="4938" h="266" fill="none" extrusionOk="0">
                    <a:moveTo>
                      <a:pt x="4938" y="1"/>
                    </a:moveTo>
                    <a:lnTo>
                      <a:pt x="1" y="1"/>
                    </a:lnTo>
                    <a:lnTo>
                      <a:pt x="1" y="265"/>
                    </a:lnTo>
                    <a:lnTo>
                      <a:pt x="4938" y="265"/>
                    </a:lnTo>
                    <a:lnTo>
                      <a:pt x="4938"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09" name="Google Shape;1409;p46"/>
              <p:cNvSpPr/>
              <p:nvPr/>
            </p:nvSpPr>
            <p:spPr>
              <a:xfrm>
                <a:off x="753854" y="1154869"/>
                <a:ext cx="12576" cy="12623"/>
              </a:xfrm>
              <a:custGeom>
                <a:avLst/>
                <a:gdLst/>
                <a:ahLst/>
                <a:cxnLst/>
                <a:rect l="l" t="t" r="r" b="b"/>
                <a:pathLst>
                  <a:path w="265" h="266" extrusionOk="0">
                    <a:moveTo>
                      <a:pt x="0" y="1"/>
                    </a:moveTo>
                    <a:lnTo>
                      <a:pt x="0" y="265"/>
                    </a:lnTo>
                    <a:lnTo>
                      <a:pt x="264" y="265"/>
                    </a:lnTo>
                    <a:lnTo>
                      <a:pt x="264"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0" name="Google Shape;1410;p46"/>
              <p:cNvSpPr/>
              <p:nvPr/>
            </p:nvSpPr>
            <p:spPr>
              <a:xfrm>
                <a:off x="753854" y="1154869"/>
                <a:ext cx="12576" cy="12623"/>
              </a:xfrm>
              <a:custGeom>
                <a:avLst/>
                <a:gdLst/>
                <a:ahLst/>
                <a:cxnLst/>
                <a:rect l="l" t="t" r="r" b="b"/>
                <a:pathLst>
                  <a:path w="265" h="266" fill="none" extrusionOk="0">
                    <a:moveTo>
                      <a:pt x="264" y="1"/>
                    </a:moveTo>
                    <a:lnTo>
                      <a:pt x="0" y="1"/>
                    </a:lnTo>
                    <a:lnTo>
                      <a:pt x="0" y="265"/>
                    </a:lnTo>
                    <a:lnTo>
                      <a:pt x="264" y="265"/>
                    </a:lnTo>
                    <a:lnTo>
                      <a:pt x="264"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1" name="Google Shape;1411;p46"/>
              <p:cNvSpPr/>
              <p:nvPr/>
            </p:nvSpPr>
            <p:spPr>
              <a:xfrm>
                <a:off x="1009014" y="1154869"/>
                <a:ext cx="12576" cy="12623"/>
              </a:xfrm>
              <a:custGeom>
                <a:avLst/>
                <a:gdLst/>
                <a:ahLst/>
                <a:cxnLst/>
                <a:rect l="l" t="t" r="r" b="b"/>
                <a:pathLst>
                  <a:path w="265" h="266"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2" name="Google Shape;1412;p46"/>
              <p:cNvSpPr/>
              <p:nvPr/>
            </p:nvSpPr>
            <p:spPr>
              <a:xfrm>
                <a:off x="1009014" y="1154869"/>
                <a:ext cx="12576" cy="12623"/>
              </a:xfrm>
              <a:custGeom>
                <a:avLst/>
                <a:gdLst/>
                <a:ahLst/>
                <a:cxnLst/>
                <a:rect l="l" t="t" r="r" b="b"/>
                <a:pathLst>
                  <a:path w="265" h="266"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3" name="Google Shape;1413;p46"/>
              <p:cNvSpPr/>
              <p:nvPr/>
            </p:nvSpPr>
            <p:spPr>
              <a:xfrm>
                <a:off x="1264173" y="1154869"/>
                <a:ext cx="12623" cy="12623"/>
              </a:xfrm>
              <a:custGeom>
                <a:avLst/>
                <a:gdLst/>
                <a:ahLst/>
                <a:cxnLst/>
                <a:rect l="l" t="t" r="r" b="b"/>
                <a:pathLst>
                  <a:path w="266" h="266"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4" name="Google Shape;1414;p46"/>
              <p:cNvSpPr/>
              <p:nvPr/>
            </p:nvSpPr>
            <p:spPr>
              <a:xfrm>
                <a:off x="1264173" y="1154869"/>
                <a:ext cx="12623" cy="12623"/>
              </a:xfrm>
              <a:custGeom>
                <a:avLst/>
                <a:gdLst/>
                <a:ahLst/>
                <a:cxnLst/>
                <a:rect l="l" t="t" r="r" b="b"/>
                <a:pathLst>
                  <a:path w="266" h="266"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5" name="Google Shape;1415;p46"/>
              <p:cNvSpPr/>
              <p:nvPr/>
            </p:nvSpPr>
            <p:spPr>
              <a:xfrm>
                <a:off x="1519380" y="1154869"/>
                <a:ext cx="12576" cy="12623"/>
              </a:xfrm>
              <a:custGeom>
                <a:avLst/>
                <a:gdLst/>
                <a:ahLst/>
                <a:cxnLst/>
                <a:rect l="l" t="t" r="r" b="b"/>
                <a:pathLst>
                  <a:path w="265" h="266"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6" name="Google Shape;1416;p46"/>
              <p:cNvSpPr/>
              <p:nvPr/>
            </p:nvSpPr>
            <p:spPr>
              <a:xfrm>
                <a:off x="1519380" y="1154869"/>
                <a:ext cx="12576" cy="12623"/>
              </a:xfrm>
              <a:custGeom>
                <a:avLst/>
                <a:gdLst/>
                <a:ahLst/>
                <a:cxnLst/>
                <a:rect l="l" t="t" r="r" b="b"/>
                <a:pathLst>
                  <a:path w="265" h="266"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7" name="Google Shape;1417;p46"/>
              <p:cNvSpPr/>
              <p:nvPr/>
            </p:nvSpPr>
            <p:spPr>
              <a:xfrm>
                <a:off x="1774539" y="1154869"/>
                <a:ext cx="12576" cy="12623"/>
              </a:xfrm>
              <a:custGeom>
                <a:avLst/>
                <a:gdLst/>
                <a:ahLst/>
                <a:cxnLst/>
                <a:rect l="l" t="t" r="r" b="b"/>
                <a:pathLst>
                  <a:path w="265" h="266"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8" name="Google Shape;1418;p46"/>
              <p:cNvSpPr/>
              <p:nvPr/>
            </p:nvSpPr>
            <p:spPr>
              <a:xfrm>
                <a:off x="1774539" y="1154869"/>
                <a:ext cx="12576" cy="12623"/>
              </a:xfrm>
              <a:custGeom>
                <a:avLst/>
                <a:gdLst/>
                <a:ahLst/>
                <a:cxnLst/>
                <a:rect l="l" t="t" r="r" b="b"/>
                <a:pathLst>
                  <a:path w="265" h="266"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19" name="Google Shape;1419;p46"/>
              <p:cNvSpPr/>
              <p:nvPr/>
            </p:nvSpPr>
            <p:spPr>
              <a:xfrm>
                <a:off x="2021346" y="1154869"/>
                <a:ext cx="14711" cy="12623"/>
              </a:xfrm>
              <a:custGeom>
                <a:avLst/>
                <a:gdLst/>
                <a:ahLst/>
                <a:cxnLst/>
                <a:rect l="l" t="t" r="r" b="b"/>
                <a:pathLst>
                  <a:path w="310" h="266" extrusionOk="0">
                    <a:moveTo>
                      <a:pt x="1" y="1"/>
                    </a:moveTo>
                    <a:lnTo>
                      <a:pt x="1" y="265"/>
                    </a:lnTo>
                    <a:lnTo>
                      <a:pt x="309" y="265"/>
                    </a:lnTo>
                    <a:lnTo>
                      <a:pt x="309"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20" name="Google Shape;1420;p46"/>
              <p:cNvSpPr/>
              <p:nvPr/>
            </p:nvSpPr>
            <p:spPr>
              <a:xfrm>
                <a:off x="2021346" y="1154869"/>
                <a:ext cx="14711" cy="12623"/>
              </a:xfrm>
              <a:custGeom>
                <a:avLst/>
                <a:gdLst/>
                <a:ahLst/>
                <a:cxnLst/>
                <a:rect l="l" t="t" r="r" b="b"/>
                <a:pathLst>
                  <a:path w="310" h="266" fill="none" extrusionOk="0">
                    <a:moveTo>
                      <a:pt x="309" y="1"/>
                    </a:moveTo>
                    <a:lnTo>
                      <a:pt x="1" y="1"/>
                    </a:lnTo>
                    <a:lnTo>
                      <a:pt x="1" y="265"/>
                    </a:lnTo>
                    <a:lnTo>
                      <a:pt x="309" y="265"/>
                    </a:lnTo>
                    <a:lnTo>
                      <a:pt x="309" y="1"/>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nvGrpSpPr>
              <p:cNvPr id="1421" name="Google Shape;1421;p46"/>
              <p:cNvGrpSpPr/>
              <p:nvPr/>
            </p:nvGrpSpPr>
            <p:grpSpPr>
              <a:xfrm>
                <a:off x="712000" y="1117240"/>
                <a:ext cx="89975" cy="87887"/>
                <a:chOff x="712000" y="1621340"/>
                <a:chExt cx="89975" cy="87887"/>
              </a:xfrm>
            </p:grpSpPr>
            <p:sp>
              <p:nvSpPr>
                <p:cNvPr id="1422" name="Google Shape;1422;p46"/>
                <p:cNvSpPr/>
                <p:nvPr/>
              </p:nvSpPr>
              <p:spPr>
                <a:xfrm>
                  <a:off x="755942" y="1658971"/>
                  <a:ext cx="10488" cy="12576"/>
                </a:xfrm>
                <a:custGeom>
                  <a:avLst/>
                  <a:gdLst/>
                  <a:ahLst/>
                  <a:cxnLst/>
                  <a:rect l="l" t="t" r="r" b="b"/>
                  <a:pathLst>
                    <a:path w="221" h="265" extrusionOk="0">
                      <a:moveTo>
                        <a:pt x="0" y="0"/>
                      </a:moveTo>
                      <a:lnTo>
                        <a:pt x="0" y="265"/>
                      </a:lnTo>
                      <a:lnTo>
                        <a:pt x="220" y="265"/>
                      </a:lnTo>
                      <a:lnTo>
                        <a:pt x="220"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23" name="Google Shape;1423;p46"/>
                <p:cNvSpPr/>
                <p:nvPr/>
              </p:nvSpPr>
              <p:spPr>
                <a:xfrm>
                  <a:off x="755942" y="1658971"/>
                  <a:ext cx="10488" cy="12576"/>
                </a:xfrm>
                <a:custGeom>
                  <a:avLst/>
                  <a:gdLst/>
                  <a:ahLst/>
                  <a:cxnLst/>
                  <a:rect l="l" t="t" r="r" b="b"/>
                  <a:pathLst>
                    <a:path w="221" h="265" fill="none" extrusionOk="0">
                      <a:moveTo>
                        <a:pt x="220" y="0"/>
                      </a:moveTo>
                      <a:lnTo>
                        <a:pt x="0" y="0"/>
                      </a:lnTo>
                      <a:lnTo>
                        <a:pt x="0" y="265"/>
                      </a:lnTo>
                      <a:lnTo>
                        <a:pt x="220" y="265"/>
                      </a:lnTo>
                      <a:lnTo>
                        <a:pt x="220"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24" name="Google Shape;1424;p46"/>
                <p:cNvSpPr/>
                <p:nvPr/>
              </p:nvSpPr>
              <p:spPr>
                <a:xfrm>
                  <a:off x="753831" y="1621340"/>
                  <a:ext cx="12623" cy="87887"/>
                </a:xfrm>
                <a:custGeom>
                  <a:avLst/>
                  <a:gdLst/>
                  <a:ahLst/>
                  <a:cxnLst/>
                  <a:rect l="l" t="t" r="r" b="b"/>
                  <a:pathLst>
                    <a:path w="266" h="1852" extrusionOk="0">
                      <a:moveTo>
                        <a:pt x="1" y="0"/>
                      </a:moveTo>
                      <a:lnTo>
                        <a:pt x="1" y="1851"/>
                      </a:lnTo>
                      <a:lnTo>
                        <a:pt x="265" y="1851"/>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25" name="Google Shape;1425;p46"/>
                <p:cNvSpPr/>
                <p:nvPr/>
              </p:nvSpPr>
              <p:spPr>
                <a:xfrm>
                  <a:off x="712000" y="1658971"/>
                  <a:ext cx="89975" cy="12576"/>
                </a:xfrm>
                <a:custGeom>
                  <a:avLst/>
                  <a:gdLst/>
                  <a:ahLst/>
                  <a:cxnLst/>
                  <a:rect l="l" t="t" r="r" b="b"/>
                  <a:pathLst>
                    <a:path w="1896" h="265" extrusionOk="0">
                      <a:moveTo>
                        <a:pt x="1" y="0"/>
                      </a:moveTo>
                      <a:lnTo>
                        <a:pt x="1" y="265"/>
                      </a:lnTo>
                      <a:lnTo>
                        <a:pt x="1896" y="265"/>
                      </a:lnTo>
                      <a:lnTo>
                        <a:pt x="1896"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grpSp>
            <p:nvGrpSpPr>
              <p:cNvPr id="1426" name="Google Shape;1426;p46"/>
              <p:cNvGrpSpPr/>
              <p:nvPr/>
            </p:nvGrpSpPr>
            <p:grpSpPr>
              <a:xfrm>
                <a:off x="1983715" y="1117240"/>
                <a:ext cx="89975" cy="87887"/>
                <a:chOff x="1983715" y="1621340"/>
                <a:chExt cx="89975" cy="87887"/>
              </a:xfrm>
            </p:grpSpPr>
            <p:sp>
              <p:nvSpPr>
                <p:cNvPr id="1427" name="Google Shape;1427;p46"/>
                <p:cNvSpPr/>
                <p:nvPr/>
              </p:nvSpPr>
              <p:spPr>
                <a:xfrm>
                  <a:off x="2021346" y="1658971"/>
                  <a:ext cx="12623" cy="10488"/>
                </a:xfrm>
                <a:custGeom>
                  <a:avLst/>
                  <a:gdLst/>
                  <a:ahLst/>
                  <a:cxnLst/>
                  <a:rect l="l" t="t" r="r" b="b"/>
                  <a:pathLst>
                    <a:path w="266" h="221" extrusionOk="0">
                      <a:moveTo>
                        <a:pt x="1" y="0"/>
                      </a:moveTo>
                      <a:lnTo>
                        <a:pt x="1" y="221"/>
                      </a:lnTo>
                      <a:lnTo>
                        <a:pt x="265" y="221"/>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28" name="Google Shape;1428;p46"/>
                <p:cNvSpPr/>
                <p:nvPr/>
              </p:nvSpPr>
              <p:spPr>
                <a:xfrm>
                  <a:off x="2021346" y="1658971"/>
                  <a:ext cx="12623" cy="10488"/>
                </a:xfrm>
                <a:custGeom>
                  <a:avLst/>
                  <a:gdLst/>
                  <a:ahLst/>
                  <a:cxnLst/>
                  <a:rect l="l" t="t" r="r" b="b"/>
                  <a:pathLst>
                    <a:path w="266" h="221" fill="none" extrusionOk="0">
                      <a:moveTo>
                        <a:pt x="265" y="0"/>
                      </a:moveTo>
                      <a:lnTo>
                        <a:pt x="1" y="0"/>
                      </a:lnTo>
                      <a:lnTo>
                        <a:pt x="1" y="221"/>
                      </a:lnTo>
                      <a:lnTo>
                        <a:pt x="265" y="221"/>
                      </a:lnTo>
                      <a:lnTo>
                        <a:pt x="265"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29" name="Google Shape;1429;p46"/>
                <p:cNvSpPr/>
                <p:nvPr/>
              </p:nvSpPr>
              <p:spPr>
                <a:xfrm>
                  <a:off x="2021346" y="1621340"/>
                  <a:ext cx="14711" cy="87887"/>
                </a:xfrm>
                <a:custGeom>
                  <a:avLst/>
                  <a:gdLst/>
                  <a:ahLst/>
                  <a:cxnLst/>
                  <a:rect l="l" t="t" r="r" b="b"/>
                  <a:pathLst>
                    <a:path w="310" h="1852" extrusionOk="0">
                      <a:moveTo>
                        <a:pt x="1" y="0"/>
                      </a:moveTo>
                      <a:lnTo>
                        <a:pt x="1" y="1851"/>
                      </a:lnTo>
                      <a:lnTo>
                        <a:pt x="309" y="1851"/>
                      </a:lnTo>
                      <a:lnTo>
                        <a:pt x="309"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30" name="Google Shape;1430;p46"/>
                <p:cNvSpPr/>
                <p:nvPr/>
              </p:nvSpPr>
              <p:spPr>
                <a:xfrm>
                  <a:off x="1983715" y="1658971"/>
                  <a:ext cx="89975" cy="12576"/>
                </a:xfrm>
                <a:custGeom>
                  <a:avLst/>
                  <a:gdLst/>
                  <a:ahLst/>
                  <a:cxnLst/>
                  <a:rect l="l" t="t" r="r" b="b"/>
                  <a:pathLst>
                    <a:path w="1896" h="265" extrusionOk="0">
                      <a:moveTo>
                        <a:pt x="0" y="0"/>
                      </a:moveTo>
                      <a:lnTo>
                        <a:pt x="0" y="265"/>
                      </a:lnTo>
                      <a:lnTo>
                        <a:pt x="1896" y="265"/>
                      </a:lnTo>
                      <a:lnTo>
                        <a:pt x="1896"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sp>
            <p:nvSpPr>
              <p:cNvPr id="1431" name="Google Shape;1431;p46"/>
              <p:cNvSpPr/>
              <p:nvPr/>
            </p:nvSpPr>
            <p:spPr>
              <a:xfrm>
                <a:off x="753831" y="376825"/>
                <a:ext cx="12623" cy="87887"/>
              </a:xfrm>
              <a:custGeom>
                <a:avLst/>
                <a:gdLst/>
                <a:ahLst/>
                <a:cxnLst/>
                <a:rect l="l" t="t" r="r" b="b"/>
                <a:pathLst>
                  <a:path w="266" h="1852" extrusionOk="0">
                    <a:moveTo>
                      <a:pt x="1" y="0"/>
                    </a:moveTo>
                    <a:lnTo>
                      <a:pt x="1" y="1852"/>
                    </a:lnTo>
                    <a:lnTo>
                      <a:pt x="265" y="1852"/>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32" name="Google Shape;1432;p46"/>
              <p:cNvSpPr/>
              <p:nvPr/>
            </p:nvSpPr>
            <p:spPr>
              <a:xfrm>
                <a:off x="712000" y="414456"/>
                <a:ext cx="89975" cy="12623"/>
              </a:xfrm>
              <a:custGeom>
                <a:avLst/>
                <a:gdLst/>
                <a:ahLst/>
                <a:cxnLst/>
                <a:rect l="l" t="t" r="r" b="b"/>
                <a:pathLst>
                  <a:path w="1896" h="266" extrusionOk="0">
                    <a:moveTo>
                      <a:pt x="1" y="1"/>
                    </a:moveTo>
                    <a:lnTo>
                      <a:pt x="1" y="265"/>
                    </a:lnTo>
                    <a:lnTo>
                      <a:pt x="1896" y="265"/>
                    </a:lnTo>
                    <a:lnTo>
                      <a:pt x="1896"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33" name="Google Shape;1433;p46"/>
              <p:cNvSpPr/>
              <p:nvPr/>
            </p:nvSpPr>
            <p:spPr>
              <a:xfrm>
                <a:off x="2021346" y="376825"/>
                <a:ext cx="14711" cy="87887"/>
              </a:xfrm>
              <a:custGeom>
                <a:avLst/>
                <a:gdLst/>
                <a:ahLst/>
                <a:cxnLst/>
                <a:rect l="l" t="t" r="r" b="b"/>
                <a:pathLst>
                  <a:path w="310" h="1852" extrusionOk="0">
                    <a:moveTo>
                      <a:pt x="1" y="0"/>
                    </a:moveTo>
                    <a:lnTo>
                      <a:pt x="1" y="1852"/>
                    </a:lnTo>
                    <a:lnTo>
                      <a:pt x="309" y="1852"/>
                    </a:lnTo>
                    <a:lnTo>
                      <a:pt x="309"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34" name="Google Shape;1434;p46"/>
              <p:cNvSpPr/>
              <p:nvPr/>
            </p:nvSpPr>
            <p:spPr>
              <a:xfrm>
                <a:off x="1983715" y="414456"/>
                <a:ext cx="89975" cy="12623"/>
              </a:xfrm>
              <a:custGeom>
                <a:avLst/>
                <a:gdLst/>
                <a:ahLst/>
                <a:cxnLst/>
                <a:rect l="l" t="t" r="r" b="b"/>
                <a:pathLst>
                  <a:path w="1896" h="266" extrusionOk="0">
                    <a:moveTo>
                      <a:pt x="0" y="1"/>
                    </a:moveTo>
                    <a:lnTo>
                      <a:pt x="0" y="265"/>
                    </a:lnTo>
                    <a:lnTo>
                      <a:pt x="1896" y="265"/>
                    </a:lnTo>
                    <a:lnTo>
                      <a:pt x="1896"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grpSp>
          <p:nvGrpSpPr>
            <p:cNvPr id="1435" name="Google Shape;1435;p46"/>
            <p:cNvGrpSpPr/>
            <p:nvPr/>
          </p:nvGrpSpPr>
          <p:grpSpPr>
            <a:xfrm>
              <a:off x="1205705" y="776277"/>
              <a:ext cx="569922" cy="557039"/>
              <a:chOff x="712005" y="384639"/>
              <a:chExt cx="569922" cy="557039"/>
            </a:xfrm>
          </p:grpSpPr>
          <p:grpSp>
            <p:nvGrpSpPr>
              <p:cNvPr id="1436" name="Google Shape;1436;p46"/>
              <p:cNvGrpSpPr/>
              <p:nvPr/>
            </p:nvGrpSpPr>
            <p:grpSpPr>
              <a:xfrm>
                <a:off x="712005" y="384639"/>
                <a:ext cx="497703" cy="483698"/>
                <a:chOff x="794331" y="401591"/>
                <a:chExt cx="516235" cy="501709"/>
              </a:xfrm>
            </p:grpSpPr>
            <p:sp>
              <p:nvSpPr>
                <p:cNvPr id="1437" name="Google Shape;1437;p46"/>
                <p:cNvSpPr/>
                <p:nvPr/>
              </p:nvSpPr>
              <p:spPr>
                <a:xfrm>
                  <a:off x="794331" y="401591"/>
                  <a:ext cx="516235" cy="501709"/>
                </a:xfrm>
                <a:custGeom>
                  <a:avLst/>
                  <a:gdLst/>
                  <a:ahLst/>
                  <a:cxnLst/>
                  <a:rect l="l" t="t" r="r" b="b"/>
                  <a:pathLst>
                    <a:path w="23420" h="22761" extrusionOk="0">
                      <a:moveTo>
                        <a:pt x="1" y="1"/>
                      </a:moveTo>
                      <a:lnTo>
                        <a:pt x="1" y="22761"/>
                      </a:lnTo>
                      <a:lnTo>
                        <a:pt x="23420" y="22761"/>
                      </a:lnTo>
                      <a:lnTo>
                        <a:pt x="23420"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38" name="Google Shape;1438;p46"/>
                <p:cNvSpPr/>
                <p:nvPr/>
              </p:nvSpPr>
              <p:spPr>
                <a:xfrm>
                  <a:off x="826447" y="497189"/>
                  <a:ext cx="452004" cy="373995"/>
                </a:xfrm>
                <a:custGeom>
                  <a:avLst/>
                  <a:gdLst/>
                  <a:ahLst/>
                  <a:cxnLst/>
                  <a:rect l="l" t="t" r="r" b="b"/>
                  <a:pathLst>
                    <a:path w="20506" h="16967" extrusionOk="0">
                      <a:moveTo>
                        <a:pt x="1" y="1"/>
                      </a:moveTo>
                      <a:lnTo>
                        <a:pt x="1" y="16967"/>
                      </a:lnTo>
                      <a:lnTo>
                        <a:pt x="20506" y="16967"/>
                      </a:lnTo>
                      <a:lnTo>
                        <a:pt x="20506" y="1"/>
                      </a:ln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39" name="Google Shape;1439;p46"/>
                <p:cNvSpPr/>
                <p:nvPr/>
              </p:nvSpPr>
              <p:spPr>
                <a:xfrm>
                  <a:off x="1168304" y="449026"/>
                  <a:ext cx="20676" cy="3064"/>
                </a:xfrm>
                <a:custGeom>
                  <a:avLst/>
                  <a:gdLst/>
                  <a:ahLst/>
                  <a:cxnLst/>
                  <a:rect l="l" t="t" r="r" b="b"/>
                  <a:pathLst>
                    <a:path w="938" h="139" extrusionOk="0">
                      <a:moveTo>
                        <a:pt x="1" y="0"/>
                      </a:moveTo>
                      <a:lnTo>
                        <a:pt x="1" y="139"/>
                      </a:lnTo>
                      <a:lnTo>
                        <a:pt x="937" y="139"/>
                      </a:lnTo>
                      <a:lnTo>
                        <a:pt x="937"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40" name="Google Shape;1440;p46"/>
                <p:cNvSpPr/>
                <p:nvPr/>
              </p:nvSpPr>
              <p:spPr>
                <a:xfrm>
                  <a:off x="1253961" y="442127"/>
                  <a:ext cx="16091" cy="16091"/>
                </a:xfrm>
                <a:custGeom>
                  <a:avLst/>
                  <a:gdLst/>
                  <a:ahLst/>
                  <a:cxnLst/>
                  <a:rect l="l" t="t" r="r" b="b"/>
                  <a:pathLst>
                    <a:path w="730" h="730" extrusionOk="0">
                      <a:moveTo>
                        <a:pt x="660" y="1"/>
                      </a:moveTo>
                      <a:lnTo>
                        <a:pt x="0" y="660"/>
                      </a:lnTo>
                      <a:lnTo>
                        <a:pt x="105" y="729"/>
                      </a:lnTo>
                      <a:lnTo>
                        <a:pt x="729" y="105"/>
                      </a:lnTo>
                      <a:lnTo>
                        <a:pt x="660"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41" name="Google Shape;1441;p46"/>
                <p:cNvSpPr/>
                <p:nvPr/>
              </p:nvSpPr>
              <p:spPr>
                <a:xfrm>
                  <a:off x="1211132" y="441377"/>
                  <a:ext cx="18383" cy="17612"/>
                </a:xfrm>
                <a:custGeom>
                  <a:avLst/>
                  <a:gdLst/>
                  <a:ahLst/>
                  <a:cxnLst/>
                  <a:rect l="l" t="t" r="r" b="b"/>
                  <a:pathLst>
                    <a:path w="834" h="799" extrusionOk="0">
                      <a:moveTo>
                        <a:pt x="694" y="139"/>
                      </a:moveTo>
                      <a:lnTo>
                        <a:pt x="694" y="659"/>
                      </a:lnTo>
                      <a:lnTo>
                        <a:pt x="139" y="659"/>
                      </a:lnTo>
                      <a:lnTo>
                        <a:pt x="139" y="139"/>
                      </a:lnTo>
                      <a:close/>
                      <a:moveTo>
                        <a:pt x="1" y="0"/>
                      </a:moveTo>
                      <a:lnTo>
                        <a:pt x="1" y="798"/>
                      </a:lnTo>
                      <a:lnTo>
                        <a:pt x="833" y="798"/>
                      </a:lnTo>
                      <a:lnTo>
                        <a:pt x="833"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grpSp>
            <p:nvGrpSpPr>
              <p:cNvPr id="1442" name="Google Shape;1442;p46"/>
              <p:cNvGrpSpPr/>
              <p:nvPr/>
            </p:nvGrpSpPr>
            <p:grpSpPr>
              <a:xfrm>
                <a:off x="1057682" y="538173"/>
                <a:ext cx="224245" cy="403505"/>
                <a:chOff x="8063823" y="2506947"/>
                <a:chExt cx="198009" cy="356296"/>
              </a:xfrm>
            </p:grpSpPr>
            <p:sp>
              <p:nvSpPr>
                <p:cNvPr id="1443" name="Google Shape;1443;p46"/>
                <p:cNvSpPr/>
                <p:nvPr/>
              </p:nvSpPr>
              <p:spPr>
                <a:xfrm>
                  <a:off x="8063823" y="2506947"/>
                  <a:ext cx="198009" cy="39628"/>
                </a:xfrm>
                <a:custGeom>
                  <a:avLst/>
                  <a:gdLst/>
                  <a:ahLst/>
                  <a:cxnLst/>
                  <a:rect l="l" t="t" r="r" b="b"/>
                  <a:pathLst>
                    <a:path w="4512" h="903" extrusionOk="0">
                      <a:moveTo>
                        <a:pt x="1" y="0"/>
                      </a:moveTo>
                      <a:lnTo>
                        <a:pt x="1" y="902"/>
                      </a:lnTo>
                      <a:lnTo>
                        <a:pt x="4511" y="902"/>
                      </a:lnTo>
                      <a:lnTo>
                        <a:pt x="4511"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44" name="Google Shape;1444;p46"/>
                <p:cNvSpPr/>
                <p:nvPr/>
              </p:nvSpPr>
              <p:spPr>
                <a:xfrm>
                  <a:off x="8063823" y="2823615"/>
                  <a:ext cx="198009" cy="39628"/>
                </a:xfrm>
                <a:custGeom>
                  <a:avLst/>
                  <a:gdLst/>
                  <a:ahLst/>
                  <a:cxnLst/>
                  <a:rect l="l" t="t" r="r" b="b"/>
                  <a:pathLst>
                    <a:path w="4512" h="903" extrusionOk="0">
                      <a:moveTo>
                        <a:pt x="1" y="1"/>
                      </a:moveTo>
                      <a:lnTo>
                        <a:pt x="1" y="903"/>
                      </a:lnTo>
                      <a:lnTo>
                        <a:pt x="4511" y="903"/>
                      </a:lnTo>
                      <a:lnTo>
                        <a:pt x="4511" y="1"/>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45" name="Google Shape;1445;p46"/>
                <p:cNvSpPr/>
                <p:nvPr/>
              </p:nvSpPr>
              <p:spPr>
                <a:xfrm>
                  <a:off x="8082122" y="2546531"/>
                  <a:ext cx="159917" cy="275642"/>
                </a:xfrm>
                <a:custGeom>
                  <a:avLst/>
                  <a:gdLst/>
                  <a:ahLst/>
                  <a:cxnLst/>
                  <a:rect l="l" t="t" r="r" b="b"/>
                  <a:pathLst>
                    <a:path w="3644" h="6281" extrusionOk="0">
                      <a:moveTo>
                        <a:pt x="0" y="0"/>
                      </a:moveTo>
                      <a:lnTo>
                        <a:pt x="0" y="1735"/>
                      </a:lnTo>
                      <a:lnTo>
                        <a:pt x="1214" y="2915"/>
                      </a:lnTo>
                      <a:lnTo>
                        <a:pt x="1214" y="3366"/>
                      </a:lnTo>
                      <a:lnTo>
                        <a:pt x="0" y="4511"/>
                      </a:lnTo>
                      <a:lnTo>
                        <a:pt x="0" y="6280"/>
                      </a:lnTo>
                      <a:lnTo>
                        <a:pt x="3643" y="6280"/>
                      </a:lnTo>
                      <a:lnTo>
                        <a:pt x="3643" y="4511"/>
                      </a:lnTo>
                      <a:lnTo>
                        <a:pt x="2463" y="3366"/>
                      </a:lnTo>
                      <a:lnTo>
                        <a:pt x="2463" y="2915"/>
                      </a:lnTo>
                      <a:lnTo>
                        <a:pt x="3643" y="1735"/>
                      </a:lnTo>
                      <a:lnTo>
                        <a:pt x="3643"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46" name="Google Shape;1446;p46"/>
                <p:cNvSpPr/>
                <p:nvPr/>
              </p:nvSpPr>
              <p:spPr>
                <a:xfrm>
                  <a:off x="8086686" y="2756648"/>
                  <a:ext cx="152281" cy="65520"/>
                </a:xfrm>
                <a:custGeom>
                  <a:avLst/>
                  <a:gdLst/>
                  <a:ahLst/>
                  <a:cxnLst/>
                  <a:rect l="l" t="t" r="r" b="b"/>
                  <a:pathLst>
                    <a:path w="3470" h="1493" extrusionOk="0">
                      <a:moveTo>
                        <a:pt x="1527" y="0"/>
                      </a:moveTo>
                      <a:lnTo>
                        <a:pt x="0" y="1492"/>
                      </a:lnTo>
                      <a:lnTo>
                        <a:pt x="3470" y="1492"/>
                      </a:lnTo>
                      <a:lnTo>
                        <a:pt x="1943"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47" name="Google Shape;1447;p46"/>
                <p:cNvSpPr/>
                <p:nvPr/>
              </p:nvSpPr>
              <p:spPr>
                <a:xfrm>
                  <a:off x="8086686" y="2756648"/>
                  <a:ext cx="152281" cy="65520"/>
                </a:xfrm>
                <a:custGeom>
                  <a:avLst/>
                  <a:gdLst/>
                  <a:ahLst/>
                  <a:cxnLst/>
                  <a:rect l="l" t="t" r="r" b="b"/>
                  <a:pathLst>
                    <a:path w="3470" h="1493" fill="none" extrusionOk="0">
                      <a:moveTo>
                        <a:pt x="1527" y="0"/>
                      </a:moveTo>
                      <a:lnTo>
                        <a:pt x="0" y="1492"/>
                      </a:lnTo>
                      <a:lnTo>
                        <a:pt x="3470" y="1492"/>
                      </a:lnTo>
                      <a:lnTo>
                        <a:pt x="1943"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48" name="Google Shape;1448;p46"/>
                <p:cNvSpPr/>
                <p:nvPr/>
              </p:nvSpPr>
              <p:spPr>
                <a:xfrm>
                  <a:off x="8153654" y="2726192"/>
                  <a:ext cx="18344" cy="19836"/>
                </a:xfrm>
                <a:custGeom>
                  <a:avLst/>
                  <a:gdLst/>
                  <a:ahLst/>
                  <a:cxnLst/>
                  <a:rect l="l" t="t" r="r" b="b"/>
                  <a:pathLst>
                    <a:path w="418" h="452" extrusionOk="0">
                      <a:moveTo>
                        <a:pt x="1" y="0"/>
                      </a:moveTo>
                      <a:lnTo>
                        <a:pt x="1" y="451"/>
                      </a:lnTo>
                      <a:lnTo>
                        <a:pt x="417" y="451"/>
                      </a:lnTo>
                      <a:lnTo>
                        <a:pt x="417"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49" name="Google Shape;1449;p46"/>
                <p:cNvSpPr/>
                <p:nvPr/>
              </p:nvSpPr>
              <p:spPr>
                <a:xfrm>
                  <a:off x="8153654" y="2698765"/>
                  <a:ext cx="18344" cy="19836"/>
                </a:xfrm>
                <a:custGeom>
                  <a:avLst/>
                  <a:gdLst/>
                  <a:ahLst/>
                  <a:cxnLst/>
                  <a:rect l="l" t="t" r="r" b="b"/>
                  <a:pathLst>
                    <a:path w="418" h="452" extrusionOk="0">
                      <a:moveTo>
                        <a:pt x="1" y="1"/>
                      </a:moveTo>
                      <a:lnTo>
                        <a:pt x="1" y="452"/>
                      </a:lnTo>
                      <a:lnTo>
                        <a:pt x="417" y="452"/>
                      </a:lnTo>
                      <a:lnTo>
                        <a:pt x="417"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50" name="Google Shape;1450;p46"/>
                <p:cNvSpPr/>
                <p:nvPr/>
              </p:nvSpPr>
              <p:spPr>
                <a:xfrm>
                  <a:off x="8124734" y="2628726"/>
                  <a:ext cx="74648" cy="27472"/>
                </a:xfrm>
                <a:custGeom>
                  <a:avLst/>
                  <a:gdLst/>
                  <a:ahLst/>
                  <a:cxnLst/>
                  <a:rect l="l" t="t" r="r" b="b"/>
                  <a:pathLst>
                    <a:path w="1701" h="626" extrusionOk="0">
                      <a:moveTo>
                        <a:pt x="1" y="1"/>
                      </a:moveTo>
                      <a:lnTo>
                        <a:pt x="660" y="625"/>
                      </a:lnTo>
                      <a:lnTo>
                        <a:pt x="1076" y="625"/>
                      </a:lnTo>
                      <a:lnTo>
                        <a:pt x="1701"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grpSp>
        <p:grpSp>
          <p:nvGrpSpPr>
            <p:cNvPr id="1451" name="Google Shape;1451;p46"/>
            <p:cNvGrpSpPr/>
            <p:nvPr/>
          </p:nvGrpSpPr>
          <p:grpSpPr>
            <a:xfrm>
              <a:off x="2317090" y="1010853"/>
              <a:ext cx="89975" cy="87887"/>
              <a:chOff x="1983715" y="1621340"/>
              <a:chExt cx="89975" cy="87887"/>
            </a:xfrm>
          </p:grpSpPr>
          <p:sp>
            <p:nvSpPr>
              <p:cNvPr id="1452" name="Google Shape;1452;p46"/>
              <p:cNvSpPr/>
              <p:nvPr/>
            </p:nvSpPr>
            <p:spPr>
              <a:xfrm>
                <a:off x="2021346" y="1658971"/>
                <a:ext cx="12623" cy="10488"/>
              </a:xfrm>
              <a:custGeom>
                <a:avLst/>
                <a:gdLst/>
                <a:ahLst/>
                <a:cxnLst/>
                <a:rect l="l" t="t" r="r" b="b"/>
                <a:pathLst>
                  <a:path w="266" h="221" extrusionOk="0">
                    <a:moveTo>
                      <a:pt x="1" y="0"/>
                    </a:moveTo>
                    <a:lnTo>
                      <a:pt x="1" y="221"/>
                    </a:lnTo>
                    <a:lnTo>
                      <a:pt x="265" y="221"/>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53" name="Google Shape;1453;p46"/>
              <p:cNvSpPr/>
              <p:nvPr/>
            </p:nvSpPr>
            <p:spPr>
              <a:xfrm>
                <a:off x="2021346" y="1658971"/>
                <a:ext cx="12623" cy="10488"/>
              </a:xfrm>
              <a:custGeom>
                <a:avLst/>
                <a:gdLst/>
                <a:ahLst/>
                <a:cxnLst/>
                <a:rect l="l" t="t" r="r" b="b"/>
                <a:pathLst>
                  <a:path w="266" h="221" fill="none" extrusionOk="0">
                    <a:moveTo>
                      <a:pt x="265" y="0"/>
                    </a:moveTo>
                    <a:lnTo>
                      <a:pt x="1" y="0"/>
                    </a:lnTo>
                    <a:lnTo>
                      <a:pt x="1" y="221"/>
                    </a:lnTo>
                    <a:lnTo>
                      <a:pt x="265" y="221"/>
                    </a:lnTo>
                    <a:lnTo>
                      <a:pt x="265"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54" name="Google Shape;1454;p46"/>
              <p:cNvSpPr/>
              <p:nvPr/>
            </p:nvSpPr>
            <p:spPr>
              <a:xfrm>
                <a:off x="2021346" y="1621340"/>
                <a:ext cx="14711" cy="87887"/>
              </a:xfrm>
              <a:custGeom>
                <a:avLst/>
                <a:gdLst/>
                <a:ahLst/>
                <a:cxnLst/>
                <a:rect l="l" t="t" r="r" b="b"/>
                <a:pathLst>
                  <a:path w="310" h="1852" extrusionOk="0">
                    <a:moveTo>
                      <a:pt x="1" y="0"/>
                    </a:moveTo>
                    <a:lnTo>
                      <a:pt x="1" y="1851"/>
                    </a:lnTo>
                    <a:lnTo>
                      <a:pt x="309" y="1851"/>
                    </a:lnTo>
                    <a:lnTo>
                      <a:pt x="309"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55" name="Google Shape;1455;p46"/>
              <p:cNvSpPr/>
              <p:nvPr/>
            </p:nvSpPr>
            <p:spPr>
              <a:xfrm>
                <a:off x="1983715" y="1658971"/>
                <a:ext cx="89975" cy="12576"/>
              </a:xfrm>
              <a:custGeom>
                <a:avLst/>
                <a:gdLst/>
                <a:ahLst/>
                <a:cxnLst/>
                <a:rect l="l" t="t" r="r" b="b"/>
                <a:pathLst>
                  <a:path w="1896" h="265" extrusionOk="0">
                    <a:moveTo>
                      <a:pt x="0" y="0"/>
                    </a:moveTo>
                    <a:lnTo>
                      <a:pt x="0" y="265"/>
                    </a:lnTo>
                    <a:lnTo>
                      <a:pt x="1896" y="265"/>
                    </a:lnTo>
                    <a:lnTo>
                      <a:pt x="1896"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grpSp>
          <p:nvGrpSpPr>
            <p:cNvPr id="1456" name="Google Shape;1456;p46"/>
            <p:cNvGrpSpPr/>
            <p:nvPr/>
          </p:nvGrpSpPr>
          <p:grpSpPr>
            <a:xfrm>
              <a:off x="1686291" y="1687629"/>
              <a:ext cx="21564" cy="17914"/>
              <a:chOff x="2021346" y="1658971"/>
              <a:chExt cx="12623" cy="10488"/>
            </a:xfrm>
          </p:grpSpPr>
          <p:sp>
            <p:nvSpPr>
              <p:cNvPr id="1457" name="Google Shape;1457;p46"/>
              <p:cNvSpPr/>
              <p:nvPr/>
            </p:nvSpPr>
            <p:spPr>
              <a:xfrm>
                <a:off x="2021346" y="1658971"/>
                <a:ext cx="12623" cy="10488"/>
              </a:xfrm>
              <a:custGeom>
                <a:avLst/>
                <a:gdLst/>
                <a:ahLst/>
                <a:cxnLst/>
                <a:rect l="l" t="t" r="r" b="b"/>
                <a:pathLst>
                  <a:path w="266" h="221" extrusionOk="0">
                    <a:moveTo>
                      <a:pt x="1" y="0"/>
                    </a:moveTo>
                    <a:lnTo>
                      <a:pt x="1" y="221"/>
                    </a:lnTo>
                    <a:lnTo>
                      <a:pt x="265" y="221"/>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58" name="Google Shape;1458;p46"/>
              <p:cNvSpPr/>
              <p:nvPr/>
            </p:nvSpPr>
            <p:spPr>
              <a:xfrm>
                <a:off x="2021346" y="1658971"/>
                <a:ext cx="12623" cy="10488"/>
              </a:xfrm>
              <a:custGeom>
                <a:avLst/>
                <a:gdLst/>
                <a:ahLst/>
                <a:cxnLst/>
                <a:rect l="l" t="t" r="r" b="b"/>
                <a:pathLst>
                  <a:path w="266" h="221" fill="none" extrusionOk="0">
                    <a:moveTo>
                      <a:pt x="265" y="0"/>
                    </a:moveTo>
                    <a:lnTo>
                      <a:pt x="1" y="0"/>
                    </a:lnTo>
                    <a:lnTo>
                      <a:pt x="1" y="221"/>
                    </a:lnTo>
                    <a:lnTo>
                      <a:pt x="265" y="221"/>
                    </a:lnTo>
                    <a:lnTo>
                      <a:pt x="265"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grpSp>
      <p:grpSp>
        <p:nvGrpSpPr>
          <p:cNvPr id="1326" name="Google Shape;1326;p46"/>
          <p:cNvGrpSpPr/>
          <p:nvPr/>
        </p:nvGrpSpPr>
        <p:grpSpPr>
          <a:xfrm rot="21000000">
            <a:off x="7382556" y="254194"/>
            <a:ext cx="1552523" cy="677706"/>
            <a:chOff x="6698661" y="3813369"/>
            <a:chExt cx="1552523" cy="677706"/>
          </a:xfrm>
        </p:grpSpPr>
        <p:grpSp>
          <p:nvGrpSpPr>
            <p:cNvPr id="1327" name="Google Shape;1327;p46"/>
            <p:cNvGrpSpPr/>
            <p:nvPr/>
          </p:nvGrpSpPr>
          <p:grpSpPr>
            <a:xfrm>
              <a:off x="7240917" y="3813369"/>
              <a:ext cx="1010267" cy="677706"/>
              <a:chOff x="7547121" y="4126026"/>
              <a:chExt cx="884879" cy="593594"/>
            </a:xfrm>
          </p:grpSpPr>
          <p:grpSp>
            <p:nvGrpSpPr>
              <p:cNvPr id="1328" name="Google Shape;1328;p46"/>
              <p:cNvGrpSpPr/>
              <p:nvPr/>
            </p:nvGrpSpPr>
            <p:grpSpPr>
              <a:xfrm>
                <a:off x="7547121" y="4126026"/>
                <a:ext cx="807768" cy="501969"/>
                <a:chOff x="7868946" y="4011726"/>
                <a:chExt cx="807768" cy="501969"/>
              </a:xfrm>
            </p:grpSpPr>
            <p:sp>
              <p:nvSpPr>
                <p:cNvPr id="1329" name="Google Shape;1329;p46"/>
                <p:cNvSpPr/>
                <p:nvPr/>
              </p:nvSpPr>
              <p:spPr>
                <a:xfrm>
                  <a:off x="7868946" y="4011726"/>
                  <a:ext cx="807768" cy="501969"/>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30" name="Google Shape;1330;p46"/>
                <p:cNvSpPr/>
                <p:nvPr/>
              </p:nvSpPr>
              <p:spPr>
                <a:xfrm>
                  <a:off x="8624304" y="4040959"/>
                  <a:ext cx="29883" cy="2986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31" name="Google Shape;1331;p46"/>
                <p:cNvSpPr/>
                <p:nvPr/>
              </p:nvSpPr>
              <p:spPr>
                <a:xfrm>
                  <a:off x="8562186" y="4039133"/>
                  <a:ext cx="34114" cy="34132"/>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32" name="Google Shape;1332;p46"/>
                <p:cNvSpPr/>
                <p:nvPr/>
              </p:nvSpPr>
              <p:spPr>
                <a:xfrm>
                  <a:off x="8506143" y="4056199"/>
                  <a:ext cx="34132" cy="4266"/>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grpSp>
            <p:nvGrpSpPr>
              <p:cNvPr id="1333" name="Google Shape;1333;p46"/>
              <p:cNvGrpSpPr/>
              <p:nvPr/>
            </p:nvGrpSpPr>
            <p:grpSpPr>
              <a:xfrm>
                <a:off x="7623321" y="4217651"/>
                <a:ext cx="808679" cy="501969"/>
                <a:chOff x="6592596" y="2373026"/>
                <a:chExt cx="808679" cy="501969"/>
              </a:xfrm>
            </p:grpSpPr>
            <p:sp>
              <p:nvSpPr>
                <p:cNvPr id="1334" name="Google Shape;1334;p46"/>
                <p:cNvSpPr/>
                <p:nvPr/>
              </p:nvSpPr>
              <p:spPr>
                <a:xfrm>
                  <a:off x="6592596" y="2373026"/>
                  <a:ext cx="807768" cy="501969"/>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35" name="Google Shape;1335;p46"/>
                <p:cNvSpPr/>
                <p:nvPr/>
              </p:nvSpPr>
              <p:spPr>
                <a:xfrm>
                  <a:off x="7347954" y="2402259"/>
                  <a:ext cx="29883" cy="2986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36" name="Google Shape;1336;p46"/>
                <p:cNvSpPr/>
                <p:nvPr/>
              </p:nvSpPr>
              <p:spPr>
                <a:xfrm>
                  <a:off x="7285836" y="2400433"/>
                  <a:ext cx="34114" cy="34132"/>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37" name="Google Shape;1337;p46"/>
                <p:cNvSpPr/>
                <p:nvPr/>
              </p:nvSpPr>
              <p:spPr>
                <a:xfrm>
                  <a:off x="7229793" y="2417499"/>
                  <a:ext cx="34132" cy="4266"/>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cxnSp>
              <p:nvCxnSpPr>
                <p:cNvPr id="1338" name="Google Shape;1338;p46"/>
                <p:cNvCxnSpPr/>
                <p:nvPr/>
              </p:nvCxnSpPr>
              <p:spPr>
                <a:xfrm>
                  <a:off x="6594875" y="2465800"/>
                  <a:ext cx="806400" cy="0"/>
                </a:xfrm>
                <a:prstGeom prst="straightConnector1">
                  <a:avLst/>
                </a:prstGeom>
                <a:noFill/>
                <a:ln w="9525" cap="flat" cmpd="sng">
                  <a:solidFill>
                    <a:schemeClr val="dk1"/>
                  </a:solidFill>
                  <a:prstDash val="solid"/>
                  <a:round/>
                  <a:headEnd type="none" w="med" len="med"/>
                  <a:tailEnd type="none" w="med" len="med"/>
                </a:ln>
              </p:spPr>
            </p:cxnSp>
          </p:grpSp>
        </p:grpSp>
        <p:grpSp>
          <p:nvGrpSpPr>
            <p:cNvPr id="1339" name="Google Shape;1339;p46"/>
            <p:cNvGrpSpPr/>
            <p:nvPr/>
          </p:nvGrpSpPr>
          <p:grpSpPr>
            <a:xfrm>
              <a:off x="6698661" y="3940201"/>
              <a:ext cx="201777" cy="197103"/>
              <a:chOff x="1983715" y="1621340"/>
              <a:chExt cx="89975" cy="87887"/>
            </a:xfrm>
          </p:grpSpPr>
          <p:sp>
            <p:nvSpPr>
              <p:cNvPr id="1340" name="Google Shape;1340;p46"/>
              <p:cNvSpPr/>
              <p:nvPr/>
            </p:nvSpPr>
            <p:spPr>
              <a:xfrm>
                <a:off x="2021346" y="1658971"/>
                <a:ext cx="12623" cy="10488"/>
              </a:xfrm>
              <a:custGeom>
                <a:avLst/>
                <a:gdLst/>
                <a:ahLst/>
                <a:cxnLst/>
                <a:rect l="l" t="t" r="r" b="b"/>
                <a:pathLst>
                  <a:path w="266" h="221" extrusionOk="0">
                    <a:moveTo>
                      <a:pt x="1" y="0"/>
                    </a:moveTo>
                    <a:lnTo>
                      <a:pt x="1" y="221"/>
                    </a:lnTo>
                    <a:lnTo>
                      <a:pt x="265" y="221"/>
                    </a:lnTo>
                    <a:lnTo>
                      <a:pt x="265"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41" name="Google Shape;1341;p46"/>
              <p:cNvSpPr/>
              <p:nvPr/>
            </p:nvSpPr>
            <p:spPr>
              <a:xfrm>
                <a:off x="2021346" y="1658971"/>
                <a:ext cx="12623" cy="10488"/>
              </a:xfrm>
              <a:custGeom>
                <a:avLst/>
                <a:gdLst/>
                <a:ahLst/>
                <a:cxnLst/>
                <a:rect l="l" t="t" r="r" b="b"/>
                <a:pathLst>
                  <a:path w="266" h="221" fill="none" extrusionOk="0">
                    <a:moveTo>
                      <a:pt x="265" y="0"/>
                    </a:moveTo>
                    <a:lnTo>
                      <a:pt x="1" y="0"/>
                    </a:lnTo>
                    <a:lnTo>
                      <a:pt x="1" y="221"/>
                    </a:lnTo>
                    <a:lnTo>
                      <a:pt x="265" y="221"/>
                    </a:lnTo>
                    <a:lnTo>
                      <a:pt x="265" y="0"/>
                    </a:lnTo>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42" name="Google Shape;1342;p46"/>
              <p:cNvSpPr/>
              <p:nvPr/>
            </p:nvSpPr>
            <p:spPr>
              <a:xfrm>
                <a:off x="2021346" y="1621340"/>
                <a:ext cx="14711" cy="87887"/>
              </a:xfrm>
              <a:custGeom>
                <a:avLst/>
                <a:gdLst/>
                <a:ahLst/>
                <a:cxnLst/>
                <a:rect l="l" t="t" r="r" b="b"/>
                <a:pathLst>
                  <a:path w="310" h="1852" extrusionOk="0">
                    <a:moveTo>
                      <a:pt x="1" y="0"/>
                    </a:moveTo>
                    <a:lnTo>
                      <a:pt x="1" y="1851"/>
                    </a:lnTo>
                    <a:lnTo>
                      <a:pt x="309" y="1851"/>
                    </a:lnTo>
                    <a:lnTo>
                      <a:pt x="309"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43" name="Google Shape;1343;p46"/>
              <p:cNvSpPr/>
              <p:nvPr/>
            </p:nvSpPr>
            <p:spPr>
              <a:xfrm>
                <a:off x="1983715" y="1658971"/>
                <a:ext cx="89975" cy="12576"/>
              </a:xfrm>
              <a:custGeom>
                <a:avLst/>
                <a:gdLst/>
                <a:ahLst/>
                <a:cxnLst/>
                <a:rect l="l" t="t" r="r" b="b"/>
                <a:pathLst>
                  <a:path w="1896" h="265" extrusionOk="0">
                    <a:moveTo>
                      <a:pt x="0" y="0"/>
                    </a:moveTo>
                    <a:lnTo>
                      <a:pt x="0" y="265"/>
                    </a:lnTo>
                    <a:lnTo>
                      <a:pt x="1896" y="265"/>
                    </a:lnTo>
                    <a:lnTo>
                      <a:pt x="1896" y="0"/>
                    </a:lnTo>
                    <a:close/>
                  </a:path>
                </a:pathLst>
              </a:custGeom>
              <a:solidFill>
                <a:schemeClr val="dk1"/>
              </a:solidFill>
              <a:ln>
                <a:noFill/>
              </a:ln>
            </p:spPr>
            <p:txBody>
              <a:bodyPr spcFirstLastPara="1" wrap="square" lIns="91425" tIns="91425" rIns="91425" bIns="91425" anchor="ctr" anchorCtr="0">
                <a:noAutofit/>
              </a:bodyPr>
              <a:p>
                <a:pPr marL="0" lvl="0" indent="0" algn="l" rtl="0">
                  <a:spcBef>
                    <a:spcPts val="0"/>
                  </a:spcBef>
                  <a:spcAft>
                    <a:spcPts val="0"/>
                  </a:spcAft>
                  <a:buNone/>
                </a:pPr>
              </a:p>
            </p:txBody>
          </p:sp>
        </p:grpSp>
      </p:grpSp>
      <p:grpSp>
        <p:nvGrpSpPr>
          <p:cNvPr id="1323" name="Google Shape;1323;p46"/>
          <p:cNvGrpSpPr/>
          <p:nvPr/>
        </p:nvGrpSpPr>
        <p:grpSpPr>
          <a:xfrm>
            <a:off x="8622693" y="4451225"/>
            <a:ext cx="357300" cy="357300"/>
            <a:chOff x="981075" y="4248150"/>
            <a:chExt cx="357300" cy="357300"/>
          </a:xfrm>
        </p:grpSpPr>
        <p:sp>
          <p:nvSpPr>
            <p:cNvPr id="1324" name="Google Shape;1324;p46"/>
            <p:cNvSpPr/>
            <p:nvPr/>
          </p:nvSpPr>
          <p:spPr>
            <a:xfrm>
              <a:off x="981075" y="4248150"/>
              <a:ext cx="357300" cy="3573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25" name="Google Shape;1325;p46"/>
            <p:cNvSpPr/>
            <p:nvPr/>
          </p:nvSpPr>
          <p:spPr>
            <a:xfrm>
              <a:off x="1077025" y="4344874"/>
              <a:ext cx="165400" cy="163852"/>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grpSp>
      <p:sp>
        <p:nvSpPr>
          <p:cNvPr id="5" name="Text Box 4"/>
          <p:cNvSpPr txBox="1"/>
          <p:nvPr/>
        </p:nvSpPr>
        <p:spPr>
          <a:xfrm>
            <a:off x="1866265" y="539115"/>
            <a:ext cx="5332095" cy="645160"/>
          </a:xfrm>
          <a:prstGeom prst="rect">
            <a:avLst/>
          </a:prstGeom>
          <a:noFill/>
        </p:spPr>
        <p:txBody>
          <a:bodyPr wrap="square" rtlCol="0" anchor="t">
            <a:spAutoFit/>
          </a:bodyPr>
          <a:p>
            <a:pPr marL="127000" lvl="0" indent="0" algn="ctr" rtl="0">
              <a:lnSpc>
                <a:spcPct val="90000"/>
              </a:lnSpc>
              <a:spcBef>
                <a:spcPts val="1600"/>
              </a:spcBef>
              <a:spcAft>
                <a:spcPts val="0"/>
              </a:spcAft>
              <a:buSzPts val="1600"/>
              <a:buNone/>
            </a:pPr>
            <a:r>
              <a:rPr lang="en-US" altLang="en-GB" sz="2000" b="1">
                <a:latin typeface="Raleway Black" charset="0"/>
                <a:cs typeface="Raleway Black" charset="0"/>
                <a:sym typeface="+mn-ea"/>
              </a:rPr>
              <a:t>Describe the characteristics and uses of each communcation model</a:t>
            </a:r>
            <a:endParaRPr lang="en-US" altLang="en-GB" sz="2000" b="1">
              <a:latin typeface="Raleway Black" charset="0"/>
              <a:cs typeface="Raleway Black" charset="0"/>
              <a:sym typeface="+mn-ea"/>
            </a:endParaRPr>
          </a:p>
        </p:txBody>
      </p:sp>
      <p:graphicFrame>
        <p:nvGraphicFramePr>
          <p:cNvPr id="12" name="Table 11"/>
          <p:cNvGraphicFramePr/>
          <p:nvPr/>
        </p:nvGraphicFramePr>
        <p:xfrm>
          <a:off x="756285" y="1194435"/>
          <a:ext cx="7737475" cy="3581400"/>
        </p:xfrm>
        <a:graphic>
          <a:graphicData uri="http://schemas.openxmlformats.org/drawingml/2006/table">
            <a:tbl>
              <a:tblPr firstRow="1" bandRow="1">
                <a:tableStyleId>{5C22544A-7EE6-4342-B048-85BDC9FD1C3A}</a:tableStyleId>
              </a:tblPr>
              <a:tblGrid>
                <a:gridCol w="1143635"/>
                <a:gridCol w="3178810"/>
                <a:gridCol w="3415030"/>
              </a:tblGrid>
              <a:tr h="365760">
                <a:tc>
                  <a:txBody>
                    <a:bodyPr/>
                    <a:p>
                      <a:pPr>
                        <a:buNone/>
                      </a:pPr>
                      <a:endParaRPr lang="en-US">
                        <a:solidFill>
                          <a:schemeClr val="tx1"/>
                        </a:solidFill>
                      </a:endParaRPr>
                    </a:p>
                  </a:txBody>
                  <a:tcPr>
                    <a:lnL>
                      <a:noFill/>
                    </a:lnL>
                    <a:lnR w="12700">
                      <a:solidFill>
                        <a:schemeClr val="tx1"/>
                      </a:solidFill>
                      <a:prstDash val="solid"/>
                    </a:lnR>
                    <a:lnT>
                      <a:noFill/>
                    </a:lnT>
                    <a:lnB w="12700">
                      <a:solidFill>
                        <a:schemeClr val="tx1"/>
                      </a:solidFill>
                      <a:prstDash val="solid"/>
                    </a:lnB>
                    <a:lnTlToBr>
                      <a:noFill/>
                    </a:lnTlToBr>
                    <a:lnBlToTr>
                      <a:noFill/>
                    </a:lnBlToTr>
                    <a:noFill/>
                  </a:tcPr>
                </a:tc>
                <a:tc>
                  <a:txBody>
                    <a:bodyPr/>
                    <a:p>
                      <a:pPr algn="ctr">
                        <a:buNone/>
                      </a:pPr>
                      <a:r>
                        <a:rPr lang="en-US" altLang="en-GB" sz="1800">
                          <a:solidFill>
                            <a:schemeClr val="tx1">
                              <a:lumMod val="75000"/>
                              <a:lumOff val="25000"/>
                            </a:schemeClr>
                          </a:solidFill>
                          <a:sym typeface="+mn-ea"/>
                        </a:rPr>
                        <a:t>TCP/IP</a:t>
                      </a:r>
                      <a:endParaRPr lang="en-US" altLang="en-GB" sz="1800">
                        <a:solidFill>
                          <a:schemeClr val="tx1">
                            <a:lumMod val="75000"/>
                            <a:lumOff val="25000"/>
                          </a:schemeClr>
                        </a:solidFill>
                        <a:sym typeface="+mn-ea"/>
                      </a:endParaRPr>
                    </a:p>
                  </a:txBody>
                  <a:tcP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solidFill>
                      <a:schemeClr val="tx2"/>
                    </a:solidFill>
                  </a:tcPr>
                </a:tc>
                <a:tc>
                  <a:txBody>
                    <a:bodyPr/>
                    <a:p>
                      <a:pPr algn="ctr">
                        <a:buNone/>
                      </a:pPr>
                      <a:r>
                        <a:rPr lang="en-US" sz="1800">
                          <a:solidFill>
                            <a:schemeClr val="tx1">
                              <a:lumMod val="75000"/>
                              <a:lumOff val="25000"/>
                            </a:schemeClr>
                          </a:solidFill>
                        </a:rPr>
                        <a:t>OSI Model</a:t>
                      </a:r>
                      <a:endParaRPr lang="en-US" sz="1800">
                        <a:solidFill>
                          <a:schemeClr val="tx1">
                            <a:lumMod val="75000"/>
                            <a:lumOff val="25000"/>
                          </a:schemeClr>
                        </a:solidFill>
                      </a:endParaRPr>
                    </a:p>
                  </a:txBody>
                  <a:tcP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solidFill>
                      <a:schemeClr val="tx2"/>
                    </a:solidFill>
                  </a:tcPr>
                </a:tc>
              </a:tr>
              <a:tr h="1531620">
                <a:tc>
                  <a:txBody>
                    <a:bodyPr/>
                    <a:p>
                      <a:pPr algn="ctr">
                        <a:buNone/>
                      </a:pPr>
                      <a:endParaRPr lang="en-US" altLang="en-GB" sz="1800" b="1">
                        <a:latin typeface="Raleway Black" charset="0"/>
                        <a:cs typeface="Raleway Black" charset="0"/>
                        <a:sym typeface="+mn-ea"/>
                      </a:endParaRPr>
                    </a:p>
                    <a:p>
                      <a:pPr algn="ctr">
                        <a:buNone/>
                      </a:pPr>
                      <a:endParaRPr lang="en-US" altLang="en-GB" sz="1800" b="1">
                        <a:latin typeface="Raleway Black" charset="0"/>
                        <a:cs typeface="Raleway Black" charset="0"/>
                        <a:sym typeface="+mn-ea"/>
                      </a:endParaRPr>
                    </a:p>
                    <a:p>
                      <a:pPr algn="ctr">
                        <a:buNone/>
                      </a:pPr>
                      <a:endParaRPr lang="en-US" altLang="en-GB" sz="1200" b="1">
                        <a:latin typeface="Raleway Black" charset="0"/>
                        <a:cs typeface="Raleway Black" charset="0"/>
                        <a:sym typeface="+mn-ea"/>
                      </a:endParaRPr>
                    </a:p>
                    <a:p>
                      <a:pPr algn="ctr">
                        <a:buNone/>
                      </a:pPr>
                      <a:r>
                        <a:rPr lang="en-US" altLang="en-GB" sz="1000" b="1">
                          <a:latin typeface="Raleway Black" charset="0"/>
                          <a:cs typeface="Raleway Black" charset="0"/>
                          <a:sym typeface="+mn-ea"/>
                        </a:rPr>
                        <a:t>Characteristics</a:t>
                      </a:r>
                      <a:endParaRPr lang="en-US" altLang="en-GB" sz="1000" b="1">
                        <a:latin typeface="Raleway Black" charset="0"/>
                        <a:cs typeface="Raleway Black" charset="0"/>
                        <a:sym typeface="+mn-ea"/>
                      </a:endParaRPr>
                    </a:p>
                  </a:txBody>
                  <a:tcPr>
                    <a:lnL w="12700" cmpd="sng">
                      <a:solidFill>
                        <a:schemeClr val="tx1"/>
                      </a:solidFill>
                      <a:prstDash val="solid"/>
                    </a:lnL>
                    <a:lnR w="12700" cmpd="sng">
                      <a:solidFill>
                        <a:schemeClr val="tx1"/>
                      </a:solidFill>
                      <a:prstDash val="solid"/>
                    </a:lnR>
                    <a:lnT w="12700">
                      <a:solidFill>
                        <a:schemeClr val="tx1"/>
                      </a:solidFill>
                      <a:prstDash val="solid"/>
                    </a:lnT>
                    <a:lnB w="12700">
                      <a:solidFill>
                        <a:schemeClr val="tx1"/>
                      </a:solidFill>
                      <a:prstDash val="solid"/>
                    </a:lnB>
                  </a:tcPr>
                </a:tc>
                <a:tc>
                  <a:txBody>
                    <a:bodyPr/>
                    <a:p>
                      <a:pPr algn="l">
                        <a:buNone/>
                      </a:pPr>
                      <a:r>
                        <a:rPr lang="en-US" sz="1000">
                          <a:latin typeface="Segoe UI Variable Display" charset="0"/>
                          <a:cs typeface="Segoe UI Variable Display" charset="0"/>
                        </a:rPr>
                        <a:t>Practical model with 4 layers: Application, Transport, Internet, and Network Access.</a:t>
                      </a:r>
                      <a:endParaRPr lang="en-US" sz="1000">
                        <a:latin typeface="Segoe UI Variable Display" charset="0"/>
                        <a:cs typeface="Segoe UI Variable Display" charset="0"/>
                      </a:endParaRPr>
                    </a:p>
                    <a:p>
                      <a:pPr algn="l">
                        <a:buNone/>
                      </a:pPr>
                      <a:r>
                        <a:rPr lang="en-US" sz="1000">
                          <a:latin typeface="Segoe UI Variable Display" charset="0"/>
                          <a:cs typeface="Segoe UI Variable Display" charset="0"/>
                        </a:rPr>
                        <a:t>Focuses on functionality and defines how data is routed and delivered.</a:t>
                      </a:r>
                      <a:endParaRPr lang="en-US" sz="1000">
                        <a:latin typeface="Segoe UI Variable Display" charset="0"/>
                        <a:cs typeface="Segoe UI Variable Display" charset="0"/>
                      </a:endParaRPr>
                    </a:p>
                    <a:p>
                      <a:pPr algn="l">
                        <a:buNone/>
                      </a:pPr>
                      <a:r>
                        <a:rPr lang="en-US" sz="1000">
                          <a:latin typeface="Segoe UI Variable Display" charset="0"/>
                          <a:cs typeface="Segoe UI Variable Display" charset="0"/>
                        </a:rPr>
                        <a:t>Protocol-dependent, uses specific protocols like TCP and IP.</a:t>
                      </a:r>
                      <a:endParaRPr lang="en-US" sz="1000">
                        <a:latin typeface="Segoe UI Variable Display" charset="0"/>
                        <a:cs typeface="Segoe UI Variable Display" charset="0"/>
                      </a:endParaRPr>
                    </a:p>
                    <a:p>
                      <a:pPr algn="l">
                        <a:buNone/>
                      </a:pPr>
                      <a:r>
                        <a:rPr lang="en-US" sz="1000">
                          <a:latin typeface="Segoe UI Variable Display" charset="0"/>
                          <a:cs typeface="Segoe UI Variable Display" charset="0"/>
                        </a:rPr>
                        <a:t>Simpler structure, easier to understand and implement.</a:t>
                      </a:r>
                      <a:endParaRPr lang="en-US" sz="1000">
                        <a:latin typeface="Segoe UI Variable Display" charset="0"/>
                        <a:cs typeface="Segoe UI Variable Display" charset="0"/>
                      </a:endParaRPr>
                    </a:p>
                  </a:txBody>
                  <a:tcPr>
                    <a:lnL w="12700" cmpd="sng">
                      <a:solidFill>
                        <a:schemeClr val="tx1"/>
                      </a:solidFill>
                      <a:prstDash val="solid"/>
                    </a:lnL>
                    <a:lnT w="12700">
                      <a:solidFill>
                        <a:schemeClr val="tx1"/>
                      </a:solidFill>
                      <a:prstDash val="solid"/>
                    </a:lnT>
                  </a:tcPr>
                </a:tc>
                <a:tc>
                  <a:txBody>
                    <a:bodyPr/>
                    <a:p>
                      <a:pPr>
                        <a:buNone/>
                      </a:pPr>
                      <a:r>
                        <a:rPr lang="en-US" sz="1000">
                          <a:latin typeface="Segoe UI Variable Display" charset="0"/>
                          <a:cs typeface="Segoe UI Variable Display" charset="0"/>
                        </a:rPr>
                        <a:t>Conceptual model with 7 layers: Application, Presentation, Session, Transport, Network,</a:t>
                      </a:r>
                      <a:endParaRPr lang="en-US" sz="1000">
                        <a:latin typeface="Segoe UI Variable Display" charset="0"/>
                        <a:cs typeface="Segoe UI Variable Display" charset="0"/>
                      </a:endParaRPr>
                    </a:p>
                    <a:p>
                      <a:pPr>
                        <a:buNone/>
                      </a:pPr>
                      <a:r>
                        <a:rPr lang="en-US" sz="1000">
                          <a:latin typeface="Segoe UI Variable Display" charset="0"/>
                          <a:cs typeface="Segoe UI Variable Display" charset="0"/>
                        </a:rPr>
                        <a:t>Data Link, and Physical.</a:t>
                      </a:r>
                      <a:endParaRPr lang="en-US" sz="1000">
                        <a:latin typeface="Segoe UI Variable Display" charset="0"/>
                        <a:cs typeface="Segoe UI Variable Display" charset="0"/>
                      </a:endParaRPr>
                    </a:p>
                    <a:p>
                      <a:pPr>
                        <a:buNone/>
                      </a:pPr>
                      <a:r>
                        <a:rPr lang="en-US" sz="1000">
                          <a:latin typeface="Segoe UI Variable Display" charset="0"/>
                          <a:cs typeface="Segoe UI Variable Display" charset="0"/>
                        </a:rPr>
                        <a:t>Provides a theoretical framework for understanding network communication.</a:t>
                      </a:r>
                      <a:endParaRPr lang="en-US" sz="1000">
                        <a:latin typeface="Segoe UI Variable Display" charset="0"/>
                        <a:cs typeface="Segoe UI Variable Display" charset="0"/>
                      </a:endParaRPr>
                    </a:p>
                    <a:p>
                      <a:pPr>
                        <a:buNone/>
                      </a:pPr>
                      <a:r>
                        <a:rPr lang="en-US" sz="1000">
                          <a:latin typeface="Segoe UI Variable Display" charset="0"/>
                          <a:cs typeface="Segoe UI Variable Display" charset="0"/>
                        </a:rPr>
                        <a:t>Protocol-independent, describes the functionalities at each layer without specifying</a:t>
                      </a:r>
                      <a:endParaRPr lang="en-US" sz="1000">
                        <a:latin typeface="Segoe UI Variable Display" charset="0"/>
                        <a:cs typeface="Segoe UI Variable Display" charset="0"/>
                      </a:endParaRPr>
                    </a:p>
                    <a:p>
                      <a:pPr>
                        <a:buNone/>
                      </a:pPr>
                      <a:r>
                        <a:rPr lang="en-US" sz="1000">
                          <a:latin typeface="Segoe UI Variable Display" charset="0"/>
                          <a:cs typeface="Segoe UI Variable Display" charset="0"/>
                        </a:rPr>
                        <a:t>protocols.</a:t>
                      </a:r>
                      <a:endParaRPr lang="en-US" sz="1000">
                        <a:latin typeface="Segoe UI Variable Display" charset="0"/>
                        <a:cs typeface="Segoe UI Variable Display" charset="0"/>
                      </a:endParaRPr>
                    </a:p>
                    <a:p>
                      <a:pPr>
                        <a:buNone/>
                      </a:pPr>
                      <a:r>
                        <a:rPr lang="en-US" sz="1000">
                          <a:latin typeface="Segoe UI Variable Display" charset="0"/>
                          <a:cs typeface="Segoe UI Variable Display" charset="0"/>
                        </a:rPr>
                        <a:t>More complex structure, useful for detailed analysis of network communication.</a:t>
                      </a:r>
                      <a:endParaRPr lang="en-US" sz="1000">
                        <a:latin typeface="Segoe UI Variable Display" charset="0"/>
                        <a:cs typeface="Segoe UI Variable Display" charset="0"/>
                      </a:endParaRPr>
                    </a:p>
                  </a:txBody>
                  <a:tcPr>
                    <a:lnT w="12700">
                      <a:solidFill>
                        <a:schemeClr val="tx1"/>
                      </a:solidFill>
                      <a:prstDash val="solid"/>
                    </a:lnT>
                  </a:tcPr>
                </a:tc>
              </a:tr>
              <a:tr h="1600200">
                <a:tc>
                  <a:txBody>
                    <a:bodyPr/>
                    <a:p>
                      <a:pPr algn="ctr">
                        <a:lnSpc>
                          <a:spcPct val="80000"/>
                        </a:lnSpc>
                        <a:buNone/>
                      </a:pPr>
                      <a:endParaRPr lang="en-US" altLang="en-GB" sz="1800" b="1">
                        <a:latin typeface="Raleway Black" charset="0"/>
                        <a:cs typeface="Raleway Black" charset="0"/>
                        <a:sym typeface="+mn-ea"/>
                      </a:endParaRPr>
                    </a:p>
                    <a:p>
                      <a:pPr algn="ctr">
                        <a:lnSpc>
                          <a:spcPct val="80000"/>
                        </a:lnSpc>
                        <a:buNone/>
                      </a:pPr>
                      <a:endParaRPr lang="en-US" altLang="en-GB" sz="1800" b="1">
                        <a:latin typeface="Raleway Black" charset="0"/>
                        <a:cs typeface="Raleway Black" charset="0"/>
                        <a:sym typeface="+mn-ea"/>
                      </a:endParaRPr>
                    </a:p>
                    <a:p>
                      <a:pPr algn="ctr">
                        <a:lnSpc>
                          <a:spcPct val="80000"/>
                        </a:lnSpc>
                        <a:buNone/>
                      </a:pPr>
                      <a:endParaRPr lang="en-US" altLang="en-GB" sz="1800" b="1">
                        <a:latin typeface="Raleway Black" charset="0"/>
                        <a:cs typeface="Raleway Black" charset="0"/>
                        <a:sym typeface="+mn-ea"/>
                      </a:endParaRPr>
                    </a:p>
                    <a:p>
                      <a:pPr algn="ctr">
                        <a:lnSpc>
                          <a:spcPct val="80000"/>
                        </a:lnSpc>
                        <a:buNone/>
                      </a:pPr>
                      <a:r>
                        <a:rPr lang="en-US" altLang="en-GB" sz="1100" b="1">
                          <a:latin typeface="Raleway Black" charset="0"/>
                          <a:cs typeface="Raleway Black" charset="0"/>
                          <a:sym typeface="+mn-ea"/>
                        </a:rPr>
                        <a:t>Uses</a:t>
                      </a:r>
                      <a:endParaRPr lang="en-US" altLang="en-GB" sz="1100" b="1">
                        <a:latin typeface="Raleway Black" charset="0"/>
                        <a:cs typeface="Raleway Black" charset="0"/>
                        <a:sym typeface="+mn-ea"/>
                      </a:endParaRPr>
                    </a:p>
                  </a:txBody>
                  <a:tcPr>
                    <a:lnL w="12700" cmpd="sng">
                      <a:solidFill>
                        <a:schemeClr val="tx1"/>
                      </a:solidFill>
                      <a:prstDash val="solid"/>
                    </a:lnL>
                    <a:lnR w="12700" cmpd="sng">
                      <a:solidFill>
                        <a:schemeClr val="tx1"/>
                      </a:solidFill>
                      <a:prstDash val="solid"/>
                    </a:lnR>
                    <a:lnT w="12700">
                      <a:solidFill>
                        <a:schemeClr val="tx1"/>
                      </a:solidFill>
                      <a:prstDash val="solid"/>
                    </a:lnT>
                    <a:lnB w="12700" cmpd="sng">
                      <a:solidFill>
                        <a:schemeClr val="tx1"/>
                      </a:solidFill>
                      <a:prstDash val="solid"/>
                    </a:lnB>
                  </a:tcPr>
                </a:tc>
                <a:tc>
                  <a:txBody>
                    <a:bodyPr/>
                    <a:p>
                      <a:pPr>
                        <a:buNone/>
                      </a:pPr>
                      <a:r>
                        <a:rPr lang="en-US" sz="1000">
                          <a:latin typeface="Segoe UI Variable Display" charset="0"/>
                          <a:cs typeface="Segoe UI Variable Display" charset="0"/>
                        </a:rPr>
                        <a:t>Foundation of the internet: TCP/IP is the dominant model used for internet</a:t>
                      </a:r>
                      <a:endParaRPr lang="en-US" sz="1000">
                        <a:latin typeface="Segoe UI Variable Display" charset="0"/>
                        <a:cs typeface="Segoe UI Variable Display" charset="0"/>
                      </a:endParaRPr>
                    </a:p>
                    <a:p>
                      <a:pPr>
                        <a:buNone/>
                      </a:pPr>
                      <a:r>
                        <a:rPr lang="en-US" sz="1000">
                          <a:latin typeface="Segoe UI Variable Display" charset="0"/>
                          <a:cs typeface="Segoe UI Variable Display" charset="0"/>
                        </a:rPr>
                        <a:t>communication.</a:t>
                      </a:r>
                      <a:endParaRPr lang="en-US" sz="1000">
                        <a:latin typeface="Segoe UI Variable Display" charset="0"/>
                        <a:cs typeface="Segoe UI Variable Display" charset="0"/>
                      </a:endParaRPr>
                    </a:p>
                    <a:p>
                      <a:pPr>
                        <a:buNone/>
                      </a:pPr>
                      <a:r>
                        <a:rPr lang="en-US" sz="1000">
                          <a:latin typeface="Segoe UI Variable Display" charset="0"/>
                          <a:cs typeface="Segoe UI Variable Display" charset="0"/>
                        </a:rPr>
                        <a:t>Provides reliable data transfer through protocols like TCP.</a:t>
                      </a:r>
                      <a:endParaRPr lang="en-US" sz="1000">
                        <a:latin typeface="Segoe UI Variable Display" charset="0"/>
                        <a:cs typeface="Segoe UI Variable Display" charset="0"/>
                      </a:endParaRPr>
                    </a:p>
                    <a:p>
                      <a:pPr>
                        <a:buNone/>
                      </a:pPr>
                      <a:r>
                        <a:rPr lang="en-US" sz="1000">
                          <a:latin typeface="Segoe UI Variable Display" charset="0"/>
                          <a:cs typeface="Segoe UI Variable Display" charset="0"/>
                        </a:rPr>
                        <a:t>Enables connectionless communication for simpler data exchange using IP.</a:t>
                      </a:r>
                      <a:endParaRPr lang="en-US" sz="1000">
                        <a:latin typeface="Segoe UI Variable Display" charset="0"/>
                        <a:cs typeface="Segoe UI Variable Display" charset="0"/>
                      </a:endParaRPr>
                    </a:p>
                    <a:p>
                      <a:pPr>
                        <a:buNone/>
                      </a:pPr>
                      <a:r>
                        <a:rPr lang="en-US" sz="1000">
                          <a:latin typeface="Segoe UI Variable Display" charset="0"/>
                          <a:cs typeface="Segoe UI Variable Display" charset="0"/>
                        </a:rPr>
                        <a:t>Widely used in various network applications and devices.</a:t>
                      </a:r>
                      <a:endParaRPr lang="en-US" sz="1000">
                        <a:latin typeface="Segoe UI Variable Display" charset="0"/>
                        <a:cs typeface="Segoe UI Variable Display" charset="0"/>
                      </a:endParaRPr>
                    </a:p>
                  </a:txBody>
                  <a:tcPr>
                    <a:lnL w="12700" cmpd="sng">
                      <a:solidFill>
                        <a:schemeClr val="tx1"/>
                      </a:solidFill>
                      <a:prstDash val="solid"/>
                    </a:lnL>
                  </a:tcPr>
                </a:tc>
                <a:tc>
                  <a:txBody>
                    <a:bodyPr/>
                    <a:p>
                      <a:pPr>
                        <a:buNone/>
                      </a:pPr>
                      <a:r>
                        <a:rPr lang="en-US" sz="1100">
                          <a:latin typeface="Segoe UI Variable Display" charset="0"/>
                          <a:cs typeface="Segoe UI Variable Display" charset="0"/>
                        </a:rPr>
                        <a:t>Standardization and troubleshooting: Helps understand issues at different communication</a:t>
                      </a:r>
                      <a:endParaRPr lang="en-US" sz="1100">
                        <a:latin typeface="Segoe UI Variable Display" charset="0"/>
                        <a:cs typeface="Segoe UI Variable Display" charset="0"/>
                      </a:endParaRPr>
                    </a:p>
                    <a:p>
                      <a:pPr>
                        <a:buNone/>
                      </a:pPr>
                      <a:r>
                        <a:rPr lang="en-US" sz="1100">
                          <a:latin typeface="Segoe UI Variable Display" charset="0"/>
                          <a:cs typeface="Segoe UI Variable Display" charset="0"/>
                        </a:rPr>
                        <a:t>stages.</a:t>
                      </a:r>
                      <a:endParaRPr lang="en-US" sz="1100">
                        <a:latin typeface="Segoe UI Variable Display" charset="0"/>
                        <a:cs typeface="Segoe UI Variable Display" charset="0"/>
                      </a:endParaRPr>
                    </a:p>
                    <a:p>
                      <a:pPr>
                        <a:buNone/>
                      </a:pPr>
                      <a:r>
                        <a:rPr lang="en-US" sz="1100">
                          <a:latin typeface="Segoe UI Variable Display" charset="0"/>
                          <a:cs typeface="Segoe UI Variable Display" charset="0"/>
                        </a:rPr>
                        <a:t>Teaching and reference: Provides a comprehensive breakdown of network communication</a:t>
                      </a:r>
                      <a:endParaRPr lang="en-US" sz="1100">
                        <a:latin typeface="Segoe UI Variable Display" charset="0"/>
                        <a:cs typeface="Segoe UI Variable Display" charset="0"/>
                      </a:endParaRPr>
                    </a:p>
                    <a:p>
                      <a:pPr>
                        <a:buNone/>
                      </a:pPr>
                      <a:r>
                        <a:rPr lang="en-US" sz="1100">
                          <a:latin typeface="Segoe UI Variable Display" charset="0"/>
                          <a:cs typeface="Segoe UI Variable Display" charset="0"/>
                        </a:rPr>
                        <a:t>principles.</a:t>
                      </a:r>
                      <a:endParaRPr lang="en-US" sz="1100">
                        <a:latin typeface="Segoe UI Variable Display" charset="0"/>
                        <a:cs typeface="Segoe UI Variable Display" charset="0"/>
                      </a:endParaRPr>
                    </a:p>
                    <a:p>
                      <a:pPr>
                        <a:buNone/>
                      </a:pPr>
                      <a:r>
                        <a:rPr lang="en-US" sz="1100">
                          <a:latin typeface="Segoe UI Variable Display" charset="0"/>
                          <a:cs typeface="Segoe UI Variable Display" charset="0"/>
                        </a:rPr>
                        <a:t>Developing new protocols: Reference model for creating protocols that can fit into the</a:t>
                      </a:r>
                      <a:endParaRPr lang="en-US" sz="1100">
                        <a:latin typeface="Segoe UI Variable Display" charset="0"/>
                        <a:cs typeface="Segoe UI Variable Display" charset="0"/>
                      </a:endParaRPr>
                    </a:p>
                    <a:p>
                      <a:pPr>
                        <a:buNone/>
                      </a:pPr>
                      <a:r>
                        <a:rPr lang="en-US" sz="1100">
                          <a:latin typeface="Segoe UI Variable Display" charset="0"/>
                          <a:cs typeface="Segoe UI Variable Display" charset="0"/>
                        </a:rPr>
                        <a:t>OSI framework.</a:t>
                      </a:r>
                      <a:endParaRPr lang="en-US" sz="1100">
                        <a:latin typeface="Segoe UI Variable Display" charset="0"/>
                        <a:cs typeface="Segoe UI Variable Display" charset="0"/>
                      </a:endParaRPr>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2330" name="Shape 2330"/>
        <p:cNvGrpSpPr/>
        <p:nvPr/>
      </p:nvGrpSpPr>
      <p:grpSpPr>
        <a:xfrm>
          <a:off x="0" y="0"/>
          <a:ext cx="0" cy="0"/>
          <a:chOff x="0" y="0"/>
          <a:chExt cx="0" cy="0"/>
        </a:xfrm>
      </p:grpSpPr>
      <p:sp>
        <p:nvSpPr>
          <p:cNvPr id="2343" name="Google Shape;2343;p56"/>
          <p:cNvSpPr txBox="1"/>
          <p:nvPr>
            <p:ph type="title" idx="15"/>
          </p:nvPr>
        </p:nvSpPr>
        <p:spPr>
          <a:xfrm>
            <a:off x="1400100" y="604850"/>
            <a:ext cx="63438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en-GB">
                <a:sym typeface="+mn-ea"/>
              </a:rPr>
              <a:t>List layers of the OSI model</a:t>
            </a:r>
            <a:endParaRPr lang="en-GB"/>
          </a:p>
        </p:txBody>
      </p:sp>
      <p:grpSp>
        <p:nvGrpSpPr>
          <p:cNvPr id="2501" name="Google Shape;2501;p56"/>
          <p:cNvGrpSpPr/>
          <p:nvPr/>
        </p:nvGrpSpPr>
        <p:grpSpPr>
          <a:xfrm>
            <a:off x="692382" y="538169"/>
            <a:ext cx="868454" cy="484807"/>
            <a:chOff x="7691796" y="3983370"/>
            <a:chExt cx="1114116" cy="621946"/>
          </a:xfrm>
        </p:grpSpPr>
        <p:grpSp>
          <p:nvGrpSpPr>
            <p:cNvPr id="2502" name="Google Shape;2502;p56"/>
            <p:cNvGrpSpPr/>
            <p:nvPr/>
          </p:nvGrpSpPr>
          <p:grpSpPr>
            <a:xfrm>
              <a:off x="7691796" y="3983370"/>
              <a:ext cx="919147" cy="621946"/>
              <a:chOff x="881421" y="586095"/>
              <a:chExt cx="919147" cy="621946"/>
            </a:xfrm>
          </p:grpSpPr>
          <p:grpSp>
            <p:nvGrpSpPr>
              <p:cNvPr id="2503" name="Google Shape;2503;p56"/>
              <p:cNvGrpSpPr/>
              <p:nvPr/>
            </p:nvGrpSpPr>
            <p:grpSpPr>
              <a:xfrm>
                <a:off x="881421" y="586095"/>
                <a:ext cx="919147" cy="621946"/>
                <a:chOff x="1023977" y="757514"/>
                <a:chExt cx="1105010" cy="747711"/>
              </a:xfrm>
            </p:grpSpPr>
            <p:grpSp>
              <p:nvGrpSpPr>
                <p:cNvPr id="2504" name="Google Shape;2504;p56"/>
                <p:cNvGrpSpPr/>
                <p:nvPr/>
              </p:nvGrpSpPr>
              <p:grpSpPr>
                <a:xfrm>
                  <a:off x="1023977" y="871814"/>
                  <a:ext cx="1019285" cy="633411"/>
                  <a:chOff x="893025" y="871800"/>
                  <a:chExt cx="1150175" cy="714750"/>
                </a:xfrm>
              </p:grpSpPr>
              <p:sp>
                <p:nvSpPr>
                  <p:cNvPr id="2505" name="Google Shape;2505;p56"/>
                  <p:cNvSpPr/>
                  <p:nvPr/>
                </p:nvSpPr>
                <p:spPr>
                  <a:xfrm>
                    <a:off x="893025" y="871800"/>
                    <a:ext cx="1150175" cy="714750"/>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06" name="Google Shape;2506;p56"/>
                  <p:cNvSpPr/>
                  <p:nvPr/>
                </p:nvSpPr>
                <p:spPr>
                  <a:xfrm>
                    <a:off x="893025" y="871800"/>
                    <a:ext cx="1150175" cy="128298"/>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07" name="Google Shape;2507;p56"/>
                  <p:cNvSpPr/>
                  <p:nvPr/>
                </p:nvSpPr>
                <p:spPr>
                  <a:xfrm>
                    <a:off x="1968575" y="913425"/>
                    <a:ext cx="42550" cy="4252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08" name="Google Shape;2508;p56"/>
                  <p:cNvSpPr/>
                  <p:nvPr/>
                </p:nvSpPr>
                <p:spPr>
                  <a:xfrm>
                    <a:off x="1880125" y="910825"/>
                    <a:ext cx="48575" cy="48600"/>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09" name="Google Shape;2509;p56"/>
                  <p:cNvSpPr/>
                  <p:nvPr/>
                </p:nvSpPr>
                <p:spPr>
                  <a:xfrm>
                    <a:off x="1800325" y="935125"/>
                    <a:ext cx="48600" cy="6075"/>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2510" name="Google Shape;2510;p56"/>
                <p:cNvGrpSpPr/>
                <p:nvPr/>
              </p:nvGrpSpPr>
              <p:grpSpPr>
                <a:xfrm>
                  <a:off x="1066840" y="814664"/>
                  <a:ext cx="1019285" cy="633411"/>
                  <a:chOff x="893025" y="871800"/>
                  <a:chExt cx="1150175" cy="714750"/>
                </a:xfrm>
              </p:grpSpPr>
              <p:sp>
                <p:nvSpPr>
                  <p:cNvPr id="2511" name="Google Shape;2511;p56"/>
                  <p:cNvSpPr/>
                  <p:nvPr/>
                </p:nvSpPr>
                <p:spPr>
                  <a:xfrm>
                    <a:off x="893025" y="871800"/>
                    <a:ext cx="1150175" cy="714750"/>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12" name="Google Shape;2512;p56"/>
                  <p:cNvSpPr/>
                  <p:nvPr/>
                </p:nvSpPr>
                <p:spPr>
                  <a:xfrm>
                    <a:off x="893025" y="871800"/>
                    <a:ext cx="1150175" cy="128298"/>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13" name="Google Shape;2513;p56"/>
                  <p:cNvSpPr/>
                  <p:nvPr/>
                </p:nvSpPr>
                <p:spPr>
                  <a:xfrm>
                    <a:off x="1968575" y="913425"/>
                    <a:ext cx="42550" cy="4252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14" name="Google Shape;2514;p56"/>
                  <p:cNvSpPr/>
                  <p:nvPr/>
                </p:nvSpPr>
                <p:spPr>
                  <a:xfrm>
                    <a:off x="1880125" y="910825"/>
                    <a:ext cx="48575" cy="48600"/>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15" name="Google Shape;2515;p56"/>
                  <p:cNvSpPr/>
                  <p:nvPr/>
                </p:nvSpPr>
                <p:spPr>
                  <a:xfrm>
                    <a:off x="1800325" y="935125"/>
                    <a:ext cx="48600" cy="6075"/>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2516" name="Google Shape;2516;p56"/>
                <p:cNvGrpSpPr/>
                <p:nvPr/>
              </p:nvGrpSpPr>
              <p:grpSpPr>
                <a:xfrm>
                  <a:off x="1109702" y="757514"/>
                  <a:ext cx="1019285" cy="633411"/>
                  <a:chOff x="893025" y="871800"/>
                  <a:chExt cx="1150175" cy="714750"/>
                </a:xfrm>
              </p:grpSpPr>
              <p:sp>
                <p:nvSpPr>
                  <p:cNvPr id="2517" name="Google Shape;2517;p56"/>
                  <p:cNvSpPr/>
                  <p:nvPr/>
                </p:nvSpPr>
                <p:spPr>
                  <a:xfrm>
                    <a:off x="893025" y="871800"/>
                    <a:ext cx="1150175" cy="714750"/>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18" name="Google Shape;2518;p56"/>
                  <p:cNvSpPr/>
                  <p:nvPr/>
                </p:nvSpPr>
                <p:spPr>
                  <a:xfrm>
                    <a:off x="893025" y="871800"/>
                    <a:ext cx="1150175" cy="128298"/>
                  </a:xfrm>
                  <a:custGeom>
                    <a:avLst/>
                    <a:gdLst/>
                    <a:ahLst/>
                    <a:cxnLst/>
                    <a:rect l="l" t="t" r="r" b="b"/>
                    <a:pathLst>
                      <a:path w="46007" h="28590" extrusionOk="0">
                        <a:moveTo>
                          <a:pt x="1" y="0"/>
                        </a:moveTo>
                        <a:lnTo>
                          <a:pt x="1" y="28589"/>
                        </a:lnTo>
                        <a:lnTo>
                          <a:pt x="46007" y="28589"/>
                        </a:lnTo>
                        <a:lnTo>
                          <a:pt x="46007"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19" name="Google Shape;2519;p56"/>
                  <p:cNvSpPr/>
                  <p:nvPr/>
                </p:nvSpPr>
                <p:spPr>
                  <a:xfrm>
                    <a:off x="1968575" y="913425"/>
                    <a:ext cx="42550" cy="4252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20" name="Google Shape;2520;p56"/>
                  <p:cNvSpPr/>
                  <p:nvPr/>
                </p:nvSpPr>
                <p:spPr>
                  <a:xfrm>
                    <a:off x="1880125" y="910825"/>
                    <a:ext cx="48575" cy="48600"/>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21" name="Google Shape;2521;p56"/>
                  <p:cNvSpPr/>
                  <p:nvPr/>
                </p:nvSpPr>
                <p:spPr>
                  <a:xfrm>
                    <a:off x="1800325" y="935125"/>
                    <a:ext cx="48600" cy="6075"/>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2522" name="Google Shape;2522;p56"/>
              <p:cNvGrpSpPr/>
              <p:nvPr/>
            </p:nvGrpSpPr>
            <p:grpSpPr>
              <a:xfrm>
                <a:off x="1057300" y="830088"/>
                <a:ext cx="639514" cy="133970"/>
                <a:chOff x="1052525" y="1621350"/>
                <a:chExt cx="639514" cy="133970"/>
              </a:xfrm>
            </p:grpSpPr>
            <p:sp>
              <p:nvSpPr>
                <p:cNvPr id="2523" name="Google Shape;2523;p56"/>
                <p:cNvSpPr/>
                <p:nvPr/>
              </p:nvSpPr>
              <p:spPr>
                <a:xfrm>
                  <a:off x="1052525" y="1621350"/>
                  <a:ext cx="639514" cy="133970"/>
                </a:xfrm>
                <a:custGeom>
                  <a:avLst/>
                  <a:gdLst/>
                  <a:ahLst/>
                  <a:cxnLst/>
                  <a:rect l="l" t="t" r="r" b="b"/>
                  <a:pathLst>
                    <a:path w="45590" h="4893" extrusionOk="0">
                      <a:moveTo>
                        <a:pt x="0" y="1"/>
                      </a:moveTo>
                      <a:lnTo>
                        <a:pt x="0" y="4893"/>
                      </a:lnTo>
                      <a:lnTo>
                        <a:pt x="45590" y="4893"/>
                      </a:lnTo>
                      <a:lnTo>
                        <a:pt x="45590" y="1"/>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24" name="Google Shape;2524;p56"/>
                <p:cNvSpPr/>
                <p:nvPr/>
              </p:nvSpPr>
              <p:spPr>
                <a:xfrm>
                  <a:off x="1090409" y="1644119"/>
                  <a:ext cx="44226" cy="92188"/>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25" name="Google Shape;2525;p56"/>
                <p:cNvSpPr/>
                <p:nvPr/>
              </p:nvSpPr>
              <p:spPr>
                <a:xfrm>
                  <a:off x="1156200" y="1644119"/>
                  <a:ext cx="45234" cy="92188"/>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26" name="Google Shape;2526;p56"/>
                <p:cNvSpPr/>
                <p:nvPr/>
              </p:nvSpPr>
              <p:spPr>
                <a:xfrm>
                  <a:off x="1228124" y="1644119"/>
                  <a:ext cx="44226" cy="92188"/>
                </a:xfrm>
                <a:custGeom>
                  <a:avLst/>
                  <a:gdLst/>
                  <a:ahLst/>
                  <a:cxnLst/>
                  <a:rect l="l" t="t" r="r" b="b"/>
                  <a:pathLst>
                    <a:path w="1493" h="3367" extrusionOk="0">
                      <a:moveTo>
                        <a:pt x="1" y="1"/>
                      </a:moveTo>
                      <a:lnTo>
                        <a:pt x="1" y="3366"/>
                      </a:lnTo>
                      <a:lnTo>
                        <a:pt x="1493" y="3366"/>
                      </a:lnTo>
                      <a:lnTo>
                        <a:pt x="14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27" name="Google Shape;2527;p56"/>
                <p:cNvSpPr/>
                <p:nvPr/>
              </p:nvSpPr>
              <p:spPr>
                <a:xfrm>
                  <a:off x="1293915" y="1644119"/>
                  <a:ext cx="45234" cy="92188"/>
                </a:xfrm>
                <a:custGeom>
                  <a:avLst/>
                  <a:gdLst/>
                  <a:ahLst/>
                  <a:cxnLst/>
                  <a:rect l="l" t="t" r="r" b="b"/>
                  <a:pathLst>
                    <a:path w="1527" h="3367" extrusionOk="0">
                      <a:moveTo>
                        <a:pt x="0" y="1"/>
                      </a:moveTo>
                      <a:lnTo>
                        <a:pt x="0"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28" name="Google Shape;2528;p56"/>
                <p:cNvSpPr/>
                <p:nvPr/>
              </p:nvSpPr>
              <p:spPr>
                <a:xfrm>
                  <a:off x="1362758" y="1644119"/>
                  <a:ext cx="45263" cy="92188"/>
                </a:xfrm>
                <a:custGeom>
                  <a:avLst/>
                  <a:gdLst/>
                  <a:ahLst/>
                  <a:cxnLst/>
                  <a:rect l="l" t="t" r="r" b="b"/>
                  <a:pathLst>
                    <a:path w="1528" h="3367" extrusionOk="0">
                      <a:moveTo>
                        <a:pt x="1" y="1"/>
                      </a:moveTo>
                      <a:lnTo>
                        <a:pt x="1" y="3366"/>
                      </a:lnTo>
                      <a:lnTo>
                        <a:pt x="1527" y="3366"/>
                      </a:lnTo>
                      <a:lnTo>
                        <a:pt x="1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2529" name="Google Shape;2529;p56"/>
            <p:cNvGrpSpPr/>
            <p:nvPr/>
          </p:nvGrpSpPr>
          <p:grpSpPr>
            <a:xfrm>
              <a:off x="8560513" y="4284375"/>
              <a:ext cx="245400" cy="245400"/>
              <a:chOff x="1750138" y="887100"/>
              <a:chExt cx="245400" cy="245400"/>
            </a:xfrm>
          </p:grpSpPr>
          <p:sp>
            <p:nvSpPr>
              <p:cNvPr id="2530" name="Google Shape;2530;p56"/>
              <p:cNvSpPr/>
              <p:nvPr/>
            </p:nvSpPr>
            <p:spPr>
              <a:xfrm>
                <a:off x="1750138" y="887100"/>
                <a:ext cx="245400" cy="245400"/>
              </a:xfrm>
              <a:prstGeom prst="ellipse">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31" name="Google Shape;2531;p56"/>
              <p:cNvSpPr/>
              <p:nvPr/>
            </p:nvSpPr>
            <p:spPr>
              <a:xfrm>
                <a:off x="1826863" y="969075"/>
                <a:ext cx="91950" cy="91100"/>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2532" name="Google Shape;2532;p56"/>
          <p:cNvSpPr txBox="1"/>
          <p:nvPr>
            <p:ph type="subTitle" idx="16"/>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altLang="en-GB">
                <a:sym typeface="+mn-ea"/>
              </a:rPr>
              <a:t>Information</a:t>
            </a:r>
            <a:r>
              <a:rPr lang="en-GB">
                <a:sym typeface="+mn-ea"/>
              </a:rPr>
              <a:t> Technology</a:t>
            </a:r>
            <a:endParaRPr lang="en-GB"/>
          </a:p>
        </p:txBody>
      </p:sp>
      <p:sp>
        <p:nvSpPr>
          <p:cNvPr id="2533" name="Google Shape;2533;p56"/>
          <p:cNvSpPr txBox="1"/>
          <p:nvPr>
            <p:ph type="subTitle" idx="17"/>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sym typeface="+mn-ea"/>
              </a:rPr>
              <a:t>LIMU</a:t>
            </a:r>
            <a:endParaRPr lang="en-GB"/>
          </a:p>
        </p:txBody>
      </p:sp>
      <p:sp>
        <p:nvSpPr>
          <p:cNvPr id="13" name="Rounded Rectangle 12"/>
          <p:cNvSpPr/>
          <p:nvPr/>
        </p:nvSpPr>
        <p:spPr>
          <a:xfrm>
            <a:off x="3358515" y="1361440"/>
            <a:ext cx="2320925" cy="372745"/>
          </a:xfrm>
          <a:prstGeom prst="roundRect">
            <a:avLst>
              <a:gd name="adj" fmla="val 47359"/>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en-US">
              <a:latin typeface="Microsoft JhengHei Light" panose="020B0304030504040204" charset="-120"/>
              <a:ea typeface="Microsoft JhengHei Light" panose="020B0304030504040204" charset="-120"/>
            </a:endParaRPr>
          </a:p>
        </p:txBody>
      </p:sp>
      <p:sp>
        <p:nvSpPr>
          <p:cNvPr id="14" name="Rounded Rectangle 13"/>
          <p:cNvSpPr/>
          <p:nvPr/>
        </p:nvSpPr>
        <p:spPr>
          <a:xfrm>
            <a:off x="3355975" y="1838325"/>
            <a:ext cx="2320925" cy="372745"/>
          </a:xfrm>
          <a:prstGeom prst="roundRect">
            <a:avLst>
              <a:gd name="adj" fmla="val 47359"/>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en-US">
              <a:latin typeface="Microsoft JhengHei Light" panose="020B0304030504040204" charset="-120"/>
              <a:ea typeface="Microsoft JhengHei Light" panose="020B0304030504040204" charset="-120"/>
            </a:endParaRPr>
          </a:p>
        </p:txBody>
      </p:sp>
      <p:sp>
        <p:nvSpPr>
          <p:cNvPr id="15" name="Rounded Rectangle 14"/>
          <p:cNvSpPr/>
          <p:nvPr/>
        </p:nvSpPr>
        <p:spPr>
          <a:xfrm>
            <a:off x="3361055" y="2307590"/>
            <a:ext cx="2320925" cy="372745"/>
          </a:xfrm>
          <a:prstGeom prst="roundRect">
            <a:avLst>
              <a:gd name="adj" fmla="val 47359"/>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en-US">
              <a:latin typeface="Microsoft JhengHei Light" panose="020B0304030504040204" charset="-120"/>
              <a:ea typeface="Microsoft JhengHei Light" panose="020B0304030504040204" charset="-120"/>
            </a:endParaRPr>
          </a:p>
        </p:txBody>
      </p:sp>
      <p:sp>
        <p:nvSpPr>
          <p:cNvPr id="16" name="Rounded Rectangle 15"/>
          <p:cNvSpPr/>
          <p:nvPr/>
        </p:nvSpPr>
        <p:spPr>
          <a:xfrm>
            <a:off x="3366770" y="2769235"/>
            <a:ext cx="2320925" cy="372745"/>
          </a:xfrm>
          <a:prstGeom prst="roundRect">
            <a:avLst>
              <a:gd name="adj" fmla="val 47359"/>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en-US">
              <a:latin typeface="Microsoft JhengHei Light" panose="020B0304030504040204" charset="-120"/>
              <a:ea typeface="Microsoft JhengHei Light" panose="020B0304030504040204" charset="-120"/>
            </a:endParaRPr>
          </a:p>
        </p:txBody>
      </p:sp>
      <p:sp>
        <p:nvSpPr>
          <p:cNvPr id="17" name="Rounded Rectangle 16"/>
          <p:cNvSpPr/>
          <p:nvPr/>
        </p:nvSpPr>
        <p:spPr>
          <a:xfrm>
            <a:off x="3364230" y="3230880"/>
            <a:ext cx="2320925" cy="372745"/>
          </a:xfrm>
          <a:prstGeom prst="roundRect">
            <a:avLst>
              <a:gd name="adj" fmla="val 47359"/>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en-US">
              <a:latin typeface="Microsoft JhengHei Light" panose="020B0304030504040204" charset="-120"/>
              <a:ea typeface="Microsoft JhengHei Light" panose="020B0304030504040204" charset="-120"/>
            </a:endParaRPr>
          </a:p>
        </p:txBody>
      </p:sp>
      <p:sp>
        <p:nvSpPr>
          <p:cNvPr id="18" name="Rounded Rectangle 17"/>
          <p:cNvSpPr/>
          <p:nvPr/>
        </p:nvSpPr>
        <p:spPr>
          <a:xfrm>
            <a:off x="3369310" y="3692525"/>
            <a:ext cx="2320925" cy="372745"/>
          </a:xfrm>
          <a:prstGeom prst="roundRect">
            <a:avLst>
              <a:gd name="adj" fmla="val 47359"/>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en-US">
              <a:latin typeface="Microsoft JhengHei Light" panose="020B0304030504040204" charset="-120"/>
              <a:ea typeface="Microsoft JhengHei Light" panose="020B0304030504040204" charset="-120"/>
            </a:endParaRPr>
          </a:p>
        </p:txBody>
      </p:sp>
      <p:sp>
        <p:nvSpPr>
          <p:cNvPr id="19" name="Rounded Rectangle 18"/>
          <p:cNvSpPr/>
          <p:nvPr/>
        </p:nvSpPr>
        <p:spPr>
          <a:xfrm>
            <a:off x="3367405" y="4154170"/>
            <a:ext cx="2320925" cy="372745"/>
          </a:xfrm>
          <a:prstGeom prst="roundRect">
            <a:avLst>
              <a:gd name="adj" fmla="val 47359"/>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en-US">
              <a:latin typeface="Microsoft JhengHei Light" panose="020B0304030504040204" charset="-120"/>
              <a:ea typeface="Microsoft JhengHei Light" panose="020B0304030504040204" charset="-120"/>
            </a:endParaRPr>
          </a:p>
        </p:txBody>
      </p:sp>
      <p:sp>
        <p:nvSpPr>
          <p:cNvPr id="21" name="Text Box 20"/>
          <p:cNvSpPr txBox="1"/>
          <p:nvPr/>
        </p:nvSpPr>
        <p:spPr>
          <a:xfrm>
            <a:off x="3473450" y="1391920"/>
            <a:ext cx="2081530" cy="306705"/>
          </a:xfrm>
          <a:prstGeom prst="rect">
            <a:avLst/>
          </a:prstGeom>
          <a:noFill/>
        </p:spPr>
        <p:txBody>
          <a:bodyPr wrap="square" rtlCol="0">
            <a:spAutoFit/>
          </a:bodyPr>
          <a:p>
            <a:pPr algn="ctr"/>
            <a:r>
              <a:rPr lang="en-US">
                <a:latin typeface="Microsoft JhengHei Light" panose="020B0304030504040204" charset="-120"/>
                <a:ea typeface="Microsoft JhengHei Light" panose="020B0304030504040204" charset="-120"/>
              </a:rPr>
              <a:t>Application Layer</a:t>
            </a:r>
            <a:endParaRPr lang="en-US">
              <a:latin typeface="Microsoft JhengHei Light" panose="020B0304030504040204" charset="-120"/>
              <a:ea typeface="Microsoft JhengHei Light" panose="020B0304030504040204" charset="-120"/>
            </a:endParaRPr>
          </a:p>
        </p:txBody>
      </p:sp>
      <p:sp>
        <p:nvSpPr>
          <p:cNvPr id="22" name="Text Box 21"/>
          <p:cNvSpPr txBox="1"/>
          <p:nvPr/>
        </p:nvSpPr>
        <p:spPr>
          <a:xfrm>
            <a:off x="3478530" y="1868805"/>
            <a:ext cx="2081530" cy="306705"/>
          </a:xfrm>
          <a:prstGeom prst="rect">
            <a:avLst/>
          </a:prstGeom>
          <a:noFill/>
        </p:spPr>
        <p:txBody>
          <a:bodyPr wrap="square" rtlCol="0">
            <a:spAutoFit/>
          </a:bodyPr>
          <a:p>
            <a:pPr algn="ctr"/>
            <a:r>
              <a:rPr lang="en-US">
                <a:latin typeface="Microsoft JhengHei Light" panose="020B0304030504040204" charset="-120"/>
                <a:ea typeface="Microsoft JhengHei Light" panose="020B0304030504040204" charset="-120"/>
              </a:rPr>
              <a:t>Presentation Layer</a:t>
            </a:r>
            <a:endParaRPr lang="en-US">
              <a:latin typeface="Microsoft JhengHei Light" panose="020B0304030504040204" charset="-120"/>
              <a:ea typeface="Microsoft JhengHei Light" panose="020B0304030504040204" charset="-120"/>
            </a:endParaRPr>
          </a:p>
        </p:txBody>
      </p:sp>
      <p:sp>
        <p:nvSpPr>
          <p:cNvPr id="23" name="Text Box 22"/>
          <p:cNvSpPr txBox="1"/>
          <p:nvPr/>
        </p:nvSpPr>
        <p:spPr>
          <a:xfrm>
            <a:off x="3483610" y="2338070"/>
            <a:ext cx="2081530" cy="306705"/>
          </a:xfrm>
          <a:prstGeom prst="rect">
            <a:avLst/>
          </a:prstGeom>
          <a:noFill/>
        </p:spPr>
        <p:txBody>
          <a:bodyPr wrap="square" rtlCol="0">
            <a:spAutoFit/>
          </a:bodyPr>
          <a:p>
            <a:pPr algn="ctr"/>
            <a:r>
              <a:rPr lang="en-US">
                <a:latin typeface="Microsoft JhengHei Light" panose="020B0304030504040204" charset="-120"/>
                <a:ea typeface="Microsoft JhengHei Light" panose="020B0304030504040204" charset="-120"/>
              </a:rPr>
              <a:t>Session Layer</a:t>
            </a:r>
            <a:endParaRPr lang="en-US">
              <a:latin typeface="Microsoft JhengHei Light" panose="020B0304030504040204" charset="-120"/>
              <a:ea typeface="Microsoft JhengHei Light" panose="020B0304030504040204" charset="-120"/>
            </a:endParaRPr>
          </a:p>
        </p:txBody>
      </p:sp>
      <p:sp>
        <p:nvSpPr>
          <p:cNvPr id="24" name="Text Box 23"/>
          <p:cNvSpPr txBox="1"/>
          <p:nvPr/>
        </p:nvSpPr>
        <p:spPr>
          <a:xfrm>
            <a:off x="3481705" y="2800350"/>
            <a:ext cx="2081530" cy="306705"/>
          </a:xfrm>
          <a:prstGeom prst="rect">
            <a:avLst/>
          </a:prstGeom>
          <a:noFill/>
        </p:spPr>
        <p:txBody>
          <a:bodyPr wrap="square" rtlCol="0">
            <a:spAutoFit/>
          </a:bodyPr>
          <a:p>
            <a:pPr algn="ctr"/>
            <a:r>
              <a:rPr lang="en-US">
                <a:latin typeface="Microsoft JhengHei Light" panose="020B0304030504040204" charset="-120"/>
                <a:ea typeface="Microsoft JhengHei Light" panose="020B0304030504040204" charset="-120"/>
              </a:rPr>
              <a:t>Transport Layer</a:t>
            </a:r>
            <a:endParaRPr lang="en-US">
              <a:latin typeface="Microsoft JhengHei Light" panose="020B0304030504040204" charset="-120"/>
              <a:ea typeface="Microsoft JhengHei Light" panose="020B0304030504040204" charset="-120"/>
            </a:endParaRPr>
          </a:p>
        </p:txBody>
      </p:sp>
      <p:sp>
        <p:nvSpPr>
          <p:cNvPr id="25" name="Text Box 24"/>
          <p:cNvSpPr txBox="1"/>
          <p:nvPr/>
        </p:nvSpPr>
        <p:spPr>
          <a:xfrm>
            <a:off x="3486785" y="3261360"/>
            <a:ext cx="2081530" cy="306705"/>
          </a:xfrm>
          <a:prstGeom prst="rect">
            <a:avLst/>
          </a:prstGeom>
          <a:noFill/>
        </p:spPr>
        <p:txBody>
          <a:bodyPr wrap="square" rtlCol="0">
            <a:spAutoFit/>
          </a:bodyPr>
          <a:p>
            <a:pPr algn="ctr"/>
            <a:r>
              <a:rPr lang="en-US">
                <a:latin typeface="Microsoft JhengHei Light" panose="020B0304030504040204" charset="-120"/>
                <a:ea typeface="Microsoft JhengHei Light" panose="020B0304030504040204" charset="-120"/>
              </a:rPr>
              <a:t>Network Layer</a:t>
            </a:r>
            <a:endParaRPr lang="en-US">
              <a:latin typeface="Microsoft JhengHei Light" panose="020B0304030504040204" charset="-120"/>
              <a:ea typeface="Microsoft JhengHei Light" panose="020B0304030504040204" charset="-120"/>
            </a:endParaRPr>
          </a:p>
        </p:txBody>
      </p:sp>
      <p:sp>
        <p:nvSpPr>
          <p:cNvPr id="26" name="Text Box 25"/>
          <p:cNvSpPr txBox="1"/>
          <p:nvPr/>
        </p:nvSpPr>
        <p:spPr>
          <a:xfrm>
            <a:off x="3491865" y="3723005"/>
            <a:ext cx="2081530" cy="306705"/>
          </a:xfrm>
          <a:prstGeom prst="rect">
            <a:avLst/>
          </a:prstGeom>
          <a:noFill/>
        </p:spPr>
        <p:txBody>
          <a:bodyPr wrap="square" rtlCol="0">
            <a:spAutoFit/>
          </a:bodyPr>
          <a:p>
            <a:pPr algn="ctr"/>
            <a:r>
              <a:rPr lang="en-US">
                <a:latin typeface="Microsoft JhengHei Light" panose="020B0304030504040204" charset="-120"/>
                <a:ea typeface="Microsoft JhengHei Light" panose="020B0304030504040204" charset="-120"/>
              </a:rPr>
              <a:t>Data Link Layer</a:t>
            </a:r>
            <a:endParaRPr lang="en-US">
              <a:latin typeface="Microsoft JhengHei Light" panose="020B0304030504040204" charset="-120"/>
              <a:ea typeface="Microsoft JhengHei Light" panose="020B0304030504040204" charset="-120"/>
            </a:endParaRPr>
          </a:p>
        </p:txBody>
      </p:sp>
      <p:sp>
        <p:nvSpPr>
          <p:cNvPr id="27" name="Text Box 26"/>
          <p:cNvSpPr txBox="1"/>
          <p:nvPr/>
        </p:nvSpPr>
        <p:spPr>
          <a:xfrm>
            <a:off x="3467100" y="4185285"/>
            <a:ext cx="2081530" cy="306705"/>
          </a:xfrm>
          <a:prstGeom prst="rect">
            <a:avLst/>
          </a:prstGeom>
          <a:noFill/>
        </p:spPr>
        <p:txBody>
          <a:bodyPr wrap="square" rtlCol="0">
            <a:spAutoFit/>
          </a:bodyPr>
          <a:p>
            <a:pPr algn="ctr"/>
            <a:r>
              <a:rPr lang="en-US">
                <a:latin typeface="Microsoft JhengHei Light" panose="020B0304030504040204" charset="-120"/>
                <a:ea typeface="Microsoft JhengHei Light" panose="020B0304030504040204" charset="-120"/>
              </a:rPr>
              <a:t>Physical Layer</a:t>
            </a:r>
            <a:endParaRPr lang="en-US">
              <a:latin typeface="Microsoft JhengHei Light" panose="020B0304030504040204" charset="-120"/>
              <a:ea typeface="Microsoft JhengHei Light" panose="020B0304030504040204" charset="-12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952" name="Shape 3952"/>
        <p:cNvGrpSpPr/>
        <p:nvPr/>
      </p:nvGrpSpPr>
      <p:grpSpPr>
        <a:xfrm>
          <a:off x="0" y="0"/>
          <a:ext cx="0" cy="0"/>
          <a:chOff x="0" y="0"/>
          <a:chExt cx="0" cy="0"/>
        </a:xfrm>
      </p:grpSpPr>
      <p:sp>
        <p:nvSpPr>
          <p:cNvPr id="3954" name="Google Shape;3954;p76"/>
          <p:cNvSpPr txBox="1"/>
          <p:nvPr>
            <p:ph type="subTitle" idx="1"/>
          </p:nvPr>
        </p:nvSpPr>
        <p:spPr>
          <a:xfrm>
            <a:off x="1172845" y="2706370"/>
            <a:ext cx="6874510" cy="76644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panose="020B0604020202020204"/>
              <a:buNone/>
            </a:pPr>
            <a:r>
              <a:rPr lang="en-GB" sz="1600" b="1">
                <a:latin typeface="Segoe UI Variable Display" charset="0"/>
                <a:cs typeface="Segoe UI Variable Display" charset="0"/>
              </a:rPr>
              <a:t>Layer 7</a:t>
            </a:r>
            <a:endParaRPr lang="en-GB" sz="1600" b="1">
              <a:latin typeface="Segoe UI Variable Display" charset="0"/>
              <a:cs typeface="Segoe UI Variable Display" charset="0"/>
            </a:endParaRPr>
          </a:p>
          <a:p>
            <a:pPr marL="0" lvl="0" indent="0" algn="ctr" rtl="0">
              <a:spcBef>
                <a:spcPts val="0"/>
              </a:spcBef>
              <a:spcAft>
                <a:spcPts val="0"/>
              </a:spcAft>
              <a:buClr>
                <a:schemeClr val="dk1"/>
              </a:buClr>
              <a:buSzPts val="1100"/>
              <a:buFont typeface="Arial" panose="020B0604020202020204"/>
              <a:buNone/>
            </a:pPr>
            <a:r>
              <a:rPr lang="en-GB" sz="1200" b="1">
                <a:latin typeface="Segoe UI Variable Display" charset="0"/>
                <a:cs typeface="Segoe UI Variable Display" charset="0"/>
              </a:rPr>
              <a:t>Application Layer</a:t>
            </a:r>
            <a:r>
              <a:rPr lang="en-GB" sz="1200"/>
              <a:t> Provides protocols for user applications to interact and</a:t>
            </a:r>
            <a:r>
              <a:rPr lang="en-US" altLang="en-GB" sz="1200"/>
              <a:t> </a:t>
            </a:r>
            <a:r>
              <a:rPr lang="en-GB" sz="1200"/>
              <a:t>exchange data. This is the layer that directly interfaces with the user and their</a:t>
            </a:r>
            <a:r>
              <a:rPr lang="en-US" altLang="en-GB" sz="1200"/>
              <a:t> </a:t>
            </a:r>
            <a:r>
              <a:rPr lang="en-GB" sz="1200"/>
              <a:t>software. Examples include web browsers, email clients, file transfer applications,</a:t>
            </a:r>
            <a:r>
              <a:rPr lang="en-US" altLang="en-GB" sz="1200"/>
              <a:t> </a:t>
            </a:r>
            <a:r>
              <a:rPr lang="en-GB" sz="1200"/>
              <a:t>and online games.</a:t>
            </a:r>
            <a:endParaRPr lang="en-GB" sz="1200"/>
          </a:p>
          <a:p>
            <a:pPr marL="0" lvl="0" indent="0" algn="ctr" rtl="0">
              <a:spcBef>
                <a:spcPts val="0"/>
              </a:spcBef>
              <a:spcAft>
                <a:spcPts val="0"/>
              </a:spcAft>
              <a:buClr>
                <a:schemeClr val="dk1"/>
              </a:buClr>
              <a:buSzPts val="1100"/>
              <a:buFont typeface="Arial" panose="020B0604020202020204"/>
              <a:buNone/>
            </a:pPr>
            <a:endParaRPr lang="en-GB" sz="1200"/>
          </a:p>
          <a:p>
            <a:pPr marL="0" lvl="0" indent="0" algn="ctr" rtl="0">
              <a:spcBef>
                <a:spcPts val="0"/>
              </a:spcBef>
              <a:spcAft>
                <a:spcPts val="0"/>
              </a:spcAft>
              <a:buClr>
                <a:schemeClr val="dk1"/>
              </a:buClr>
              <a:buSzPts val="1100"/>
              <a:buFont typeface="Arial" panose="020B0604020202020204"/>
              <a:buNone/>
            </a:pPr>
            <a:r>
              <a:rPr lang="en-GB" sz="1600" b="1">
                <a:latin typeface="Segoe UI Variable Display" charset="0"/>
                <a:cs typeface="Segoe UI Variable Display" charset="0"/>
              </a:rPr>
              <a:t>Layer 6</a:t>
            </a:r>
            <a:endParaRPr lang="en-GB" sz="1600" b="1">
              <a:latin typeface="Segoe UI Variable Display" charset="0"/>
              <a:cs typeface="Segoe UI Variable Display" charset="0"/>
            </a:endParaRPr>
          </a:p>
          <a:p>
            <a:pPr marL="0" lvl="0" indent="0" algn="ctr" rtl="0">
              <a:spcBef>
                <a:spcPts val="0"/>
              </a:spcBef>
              <a:spcAft>
                <a:spcPts val="0"/>
              </a:spcAft>
              <a:buClr>
                <a:schemeClr val="dk1"/>
              </a:buClr>
              <a:buSzPts val="1100"/>
              <a:buFont typeface="Arial" panose="020B0604020202020204"/>
              <a:buNone/>
            </a:pPr>
            <a:r>
              <a:rPr lang="en-GB" sz="1200" b="1">
                <a:latin typeface="Segoe UI Variable Display" charset="0"/>
                <a:cs typeface="Segoe UI Variable Display" charset="0"/>
              </a:rPr>
              <a:t>Presentation Layer</a:t>
            </a:r>
            <a:r>
              <a:rPr lang="en-GB" sz="1200"/>
              <a:t> Prepares data for the application layer by handling</a:t>
            </a:r>
            <a:r>
              <a:rPr lang="en-US" altLang="en-GB" sz="1200"/>
              <a:t> </a:t>
            </a:r>
            <a:r>
              <a:rPr lang="en-GB" sz="1200"/>
              <a:t>encryption, compression, and</a:t>
            </a:r>
            <a:r>
              <a:rPr lang="en-US" altLang="en-GB" sz="1200"/>
              <a:t> </a:t>
            </a:r>
            <a:r>
              <a:rPr lang="en-GB" sz="1200"/>
              <a:t>formatting. It ensures that data is presented in a way</a:t>
            </a:r>
            <a:r>
              <a:rPr lang="en-US" altLang="en-GB" sz="1200"/>
              <a:t> </a:t>
            </a:r>
            <a:r>
              <a:rPr lang="en-GB" sz="1200"/>
              <a:t>that can be understood by the receiving application, regardless of the underlying</a:t>
            </a:r>
            <a:r>
              <a:rPr lang="en-US" altLang="en-GB" sz="1200"/>
              <a:t> </a:t>
            </a:r>
            <a:r>
              <a:rPr lang="en-GB" sz="1200"/>
              <a:t>hardware or software differences.</a:t>
            </a:r>
            <a:endParaRPr lang="en-GB" sz="1200"/>
          </a:p>
          <a:p>
            <a:pPr marL="0" lvl="0" indent="0" algn="ctr" rtl="0">
              <a:spcBef>
                <a:spcPts val="0"/>
              </a:spcBef>
              <a:spcAft>
                <a:spcPts val="0"/>
              </a:spcAft>
              <a:buClr>
                <a:schemeClr val="dk1"/>
              </a:buClr>
              <a:buSzPts val="1100"/>
              <a:buFont typeface="Arial" panose="020B0604020202020204"/>
              <a:buNone/>
            </a:pPr>
            <a:endParaRPr lang="en-GB" sz="1200"/>
          </a:p>
          <a:p>
            <a:pPr marL="0" lvl="0" indent="0" algn="ctr" rtl="0">
              <a:spcBef>
                <a:spcPts val="0"/>
              </a:spcBef>
              <a:spcAft>
                <a:spcPts val="0"/>
              </a:spcAft>
              <a:buClr>
                <a:schemeClr val="dk1"/>
              </a:buClr>
              <a:buSzPts val="1100"/>
              <a:buFont typeface="Arial" panose="020B0604020202020204"/>
              <a:buNone/>
            </a:pPr>
            <a:r>
              <a:rPr lang="en-GB" sz="1600" b="1">
                <a:latin typeface="Segoe UI Variable Display" charset="0"/>
                <a:cs typeface="Segoe UI Variable Display" charset="0"/>
              </a:rPr>
              <a:t>Layer 5</a:t>
            </a:r>
            <a:endParaRPr lang="en-GB" sz="1600" b="1">
              <a:latin typeface="Segoe UI Variable Display" charset="0"/>
              <a:cs typeface="Segoe UI Variable Display" charset="0"/>
            </a:endParaRPr>
          </a:p>
          <a:p>
            <a:pPr marL="0" lvl="0" indent="0" algn="ctr" rtl="0">
              <a:spcBef>
                <a:spcPts val="0"/>
              </a:spcBef>
              <a:spcAft>
                <a:spcPts val="0"/>
              </a:spcAft>
              <a:buClr>
                <a:schemeClr val="dk1"/>
              </a:buClr>
              <a:buSzPts val="1100"/>
              <a:buFont typeface="Arial" panose="020B0604020202020204"/>
              <a:buNone/>
            </a:pPr>
            <a:r>
              <a:rPr lang="en-GB" sz="1200" b="1">
                <a:latin typeface="Segoe UI Variable Display" charset="0"/>
                <a:cs typeface="Segoe UI Variable Display" charset="0"/>
              </a:rPr>
              <a:t>Session Layer</a:t>
            </a:r>
            <a:r>
              <a:rPr lang="en-GB" sz="1200"/>
              <a:t> Establishes, manages, and terminates communication sessions</a:t>
            </a:r>
            <a:r>
              <a:rPr lang="en-US" altLang="en-GB" sz="1200"/>
              <a:t> </a:t>
            </a:r>
            <a:r>
              <a:rPr lang="en-GB" sz="1200"/>
              <a:t>between devices. This layer sets up connections, exchanges data, and tears down</a:t>
            </a:r>
            <a:r>
              <a:rPr lang="en-US" altLang="en-GB" sz="1200"/>
              <a:t> </a:t>
            </a:r>
            <a:r>
              <a:rPr lang="en-GB" sz="1200"/>
              <a:t>connections once communication is complete.</a:t>
            </a:r>
            <a:endParaRPr lang="en-GB" sz="1200"/>
          </a:p>
          <a:p>
            <a:pPr marL="0" lvl="0" indent="0" algn="ctr" rtl="0">
              <a:spcBef>
                <a:spcPts val="0"/>
              </a:spcBef>
              <a:spcAft>
                <a:spcPts val="0"/>
              </a:spcAft>
              <a:buClr>
                <a:schemeClr val="dk1"/>
              </a:buClr>
              <a:buSzPts val="1100"/>
              <a:buFont typeface="Arial" panose="020B0604020202020204"/>
              <a:buNone/>
            </a:pPr>
            <a:endParaRPr lang="en-GB" sz="1200"/>
          </a:p>
          <a:p>
            <a:pPr marL="0" lvl="0" indent="0" algn="ctr" rtl="0">
              <a:spcBef>
                <a:spcPts val="0"/>
              </a:spcBef>
              <a:spcAft>
                <a:spcPts val="0"/>
              </a:spcAft>
              <a:buClr>
                <a:schemeClr val="dk1"/>
              </a:buClr>
              <a:buSzPts val="1100"/>
              <a:buFont typeface="Arial" panose="020B0604020202020204"/>
              <a:buNone/>
            </a:pPr>
            <a:endParaRPr lang="en-GB" sz="1200"/>
          </a:p>
        </p:txBody>
      </p:sp>
      <p:grpSp>
        <p:nvGrpSpPr>
          <p:cNvPr id="3959" name="Google Shape;3959;p76"/>
          <p:cNvGrpSpPr/>
          <p:nvPr/>
        </p:nvGrpSpPr>
        <p:grpSpPr>
          <a:xfrm>
            <a:off x="7917314" y="116898"/>
            <a:ext cx="1043850" cy="857961"/>
            <a:chOff x="7743504" y="125667"/>
            <a:chExt cx="1021780" cy="839821"/>
          </a:xfrm>
        </p:grpSpPr>
        <p:grpSp>
          <p:nvGrpSpPr>
            <p:cNvPr id="3960" name="Google Shape;3960;p76"/>
            <p:cNvGrpSpPr/>
            <p:nvPr/>
          </p:nvGrpSpPr>
          <p:grpSpPr>
            <a:xfrm>
              <a:off x="7743504" y="125667"/>
              <a:ext cx="1021780" cy="690535"/>
              <a:chOff x="895750" y="3092090"/>
              <a:chExt cx="831391" cy="561868"/>
            </a:xfrm>
          </p:grpSpPr>
          <p:grpSp>
            <p:nvGrpSpPr>
              <p:cNvPr id="3961" name="Google Shape;3961;p76"/>
              <p:cNvGrpSpPr/>
              <p:nvPr/>
            </p:nvGrpSpPr>
            <p:grpSpPr>
              <a:xfrm>
                <a:off x="1013506" y="3092090"/>
                <a:ext cx="713634" cy="457038"/>
                <a:chOff x="1059431" y="4116790"/>
                <a:chExt cx="713634" cy="457038"/>
              </a:xfrm>
            </p:grpSpPr>
            <p:sp>
              <p:nvSpPr>
                <p:cNvPr id="3962" name="Google Shape;3962;p76"/>
                <p:cNvSpPr/>
                <p:nvPr/>
              </p:nvSpPr>
              <p:spPr>
                <a:xfrm>
                  <a:off x="1059431" y="4116790"/>
                  <a:ext cx="713620" cy="66310"/>
                </a:xfrm>
                <a:custGeom>
                  <a:avLst/>
                  <a:gdLst/>
                  <a:ahLst/>
                  <a:cxnLst/>
                  <a:rect l="l" t="t" r="r" b="b"/>
                  <a:pathLst>
                    <a:path w="25398" h="2360" extrusionOk="0">
                      <a:moveTo>
                        <a:pt x="1" y="0"/>
                      </a:moveTo>
                      <a:lnTo>
                        <a:pt x="1" y="2359"/>
                      </a:lnTo>
                      <a:lnTo>
                        <a:pt x="25398" y="2359"/>
                      </a:lnTo>
                      <a:lnTo>
                        <a:pt x="25398"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3963" name="Google Shape;3963;p76"/>
                <p:cNvGrpSpPr/>
                <p:nvPr/>
              </p:nvGrpSpPr>
              <p:grpSpPr>
                <a:xfrm>
                  <a:off x="1724274" y="4137245"/>
                  <a:ext cx="24417" cy="23433"/>
                  <a:chOff x="1724274" y="4137245"/>
                  <a:chExt cx="24417" cy="23433"/>
                </a:xfrm>
              </p:grpSpPr>
              <p:sp>
                <p:nvSpPr>
                  <p:cNvPr id="3964" name="Google Shape;3964;p76"/>
                  <p:cNvSpPr/>
                  <p:nvPr/>
                </p:nvSpPr>
                <p:spPr>
                  <a:xfrm>
                    <a:off x="1724274" y="4137245"/>
                    <a:ext cx="24417" cy="23433"/>
                  </a:xfrm>
                  <a:custGeom>
                    <a:avLst/>
                    <a:gdLst/>
                    <a:ahLst/>
                    <a:cxnLst/>
                    <a:rect l="l" t="t" r="r" b="b"/>
                    <a:pathLst>
                      <a:path w="869" h="834" fill="none" extrusionOk="0">
                        <a:moveTo>
                          <a:pt x="1" y="1"/>
                        </a:moveTo>
                        <a:lnTo>
                          <a:pt x="868" y="833"/>
                        </a:lnTo>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65" name="Google Shape;3965;p76"/>
                  <p:cNvSpPr/>
                  <p:nvPr/>
                </p:nvSpPr>
                <p:spPr>
                  <a:xfrm>
                    <a:off x="1724274" y="4137245"/>
                    <a:ext cx="24417" cy="23433"/>
                  </a:xfrm>
                  <a:custGeom>
                    <a:avLst/>
                    <a:gdLst/>
                    <a:ahLst/>
                    <a:cxnLst/>
                    <a:rect l="l" t="t" r="r" b="b"/>
                    <a:pathLst>
                      <a:path w="869" h="834" fill="none" extrusionOk="0">
                        <a:moveTo>
                          <a:pt x="868" y="1"/>
                        </a:moveTo>
                        <a:lnTo>
                          <a:pt x="1" y="833"/>
                        </a:lnTo>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3966" name="Google Shape;3966;p76"/>
                <p:cNvSpPr/>
                <p:nvPr/>
              </p:nvSpPr>
              <p:spPr>
                <a:xfrm>
                  <a:off x="1059445" y="4183100"/>
                  <a:ext cx="713620" cy="390728"/>
                </a:xfrm>
                <a:custGeom>
                  <a:avLst/>
                  <a:gdLst/>
                  <a:ahLst/>
                  <a:cxnLst/>
                  <a:rect l="l" t="t" r="r" b="b"/>
                  <a:pathLst>
                    <a:path w="25398" h="2360" extrusionOk="0">
                      <a:moveTo>
                        <a:pt x="1" y="0"/>
                      </a:moveTo>
                      <a:lnTo>
                        <a:pt x="1" y="2359"/>
                      </a:lnTo>
                      <a:lnTo>
                        <a:pt x="25398" y="2359"/>
                      </a:lnTo>
                      <a:lnTo>
                        <a:pt x="25398"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3967" name="Google Shape;3967;p76"/>
              <p:cNvGrpSpPr/>
              <p:nvPr/>
            </p:nvGrpSpPr>
            <p:grpSpPr>
              <a:xfrm>
                <a:off x="895750" y="3196922"/>
                <a:ext cx="713634" cy="457036"/>
                <a:chOff x="8009738" y="538175"/>
                <a:chExt cx="634963" cy="406652"/>
              </a:xfrm>
            </p:grpSpPr>
            <p:sp>
              <p:nvSpPr>
                <p:cNvPr id="3968" name="Google Shape;3968;p76"/>
                <p:cNvSpPr/>
                <p:nvPr/>
              </p:nvSpPr>
              <p:spPr>
                <a:xfrm>
                  <a:off x="8009738" y="538175"/>
                  <a:ext cx="634950" cy="59000"/>
                </a:xfrm>
                <a:custGeom>
                  <a:avLst/>
                  <a:gdLst/>
                  <a:ahLst/>
                  <a:cxnLst/>
                  <a:rect l="l" t="t" r="r" b="b"/>
                  <a:pathLst>
                    <a:path w="25398" h="2360" extrusionOk="0">
                      <a:moveTo>
                        <a:pt x="1" y="0"/>
                      </a:moveTo>
                      <a:lnTo>
                        <a:pt x="1" y="2359"/>
                      </a:lnTo>
                      <a:lnTo>
                        <a:pt x="25398" y="2359"/>
                      </a:lnTo>
                      <a:lnTo>
                        <a:pt x="25398" y="0"/>
                      </a:lnTo>
                      <a:close/>
                    </a:path>
                  </a:pathLst>
                </a:cu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69" name="Google Shape;3969;p76"/>
                <p:cNvSpPr/>
                <p:nvPr/>
              </p:nvSpPr>
              <p:spPr>
                <a:xfrm>
                  <a:off x="8601288" y="556375"/>
                  <a:ext cx="21725" cy="20850"/>
                </a:xfrm>
                <a:custGeom>
                  <a:avLst/>
                  <a:gdLst/>
                  <a:ahLst/>
                  <a:cxnLst/>
                  <a:rect l="l" t="t" r="r" b="b"/>
                  <a:pathLst>
                    <a:path w="869" h="834" fill="none" extrusionOk="0">
                      <a:moveTo>
                        <a:pt x="1" y="1"/>
                      </a:moveTo>
                      <a:lnTo>
                        <a:pt x="868" y="833"/>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70" name="Google Shape;3970;p76"/>
                <p:cNvSpPr/>
                <p:nvPr/>
              </p:nvSpPr>
              <p:spPr>
                <a:xfrm>
                  <a:off x="8601288" y="556375"/>
                  <a:ext cx="21725" cy="20850"/>
                </a:xfrm>
                <a:custGeom>
                  <a:avLst/>
                  <a:gdLst/>
                  <a:ahLst/>
                  <a:cxnLst/>
                  <a:rect l="l" t="t" r="r" b="b"/>
                  <a:pathLst>
                    <a:path w="869" h="834" fill="none" extrusionOk="0">
                      <a:moveTo>
                        <a:pt x="868" y="1"/>
                      </a:moveTo>
                      <a:lnTo>
                        <a:pt x="1" y="833"/>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71" name="Google Shape;3971;p76"/>
                <p:cNvSpPr/>
                <p:nvPr/>
              </p:nvSpPr>
              <p:spPr>
                <a:xfrm>
                  <a:off x="8009750" y="597175"/>
                  <a:ext cx="634950" cy="347652"/>
                </a:xfrm>
                <a:custGeom>
                  <a:avLst/>
                  <a:gdLst/>
                  <a:ahLst/>
                  <a:cxnLst/>
                  <a:rect l="l" t="t" r="r" b="b"/>
                  <a:pathLst>
                    <a:path w="25398" h="2360" extrusionOk="0">
                      <a:moveTo>
                        <a:pt x="1" y="0"/>
                      </a:moveTo>
                      <a:lnTo>
                        <a:pt x="1" y="2359"/>
                      </a:lnTo>
                      <a:lnTo>
                        <a:pt x="25398" y="2359"/>
                      </a:lnTo>
                      <a:lnTo>
                        <a:pt x="25398"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3972" name="Google Shape;3972;p76"/>
            <p:cNvGrpSpPr/>
            <p:nvPr/>
          </p:nvGrpSpPr>
          <p:grpSpPr>
            <a:xfrm>
              <a:off x="7851955" y="673881"/>
              <a:ext cx="291607" cy="291607"/>
              <a:chOff x="4986154" y="2841352"/>
              <a:chExt cx="705900" cy="705900"/>
            </a:xfrm>
          </p:grpSpPr>
          <p:sp>
            <p:nvSpPr>
              <p:cNvPr id="3973" name="Google Shape;3973;p76"/>
              <p:cNvSpPr/>
              <p:nvPr/>
            </p:nvSpPr>
            <p:spPr>
              <a:xfrm>
                <a:off x="4986154" y="2841352"/>
                <a:ext cx="705900" cy="705900"/>
              </a:xfrm>
              <a:prstGeom prst="ellipse">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74" name="Google Shape;3974;p76"/>
              <p:cNvSpPr/>
              <p:nvPr/>
            </p:nvSpPr>
            <p:spPr>
              <a:xfrm>
                <a:off x="5100061" y="2955259"/>
                <a:ext cx="477300" cy="477300"/>
              </a:xfrm>
              <a:prstGeom prst="mathPlus">
                <a:avLst>
                  <a:gd name="adj1" fmla="val 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nvGrpSpPr>
          <p:cNvPr id="3975" name="Google Shape;3975;p76"/>
          <p:cNvGrpSpPr/>
          <p:nvPr/>
        </p:nvGrpSpPr>
        <p:grpSpPr>
          <a:xfrm>
            <a:off x="751205" y="-257175"/>
            <a:ext cx="1940560" cy="896620"/>
            <a:chOff x="2498713" y="733063"/>
            <a:chExt cx="1387350" cy="717375"/>
          </a:xfrm>
        </p:grpSpPr>
        <p:sp>
          <p:nvSpPr>
            <p:cNvPr id="3976" name="Google Shape;3976;p76"/>
            <p:cNvSpPr/>
            <p:nvPr/>
          </p:nvSpPr>
          <p:spPr>
            <a:xfrm rot="-5400000">
              <a:off x="3192925" y="755100"/>
              <a:ext cx="6625" cy="1339950"/>
            </a:xfrm>
            <a:custGeom>
              <a:avLst/>
              <a:gdLst/>
              <a:ahLst/>
              <a:cxnLst/>
              <a:rect l="l" t="t" r="r" b="b"/>
              <a:pathLst>
                <a:path w="265" h="53598" extrusionOk="0">
                  <a:moveTo>
                    <a:pt x="0" y="0"/>
                  </a:moveTo>
                  <a:lnTo>
                    <a:pt x="0" y="5113"/>
                  </a:lnTo>
                  <a:lnTo>
                    <a:pt x="265" y="5113"/>
                  </a:lnTo>
                  <a:lnTo>
                    <a:pt x="265" y="0"/>
                  </a:lnTo>
                  <a:close/>
                  <a:moveTo>
                    <a:pt x="0" y="5378"/>
                  </a:moveTo>
                  <a:lnTo>
                    <a:pt x="0" y="10447"/>
                  </a:lnTo>
                  <a:lnTo>
                    <a:pt x="265" y="10447"/>
                  </a:lnTo>
                  <a:lnTo>
                    <a:pt x="265" y="5378"/>
                  </a:lnTo>
                  <a:close/>
                  <a:moveTo>
                    <a:pt x="0" y="10755"/>
                  </a:moveTo>
                  <a:lnTo>
                    <a:pt x="0" y="15824"/>
                  </a:lnTo>
                  <a:lnTo>
                    <a:pt x="265" y="15824"/>
                  </a:lnTo>
                  <a:lnTo>
                    <a:pt x="265" y="10755"/>
                  </a:lnTo>
                  <a:close/>
                  <a:moveTo>
                    <a:pt x="0" y="16089"/>
                  </a:moveTo>
                  <a:lnTo>
                    <a:pt x="0" y="21201"/>
                  </a:lnTo>
                  <a:lnTo>
                    <a:pt x="265" y="21201"/>
                  </a:lnTo>
                  <a:lnTo>
                    <a:pt x="265" y="16089"/>
                  </a:lnTo>
                  <a:close/>
                  <a:moveTo>
                    <a:pt x="0" y="21466"/>
                  </a:moveTo>
                  <a:lnTo>
                    <a:pt x="0" y="26579"/>
                  </a:lnTo>
                  <a:lnTo>
                    <a:pt x="265" y="26579"/>
                  </a:lnTo>
                  <a:lnTo>
                    <a:pt x="265" y="21466"/>
                  </a:lnTo>
                  <a:close/>
                  <a:moveTo>
                    <a:pt x="0" y="26843"/>
                  </a:moveTo>
                  <a:lnTo>
                    <a:pt x="0" y="31956"/>
                  </a:lnTo>
                  <a:lnTo>
                    <a:pt x="265" y="31956"/>
                  </a:lnTo>
                  <a:lnTo>
                    <a:pt x="265" y="26843"/>
                  </a:lnTo>
                  <a:close/>
                  <a:moveTo>
                    <a:pt x="0" y="32221"/>
                  </a:moveTo>
                  <a:lnTo>
                    <a:pt x="0" y="37334"/>
                  </a:lnTo>
                  <a:lnTo>
                    <a:pt x="265" y="37334"/>
                  </a:lnTo>
                  <a:lnTo>
                    <a:pt x="265" y="32221"/>
                  </a:lnTo>
                  <a:close/>
                  <a:moveTo>
                    <a:pt x="0" y="37598"/>
                  </a:moveTo>
                  <a:lnTo>
                    <a:pt x="0" y="42711"/>
                  </a:lnTo>
                  <a:lnTo>
                    <a:pt x="265" y="42711"/>
                  </a:lnTo>
                  <a:lnTo>
                    <a:pt x="265" y="37598"/>
                  </a:lnTo>
                  <a:close/>
                  <a:moveTo>
                    <a:pt x="0" y="42975"/>
                  </a:moveTo>
                  <a:lnTo>
                    <a:pt x="0" y="48088"/>
                  </a:lnTo>
                  <a:lnTo>
                    <a:pt x="265" y="48088"/>
                  </a:lnTo>
                  <a:lnTo>
                    <a:pt x="265" y="42975"/>
                  </a:lnTo>
                  <a:close/>
                  <a:moveTo>
                    <a:pt x="0" y="48353"/>
                  </a:moveTo>
                  <a:lnTo>
                    <a:pt x="0" y="53598"/>
                  </a:lnTo>
                  <a:lnTo>
                    <a:pt x="44" y="53598"/>
                  </a:lnTo>
                  <a:lnTo>
                    <a:pt x="44" y="53333"/>
                  </a:lnTo>
                  <a:lnTo>
                    <a:pt x="265" y="53333"/>
                  </a:lnTo>
                  <a:lnTo>
                    <a:pt x="265" y="4835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77" name="Google Shape;3977;p76"/>
            <p:cNvSpPr/>
            <p:nvPr/>
          </p:nvSpPr>
          <p:spPr>
            <a:xfrm rot="-5400000">
              <a:off x="3192375" y="754550"/>
              <a:ext cx="6625" cy="1341050"/>
            </a:xfrm>
            <a:custGeom>
              <a:avLst/>
              <a:gdLst/>
              <a:ahLst/>
              <a:cxnLst/>
              <a:rect l="l" t="t" r="r" b="b"/>
              <a:pathLst>
                <a:path w="265" h="53642" fill="none" extrusionOk="0">
                  <a:moveTo>
                    <a:pt x="0" y="0"/>
                  </a:moveTo>
                  <a:lnTo>
                    <a:pt x="0" y="0"/>
                  </a:lnTo>
                  <a:lnTo>
                    <a:pt x="0" y="53642"/>
                  </a:lnTo>
                  <a:lnTo>
                    <a:pt x="265" y="53642"/>
                  </a:lnTo>
                  <a:lnTo>
                    <a:pt x="44" y="53642"/>
                  </a:lnTo>
                  <a:lnTo>
                    <a:pt x="44" y="53377"/>
                  </a:lnTo>
                  <a:lnTo>
                    <a:pt x="265" y="53377"/>
                  </a:lnTo>
                  <a:lnTo>
                    <a:pt x="265" y="48397"/>
                  </a:lnTo>
                  <a:lnTo>
                    <a:pt x="0" y="48397"/>
                  </a:lnTo>
                  <a:lnTo>
                    <a:pt x="0" y="48132"/>
                  </a:lnTo>
                  <a:lnTo>
                    <a:pt x="265" y="48132"/>
                  </a:lnTo>
                  <a:lnTo>
                    <a:pt x="265" y="43019"/>
                  </a:lnTo>
                  <a:lnTo>
                    <a:pt x="0" y="43019"/>
                  </a:lnTo>
                  <a:lnTo>
                    <a:pt x="0" y="42755"/>
                  </a:lnTo>
                  <a:lnTo>
                    <a:pt x="265" y="42755"/>
                  </a:lnTo>
                  <a:lnTo>
                    <a:pt x="265" y="37642"/>
                  </a:lnTo>
                  <a:lnTo>
                    <a:pt x="0" y="37642"/>
                  </a:lnTo>
                  <a:lnTo>
                    <a:pt x="0" y="37378"/>
                  </a:lnTo>
                  <a:lnTo>
                    <a:pt x="265" y="37378"/>
                  </a:lnTo>
                  <a:lnTo>
                    <a:pt x="265" y="32265"/>
                  </a:lnTo>
                  <a:lnTo>
                    <a:pt x="0" y="32265"/>
                  </a:lnTo>
                  <a:lnTo>
                    <a:pt x="0" y="32000"/>
                  </a:lnTo>
                  <a:lnTo>
                    <a:pt x="265" y="32000"/>
                  </a:lnTo>
                  <a:lnTo>
                    <a:pt x="265" y="26887"/>
                  </a:lnTo>
                  <a:lnTo>
                    <a:pt x="0" y="26887"/>
                  </a:lnTo>
                  <a:lnTo>
                    <a:pt x="0" y="26623"/>
                  </a:lnTo>
                  <a:lnTo>
                    <a:pt x="265" y="26623"/>
                  </a:lnTo>
                  <a:lnTo>
                    <a:pt x="265" y="21510"/>
                  </a:lnTo>
                  <a:lnTo>
                    <a:pt x="0" y="21510"/>
                  </a:lnTo>
                  <a:lnTo>
                    <a:pt x="0" y="21245"/>
                  </a:lnTo>
                  <a:lnTo>
                    <a:pt x="265" y="21245"/>
                  </a:lnTo>
                  <a:lnTo>
                    <a:pt x="265" y="16133"/>
                  </a:lnTo>
                  <a:lnTo>
                    <a:pt x="0" y="16133"/>
                  </a:lnTo>
                  <a:lnTo>
                    <a:pt x="0" y="15868"/>
                  </a:lnTo>
                  <a:lnTo>
                    <a:pt x="265" y="15868"/>
                  </a:lnTo>
                  <a:lnTo>
                    <a:pt x="265" y="10799"/>
                  </a:lnTo>
                  <a:lnTo>
                    <a:pt x="0" y="10799"/>
                  </a:lnTo>
                  <a:lnTo>
                    <a:pt x="0" y="10491"/>
                  </a:lnTo>
                  <a:lnTo>
                    <a:pt x="265" y="10491"/>
                  </a:lnTo>
                  <a:lnTo>
                    <a:pt x="265" y="5422"/>
                  </a:lnTo>
                  <a:lnTo>
                    <a:pt x="0" y="5422"/>
                  </a:lnTo>
                  <a:lnTo>
                    <a:pt x="0" y="5157"/>
                  </a:lnTo>
                  <a:lnTo>
                    <a:pt x="265" y="5157"/>
                  </a:lnTo>
                  <a:lnTo>
                    <a:pt x="265" y="44"/>
                  </a:lnTo>
                  <a:lnTo>
                    <a:pt x="0" y="44"/>
                  </a:lnTo>
                  <a:lnTo>
                    <a:pt x="0"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78" name="Google Shape;3978;p76"/>
            <p:cNvSpPr/>
            <p:nvPr/>
          </p:nvSpPr>
          <p:spPr>
            <a:xfrm rot="-5400000">
              <a:off x="3189613" y="623963"/>
              <a:ext cx="6650" cy="1333350"/>
            </a:xfrm>
            <a:custGeom>
              <a:avLst/>
              <a:gdLst/>
              <a:ahLst/>
              <a:cxnLst/>
              <a:rect l="l" t="t" r="r" b="b"/>
              <a:pathLst>
                <a:path w="266" h="53334" extrusionOk="0">
                  <a:moveTo>
                    <a:pt x="1" y="0"/>
                  </a:moveTo>
                  <a:lnTo>
                    <a:pt x="1" y="5113"/>
                  </a:lnTo>
                  <a:lnTo>
                    <a:pt x="265" y="5113"/>
                  </a:lnTo>
                  <a:lnTo>
                    <a:pt x="265" y="0"/>
                  </a:lnTo>
                  <a:close/>
                  <a:moveTo>
                    <a:pt x="1" y="5378"/>
                  </a:moveTo>
                  <a:lnTo>
                    <a:pt x="1" y="10447"/>
                  </a:lnTo>
                  <a:lnTo>
                    <a:pt x="265" y="10447"/>
                  </a:lnTo>
                  <a:lnTo>
                    <a:pt x="265" y="5378"/>
                  </a:lnTo>
                  <a:close/>
                  <a:moveTo>
                    <a:pt x="1" y="10755"/>
                  </a:moveTo>
                  <a:lnTo>
                    <a:pt x="1" y="15824"/>
                  </a:lnTo>
                  <a:lnTo>
                    <a:pt x="265" y="15824"/>
                  </a:lnTo>
                  <a:lnTo>
                    <a:pt x="265" y="10755"/>
                  </a:lnTo>
                  <a:close/>
                  <a:moveTo>
                    <a:pt x="1" y="16089"/>
                  </a:moveTo>
                  <a:lnTo>
                    <a:pt x="1" y="21201"/>
                  </a:lnTo>
                  <a:lnTo>
                    <a:pt x="265" y="21201"/>
                  </a:lnTo>
                  <a:lnTo>
                    <a:pt x="265" y="16089"/>
                  </a:lnTo>
                  <a:close/>
                  <a:moveTo>
                    <a:pt x="1" y="21466"/>
                  </a:moveTo>
                  <a:lnTo>
                    <a:pt x="1" y="26579"/>
                  </a:lnTo>
                  <a:lnTo>
                    <a:pt x="265" y="26579"/>
                  </a:lnTo>
                  <a:lnTo>
                    <a:pt x="265" y="21466"/>
                  </a:lnTo>
                  <a:close/>
                  <a:moveTo>
                    <a:pt x="1" y="26843"/>
                  </a:moveTo>
                  <a:lnTo>
                    <a:pt x="1" y="31956"/>
                  </a:lnTo>
                  <a:lnTo>
                    <a:pt x="265" y="31956"/>
                  </a:lnTo>
                  <a:lnTo>
                    <a:pt x="265" y="26843"/>
                  </a:lnTo>
                  <a:close/>
                  <a:moveTo>
                    <a:pt x="1" y="32221"/>
                  </a:moveTo>
                  <a:lnTo>
                    <a:pt x="1" y="37334"/>
                  </a:lnTo>
                  <a:lnTo>
                    <a:pt x="265" y="37334"/>
                  </a:lnTo>
                  <a:lnTo>
                    <a:pt x="265" y="32221"/>
                  </a:lnTo>
                  <a:close/>
                  <a:moveTo>
                    <a:pt x="1" y="37598"/>
                  </a:moveTo>
                  <a:lnTo>
                    <a:pt x="1" y="42711"/>
                  </a:lnTo>
                  <a:lnTo>
                    <a:pt x="265" y="42711"/>
                  </a:lnTo>
                  <a:lnTo>
                    <a:pt x="265" y="37598"/>
                  </a:lnTo>
                  <a:close/>
                  <a:moveTo>
                    <a:pt x="1" y="42975"/>
                  </a:moveTo>
                  <a:lnTo>
                    <a:pt x="1" y="48088"/>
                  </a:lnTo>
                  <a:lnTo>
                    <a:pt x="265" y="48088"/>
                  </a:lnTo>
                  <a:lnTo>
                    <a:pt x="265" y="42975"/>
                  </a:lnTo>
                  <a:close/>
                  <a:moveTo>
                    <a:pt x="1" y="48353"/>
                  </a:moveTo>
                  <a:lnTo>
                    <a:pt x="1" y="53333"/>
                  </a:lnTo>
                  <a:lnTo>
                    <a:pt x="265" y="53333"/>
                  </a:lnTo>
                  <a:lnTo>
                    <a:pt x="265" y="4835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79" name="Google Shape;3979;p76"/>
            <p:cNvSpPr/>
            <p:nvPr/>
          </p:nvSpPr>
          <p:spPr>
            <a:xfrm rot="-5400000">
              <a:off x="3794013" y="1228363"/>
              <a:ext cx="6650" cy="124550"/>
            </a:xfrm>
            <a:custGeom>
              <a:avLst/>
              <a:gdLst/>
              <a:ahLst/>
              <a:cxnLst/>
              <a:rect l="l" t="t" r="r" b="b"/>
              <a:pathLst>
                <a:path w="266" h="4982" fill="none" extrusionOk="0">
                  <a:moveTo>
                    <a:pt x="265" y="1"/>
                  </a:moveTo>
                  <a:lnTo>
                    <a:pt x="1" y="1"/>
                  </a:lnTo>
                  <a:lnTo>
                    <a:pt x="1" y="4981"/>
                  </a:lnTo>
                  <a:lnTo>
                    <a:pt x="265" y="4981"/>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0" name="Google Shape;3980;p76"/>
            <p:cNvSpPr/>
            <p:nvPr/>
          </p:nvSpPr>
          <p:spPr>
            <a:xfrm rot="-5400000">
              <a:off x="3661238" y="1226713"/>
              <a:ext cx="6650" cy="127850"/>
            </a:xfrm>
            <a:custGeom>
              <a:avLst/>
              <a:gdLst/>
              <a:ahLst/>
              <a:cxnLst/>
              <a:rect l="l" t="t" r="r" b="b"/>
              <a:pathLst>
                <a:path w="266" h="5114" fill="none" extrusionOk="0">
                  <a:moveTo>
                    <a:pt x="265" y="0"/>
                  </a:moveTo>
                  <a:lnTo>
                    <a:pt x="1" y="0"/>
                  </a:lnTo>
                  <a:lnTo>
                    <a:pt x="1"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1" name="Google Shape;3981;p76"/>
            <p:cNvSpPr/>
            <p:nvPr/>
          </p:nvSpPr>
          <p:spPr>
            <a:xfrm rot="-5400000">
              <a:off x="3526788" y="1226713"/>
              <a:ext cx="6650" cy="127850"/>
            </a:xfrm>
            <a:custGeom>
              <a:avLst/>
              <a:gdLst/>
              <a:ahLst/>
              <a:cxnLst/>
              <a:rect l="l" t="t" r="r" b="b"/>
              <a:pathLst>
                <a:path w="266"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2" name="Google Shape;3982;p76"/>
            <p:cNvSpPr/>
            <p:nvPr/>
          </p:nvSpPr>
          <p:spPr>
            <a:xfrm rot="-5400000">
              <a:off x="3392363" y="1226713"/>
              <a:ext cx="6650" cy="127850"/>
            </a:xfrm>
            <a:custGeom>
              <a:avLst/>
              <a:gdLst/>
              <a:ahLst/>
              <a:cxnLst/>
              <a:rect l="l" t="t" r="r" b="b"/>
              <a:pathLst>
                <a:path w="266"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3" name="Google Shape;3983;p76"/>
            <p:cNvSpPr/>
            <p:nvPr/>
          </p:nvSpPr>
          <p:spPr>
            <a:xfrm rot="-5400000">
              <a:off x="3257938" y="1226713"/>
              <a:ext cx="6650" cy="127850"/>
            </a:xfrm>
            <a:custGeom>
              <a:avLst/>
              <a:gdLst/>
              <a:ahLst/>
              <a:cxnLst/>
              <a:rect l="l" t="t" r="r" b="b"/>
              <a:pathLst>
                <a:path w="266" h="5114" fill="none" extrusionOk="0">
                  <a:moveTo>
                    <a:pt x="265" y="0"/>
                  </a:moveTo>
                  <a:lnTo>
                    <a:pt x="1" y="0"/>
                  </a:lnTo>
                  <a:lnTo>
                    <a:pt x="1"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4" name="Google Shape;3984;p76"/>
            <p:cNvSpPr/>
            <p:nvPr/>
          </p:nvSpPr>
          <p:spPr>
            <a:xfrm rot="-5400000">
              <a:off x="3123488" y="1226713"/>
              <a:ext cx="6650" cy="127850"/>
            </a:xfrm>
            <a:custGeom>
              <a:avLst/>
              <a:gdLst/>
              <a:ahLst/>
              <a:cxnLst/>
              <a:rect l="l" t="t" r="r" b="b"/>
              <a:pathLst>
                <a:path w="266"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5" name="Google Shape;3985;p76"/>
            <p:cNvSpPr/>
            <p:nvPr/>
          </p:nvSpPr>
          <p:spPr>
            <a:xfrm rot="-5400000">
              <a:off x="2989063" y="1226713"/>
              <a:ext cx="6650" cy="127850"/>
            </a:xfrm>
            <a:custGeom>
              <a:avLst/>
              <a:gdLst/>
              <a:ahLst/>
              <a:cxnLst/>
              <a:rect l="l" t="t" r="r" b="b"/>
              <a:pathLst>
                <a:path w="266" h="5114" fill="none" extrusionOk="0">
                  <a:moveTo>
                    <a:pt x="265" y="1"/>
                  </a:moveTo>
                  <a:lnTo>
                    <a:pt x="1" y="1"/>
                  </a:lnTo>
                  <a:lnTo>
                    <a:pt x="1" y="5113"/>
                  </a:lnTo>
                  <a:lnTo>
                    <a:pt x="265" y="5113"/>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6" name="Google Shape;3986;p76"/>
            <p:cNvSpPr/>
            <p:nvPr/>
          </p:nvSpPr>
          <p:spPr>
            <a:xfrm rot="-5400000">
              <a:off x="2855188" y="1227263"/>
              <a:ext cx="6650" cy="126750"/>
            </a:xfrm>
            <a:custGeom>
              <a:avLst/>
              <a:gdLst/>
              <a:ahLst/>
              <a:cxnLst/>
              <a:rect l="l" t="t" r="r" b="b"/>
              <a:pathLst>
                <a:path w="266" h="5070" fill="none" extrusionOk="0">
                  <a:moveTo>
                    <a:pt x="265" y="0"/>
                  </a:moveTo>
                  <a:lnTo>
                    <a:pt x="1" y="0"/>
                  </a:lnTo>
                  <a:lnTo>
                    <a:pt x="1" y="5069"/>
                  </a:lnTo>
                  <a:lnTo>
                    <a:pt x="265" y="5069"/>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7" name="Google Shape;3987;p76"/>
            <p:cNvSpPr/>
            <p:nvPr/>
          </p:nvSpPr>
          <p:spPr>
            <a:xfrm rot="-5400000">
              <a:off x="2720738" y="1227263"/>
              <a:ext cx="6650" cy="126750"/>
            </a:xfrm>
            <a:custGeom>
              <a:avLst/>
              <a:gdLst/>
              <a:ahLst/>
              <a:cxnLst/>
              <a:rect l="l" t="t" r="r" b="b"/>
              <a:pathLst>
                <a:path w="266" h="5070" fill="none" extrusionOk="0">
                  <a:moveTo>
                    <a:pt x="265" y="1"/>
                  </a:moveTo>
                  <a:lnTo>
                    <a:pt x="1" y="1"/>
                  </a:lnTo>
                  <a:lnTo>
                    <a:pt x="1" y="5070"/>
                  </a:lnTo>
                  <a:lnTo>
                    <a:pt x="265" y="5070"/>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8" name="Google Shape;3988;p76"/>
            <p:cNvSpPr/>
            <p:nvPr/>
          </p:nvSpPr>
          <p:spPr>
            <a:xfrm rot="-5400000">
              <a:off x="2586863" y="1226713"/>
              <a:ext cx="6650" cy="127850"/>
            </a:xfrm>
            <a:custGeom>
              <a:avLst/>
              <a:gdLst/>
              <a:ahLst/>
              <a:cxnLst/>
              <a:rect l="l" t="t" r="r" b="b"/>
              <a:pathLst>
                <a:path w="266" h="5114" fill="none" extrusionOk="0">
                  <a:moveTo>
                    <a:pt x="265" y="0"/>
                  </a:moveTo>
                  <a:lnTo>
                    <a:pt x="1" y="0"/>
                  </a:lnTo>
                  <a:lnTo>
                    <a:pt x="1"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9" name="Google Shape;3989;p76"/>
            <p:cNvSpPr/>
            <p:nvPr/>
          </p:nvSpPr>
          <p:spPr>
            <a:xfrm rot="-5400000">
              <a:off x="3189625" y="489525"/>
              <a:ext cx="6625" cy="1333350"/>
            </a:xfrm>
            <a:custGeom>
              <a:avLst/>
              <a:gdLst/>
              <a:ahLst/>
              <a:cxnLst/>
              <a:rect l="l" t="t" r="r" b="b"/>
              <a:pathLst>
                <a:path w="265" h="53334" extrusionOk="0">
                  <a:moveTo>
                    <a:pt x="0" y="0"/>
                  </a:moveTo>
                  <a:lnTo>
                    <a:pt x="0" y="5113"/>
                  </a:lnTo>
                  <a:lnTo>
                    <a:pt x="265" y="5113"/>
                  </a:lnTo>
                  <a:lnTo>
                    <a:pt x="265" y="0"/>
                  </a:lnTo>
                  <a:close/>
                  <a:moveTo>
                    <a:pt x="0" y="5378"/>
                  </a:moveTo>
                  <a:lnTo>
                    <a:pt x="0" y="10447"/>
                  </a:lnTo>
                  <a:lnTo>
                    <a:pt x="265" y="10447"/>
                  </a:lnTo>
                  <a:lnTo>
                    <a:pt x="265" y="5378"/>
                  </a:lnTo>
                  <a:close/>
                  <a:moveTo>
                    <a:pt x="0" y="10755"/>
                  </a:moveTo>
                  <a:lnTo>
                    <a:pt x="0" y="15824"/>
                  </a:lnTo>
                  <a:lnTo>
                    <a:pt x="265" y="15824"/>
                  </a:lnTo>
                  <a:lnTo>
                    <a:pt x="265" y="10755"/>
                  </a:lnTo>
                  <a:close/>
                  <a:moveTo>
                    <a:pt x="0" y="16089"/>
                  </a:moveTo>
                  <a:lnTo>
                    <a:pt x="0" y="21201"/>
                  </a:lnTo>
                  <a:lnTo>
                    <a:pt x="265" y="21201"/>
                  </a:lnTo>
                  <a:lnTo>
                    <a:pt x="265" y="16089"/>
                  </a:lnTo>
                  <a:close/>
                  <a:moveTo>
                    <a:pt x="0" y="21466"/>
                  </a:moveTo>
                  <a:lnTo>
                    <a:pt x="0" y="26579"/>
                  </a:lnTo>
                  <a:lnTo>
                    <a:pt x="265" y="26579"/>
                  </a:lnTo>
                  <a:lnTo>
                    <a:pt x="265" y="21466"/>
                  </a:lnTo>
                  <a:close/>
                  <a:moveTo>
                    <a:pt x="0" y="26843"/>
                  </a:moveTo>
                  <a:lnTo>
                    <a:pt x="0" y="31956"/>
                  </a:lnTo>
                  <a:lnTo>
                    <a:pt x="265" y="31956"/>
                  </a:lnTo>
                  <a:lnTo>
                    <a:pt x="265" y="26843"/>
                  </a:lnTo>
                  <a:close/>
                  <a:moveTo>
                    <a:pt x="0" y="32221"/>
                  </a:moveTo>
                  <a:lnTo>
                    <a:pt x="0" y="37334"/>
                  </a:lnTo>
                  <a:lnTo>
                    <a:pt x="265" y="37334"/>
                  </a:lnTo>
                  <a:lnTo>
                    <a:pt x="265" y="32221"/>
                  </a:lnTo>
                  <a:close/>
                  <a:moveTo>
                    <a:pt x="0" y="37598"/>
                  </a:moveTo>
                  <a:lnTo>
                    <a:pt x="0" y="42711"/>
                  </a:lnTo>
                  <a:lnTo>
                    <a:pt x="265" y="42711"/>
                  </a:lnTo>
                  <a:lnTo>
                    <a:pt x="265" y="37598"/>
                  </a:lnTo>
                  <a:close/>
                  <a:moveTo>
                    <a:pt x="0" y="42975"/>
                  </a:moveTo>
                  <a:lnTo>
                    <a:pt x="0" y="48088"/>
                  </a:lnTo>
                  <a:lnTo>
                    <a:pt x="265" y="48088"/>
                  </a:lnTo>
                  <a:lnTo>
                    <a:pt x="265" y="42975"/>
                  </a:lnTo>
                  <a:close/>
                  <a:moveTo>
                    <a:pt x="0" y="48353"/>
                  </a:moveTo>
                  <a:lnTo>
                    <a:pt x="0" y="53333"/>
                  </a:lnTo>
                  <a:lnTo>
                    <a:pt x="265" y="53333"/>
                  </a:lnTo>
                  <a:lnTo>
                    <a:pt x="265" y="4835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0" name="Google Shape;3990;p76"/>
            <p:cNvSpPr/>
            <p:nvPr/>
          </p:nvSpPr>
          <p:spPr>
            <a:xfrm rot="-5400000">
              <a:off x="3794025" y="1093925"/>
              <a:ext cx="6625" cy="124550"/>
            </a:xfrm>
            <a:custGeom>
              <a:avLst/>
              <a:gdLst/>
              <a:ahLst/>
              <a:cxnLst/>
              <a:rect l="l" t="t" r="r" b="b"/>
              <a:pathLst>
                <a:path w="265" h="4982" fill="none" extrusionOk="0">
                  <a:moveTo>
                    <a:pt x="265" y="1"/>
                  </a:moveTo>
                  <a:lnTo>
                    <a:pt x="0" y="1"/>
                  </a:lnTo>
                  <a:lnTo>
                    <a:pt x="0" y="4981"/>
                  </a:lnTo>
                  <a:lnTo>
                    <a:pt x="265" y="4981"/>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1" name="Google Shape;3991;p76"/>
            <p:cNvSpPr/>
            <p:nvPr/>
          </p:nvSpPr>
          <p:spPr>
            <a:xfrm rot="-5400000">
              <a:off x="3661250" y="1092275"/>
              <a:ext cx="6625" cy="127850"/>
            </a:xfrm>
            <a:custGeom>
              <a:avLst/>
              <a:gdLst/>
              <a:ahLst/>
              <a:cxnLst/>
              <a:rect l="l" t="t" r="r" b="b"/>
              <a:pathLst>
                <a:path w="265" h="5114" fill="none" extrusionOk="0">
                  <a:moveTo>
                    <a:pt x="265" y="0"/>
                  </a:moveTo>
                  <a:lnTo>
                    <a:pt x="0" y="0"/>
                  </a:lnTo>
                  <a:lnTo>
                    <a:pt x="0"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2" name="Google Shape;3992;p76"/>
            <p:cNvSpPr/>
            <p:nvPr/>
          </p:nvSpPr>
          <p:spPr>
            <a:xfrm rot="-5400000">
              <a:off x="3526800" y="1092275"/>
              <a:ext cx="6625" cy="127850"/>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3" name="Google Shape;3993;p76"/>
            <p:cNvSpPr/>
            <p:nvPr/>
          </p:nvSpPr>
          <p:spPr>
            <a:xfrm rot="-5400000">
              <a:off x="3392375" y="1092275"/>
              <a:ext cx="6625" cy="127850"/>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4" name="Google Shape;3994;p76"/>
            <p:cNvSpPr/>
            <p:nvPr/>
          </p:nvSpPr>
          <p:spPr>
            <a:xfrm rot="-5400000">
              <a:off x="3257950" y="1092275"/>
              <a:ext cx="6625" cy="127850"/>
            </a:xfrm>
            <a:custGeom>
              <a:avLst/>
              <a:gdLst/>
              <a:ahLst/>
              <a:cxnLst/>
              <a:rect l="l" t="t" r="r" b="b"/>
              <a:pathLst>
                <a:path w="265" h="5114" fill="none" extrusionOk="0">
                  <a:moveTo>
                    <a:pt x="265" y="0"/>
                  </a:moveTo>
                  <a:lnTo>
                    <a:pt x="0" y="0"/>
                  </a:lnTo>
                  <a:lnTo>
                    <a:pt x="0"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5" name="Google Shape;3995;p76"/>
            <p:cNvSpPr/>
            <p:nvPr/>
          </p:nvSpPr>
          <p:spPr>
            <a:xfrm rot="-5400000">
              <a:off x="3123500" y="1092275"/>
              <a:ext cx="6625" cy="127850"/>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6" name="Google Shape;3996;p76"/>
            <p:cNvSpPr/>
            <p:nvPr/>
          </p:nvSpPr>
          <p:spPr>
            <a:xfrm rot="-5400000">
              <a:off x="2989075" y="1092275"/>
              <a:ext cx="6625" cy="127850"/>
            </a:xfrm>
            <a:custGeom>
              <a:avLst/>
              <a:gdLst/>
              <a:ahLst/>
              <a:cxnLst/>
              <a:rect l="l" t="t" r="r" b="b"/>
              <a:pathLst>
                <a:path w="265" h="5114" fill="none" extrusionOk="0">
                  <a:moveTo>
                    <a:pt x="265" y="1"/>
                  </a:moveTo>
                  <a:lnTo>
                    <a:pt x="0" y="1"/>
                  </a:lnTo>
                  <a:lnTo>
                    <a:pt x="0" y="5113"/>
                  </a:lnTo>
                  <a:lnTo>
                    <a:pt x="265" y="5113"/>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7" name="Google Shape;3997;p76"/>
            <p:cNvSpPr/>
            <p:nvPr/>
          </p:nvSpPr>
          <p:spPr>
            <a:xfrm rot="-5400000">
              <a:off x="2855200" y="1092825"/>
              <a:ext cx="6625" cy="126750"/>
            </a:xfrm>
            <a:custGeom>
              <a:avLst/>
              <a:gdLst/>
              <a:ahLst/>
              <a:cxnLst/>
              <a:rect l="l" t="t" r="r" b="b"/>
              <a:pathLst>
                <a:path w="265" h="5070" fill="none" extrusionOk="0">
                  <a:moveTo>
                    <a:pt x="265" y="0"/>
                  </a:moveTo>
                  <a:lnTo>
                    <a:pt x="0" y="0"/>
                  </a:lnTo>
                  <a:lnTo>
                    <a:pt x="0" y="5069"/>
                  </a:lnTo>
                  <a:lnTo>
                    <a:pt x="265" y="5069"/>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8" name="Google Shape;3998;p76"/>
            <p:cNvSpPr/>
            <p:nvPr/>
          </p:nvSpPr>
          <p:spPr>
            <a:xfrm rot="-5400000">
              <a:off x="2720750" y="1092825"/>
              <a:ext cx="6625" cy="126750"/>
            </a:xfrm>
            <a:custGeom>
              <a:avLst/>
              <a:gdLst/>
              <a:ahLst/>
              <a:cxnLst/>
              <a:rect l="l" t="t" r="r" b="b"/>
              <a:pathLst>
                <a:path w="265" h="5070" fill="none" extrusionOk="0">
                  <a:moveTo>
                    <a:pt x="265" y="1"/>
                  </a:moveTo>
                  <a:lnTo>
                    <a:pt x="0" y="1"/>
                  </a:lnTo>
                  <a:lnTo>
                    <a:pt x="0" y="5070"/>
                  </a:lnTo>
                  <a:lnTo>
                    <a:pt x="265" y="5070"/>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9" name="Google Shape;3999;p76"/>
            <p:cNvSpPr/>
            <p:nvPr/>
          </p:nvSpPr>
          <p:spPr>
            <a:xfrm rot="-5400000">
              <a:off x="2586875" y="1092275"/>
              <a:ext cx="6625" cy="127850"/>
            </a:xfrm>
            <a:custGeom>
              <a:avLst/>
              <a:gdLst/>
              <a:ahLst/>
              <a:cxnLst/>
              <a:rect l="l" t="t" r="r" b="b"/>
              <a:pathLst>
                <a:path w="265" h="5114" fill="none" extrusionOk="0">
                  <a:moveTo>
                    <a:pt x="265" y="0"/>
                  </a:moveTo>
                  <a:lnTo>
                    <a:pt x="0" y="0"/>
                  </a:lnTo>
                  <a:lnTo>
                    <a:pt x="0"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0" name="Google Shape;4000;p76"/>
            <p:cNvSpPr/>
            <p:nvPr/>
          </p:nvSpPr>
          <p:spPr>
            <a:xfrm rot="-5400000">
              <a:off x="3189625" y="355100"/>
              <a:ext cx="6625" cy="1333350"/>
            </a:xfrm>
            <a:custGeom>
              <a:avLst/>
              <a:gdLst/>
              <a:ahLst/>
              <a:cxnLst/>
              <a:rect l="l" t="t" r="r" b="b"/>
              <a:pathLst>
                <a:path w="265" h="53334" extrusionOk="0">
                  <a:moveTo>
                    <a:pt x="0" y="0"/>
                  </a:moveTo>
                  <a:lnTo>
                    <a:pt x="0" y="5113"/>
                  </a:lnTo>
                  <a:lnTo>
                    <a:pt x="265" y="5113"/>
                  </a:lnTo>
                  <a:lnTo>
                    <a:pt x="265" y="0"/>
                  </a:lnTo>
                  <a:close/>
                  <a:moveTo>
                    <a:pt x="0" y="5378"/>
                  </a:moveTo>
                  <a:lnTo>
                    <a:pt x="0" y="10447"/>
                  </a:lnTo>
                  <a:lnTo>
                    <a:pt x="265" y="10447"/>
                  </a:lnTo>
                  <a:lnTo>
                    <a:pt x="265" y="5378"/>
                  </a:lnTo>
                  <a:close/>
                  <a:moveTo>
                    <a:pt x="0" y="10755"/>
                  </a:moveTo>
                  <a:lnTo>
                    <a:pt x="0" y="15824"/>
                  </a:lnTo>
                  <a:lnTo>
                    <a:pt x="265" y="15824"/>
                  </a:lnTo>
                  <a:lnTo>
                    <a:pt x="265" y="10755"/>
                  </a:lnTo>
                  <a:close/>
                  <a:moveTo>
                    <a:pt x="0" y="16089"/>
                  </a:moveTo>
                  <a:lnTo>
                    <a:pt x="0" y="21201"/>
                  </a:lnTo>
                  <a:lnTo>
                    <a:pt x="265" y="21201"/>
                  </a:lnTo>
                  <a:lnTo>
                    <a:pt x="265" y="16089"/>
                  </a:lnTo>
                  <a:close/>
                  <a:moveTo>
                    <a:pt x="0" y="21466"/>
                  </a:moveTo>
                  <a:lnTo>
                    <a:pt x="0" y="26579"/>
                  </a:lnTo>
                  <a:lnTo>
                    <a:pt x="265" y="26579"/>
                  </a:lnTo>
                  <a:lnTo>
                    <a:pt x="265" y="21466"/>
                  </a:lnTo>
                  <a:close/>
                  <a:moveTo>
                    <a:pt x="0" y="26843"/>
                  </a:moveTo>
                  <a:lnTo>
                    <a:pt x="0" y="31956"/>
                  </a:lnTo>
                  <a:lnTo>
                    <a:pt x="265" y="31956"/>
                  </a:lnTo>
                  <a:lnTo>
                    <a:pt x="265" y="26843"/>
                  </a:lnTo>
                  <a:close/>
                  <a:moveTo>
                    <a:pt x="0" y="32221"/>
                  </a:moveTo>
                  <a:lnTo>
                    <a:pt x="0" y="37334"/>
                  </a:lnTo>
                  <a:lnTo>
                    <a:pt x="265" y="37334"/>
                  </a:lnTo>
                  <a:lnTo>
                    <a:pt x="265" y="32221"/>
                  </a:lnTo>
                  <a:close/>
                  <a:moveTo>
                    <a:pt x="0" y="37598"/>
                  </a:moveTo>
                  <a:lnTo>
                    <a:pt x="0" y="42711"/>
                  </a:lnTo>
                  <a:lnTo>
                    <a:pt x="265" y="42711"/>
                  </a:lnTo>
                  <a:lnTo>
                    <a:pt x="265" y="37598"/>
                  </a:lnTo>
                  <a:close/>
                  <a:moveTo>
                    <a:pt x="0" y="42975"/>
                  </a:moveTo>
                  <a:lnTo>
                    <a:pt x="0" y="48088"/>
                  </a:lnTo>
                  <a:lnTo>
                    <a:pt x="265" y="48088"/>
                  </a:lnTo>
                  <a:lnTo>
                    <a:pt x="265" y="42975"/>
                  </a:lnTo>
                  <a:close/>
                  <a:moveTo>
                    <a:pt x="0" y="48353"/>
                  </a:moveTo>
                  <a:lnTo>
                    <a:pt x="0" y="53333"/>
                  </a:lnTo>
                  <a:lnTo>
                    <a:pt x="265" y="53333"/>
                  </a:lnTo>
                  <a:lnTo>
                    <a:pt x="265" y="4835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1" name="Google Shape;4001;p76"/>
            <p:cNvSpPr/>
            <p:nvPr/>
          </p:nvSpPr>
          <p:spPr>
            <a:xfrm rot="-5400000">
              <a:off x="3794025" y="959500"/>
              <a:ext cx="6625" cy="124550"/>
            </a:xfrm>
            <a:custGeom>
              <a:avLst/>
              <a:gdLst/>
              <a:ahLst/>
              <a:cxnLst/>
              <a:rect l="l" t="t" r="r" b="b"/>
              <a:pathLst>
                <a:path w="265" h="4982" fill="none" extrusionOk="0">
                  <a:moveTo>
                    <a:pt x="265" y="1"/>
                  </a:moveTo>
                  <a:lnTo>
                    <a:pt x="0" y="1"/>
                  </a:lnTo>
                  <a:lnTo>
                    <a:pt x="0" y="4981"/>
                  </a:lnTo>
                  <a:lnTo>
                    <a:pt x="265" y="4981"/>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2" name="Google Shape;4002;p76"/>
            <p:cNvSpPr/>
            <p:nvPr/>
          </p:nvSpPr>
          <p:spPr>
            <a:xfrm rot="-5400000">
              <a:off x="3661250" y="957850"/>
              <a:ext cx="6625" cy="127850"/>
            </a:xfrm>
            <a:custGeom>
              <a:avLst/>
              <a:gdLst/>
              <a:ahLst/>
              <a:cxnLst/>
              <a:rect l="l" t="t" r="r" b="b"/>
              <a:pathLst>
                <a:path w="265" h="5114" fill="none" extrusionOk="0">
                  <a:moveTo>
                    <a:pt x="265" y="0"/>
                  </a:moveTo>
                  <a:lnTo>
                    <a:pt x="0" y="0"/>
                  </a:lnTo>
                  <a:lnTo>
                    <a:pt x="0"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3" name="Google Shape;4003;p76"/>
            <p:cNvSpPr/>
            <p:nvPr/>
          </p:nvSpPr>
          <p:spPr>
            <a:xfrm rot="-5400000">
              <a:off x="3526800" y="957850"/>
              <a:ext cx="6625" cy="127850"/>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4" name="Google Shape;4004;p76"/>
            <p:cNvSpPr/>
            <p:nvPr/>
          </p:nvSpPr>
          <p:spPr>
            <a:xfrm rot="-5400000">
              <a:off x="3392375" y="957850"/>
              <a:ext cx="6625" cy="127850"/>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5" name="Google Shape;4005;p76"/>
            <p:cNvSpPr/>
            <p:nvPr/>
          </p:nvSpPr>
          <p:spPr>
            <a:xfrm rot="-5400000">
              <a:off x="3257950" y="957850"/>
              <a:ext cx="6625" cy="127850"/>
            </a:xfrm>
            <a:custGeom>
              <a:avLst/>
              <a:gdLst/>
              <a:ahLst/>
              <a:cxnLst/>
              <a:rect l="l" t="t" r="r" b="b"/>
              <a:pathLst>
                <a:path w="265" h="5114" fill="none" extrusionOk="0">
                  <a:moveTo>
                    <a:pt x="265" y="0"/>
                  </a:moveTo>
                  <a:lnTo>
                    <a:pt x="0" y="0"/>
                  </a:lnTo>
                  <a:lnTo>
                    <a:pt x="0"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6" name="Google Shape;4006;p76"/>
            <p:cNvSpPr/>
            <p:nvPr/>
          </p:nvSpPr>
          <p:spPr>
            <a:xfrm rot="-5400000">
              <a:off x="3123500" y="957850"/>
              <a:ext cx="6625" cy="127850"/>
            </a:xfrm>
            <a:custGeom>
              <a:avLst/>
              <a:gdLst/>
              <a:ahLst/>
              <a:cxnLst/>
              <a:rect l="l" t="t" r="r" b="b"/>
              <a:pathLst>
                <a:path w="265" h="5114" fill="none" extrusionOk="0">
                  <a:moveTo>
                    <a:pt x="265" y="1"/>
                  </a:moveTo>
                  <a:lnTo>
                    <a:pt x="0" y="1"/>
                  </a:lnTo>
                  <a:lnTo>
                    <a:pt x="0"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7" name="Google Shape;4007;p76"/>
            <p:cNvSpPr/>
            <p:nvPr/>
          </p:nvSpPr>
          <p:spPr>
            <a:xfrm rot="-5400000">
              <a:off x="2989075" y="957850"/>
              <a:ext cx="6625" cy="127850"/>
            </a:xfrm>
            <a:custGeom>
              <a:avLst/>
              <a:gdLst/>
              <a:ahLst/>
              <a:cxnLst/>
              <a:rect l="l" t="t" r="r" b="b"/>
              <a:pathLst>
                <a:path w="265" h="5114" fill="none" extrusionOk="0">
                  <a:moveTo>
                    <a:pt x="265" y="1"/>
                  </a:moveTo>
                  <a:lnTo>
                    <a:pt x="0" y="1"/>
                  </a:lnTo>
                  <a:lnTo>
                    <a:pt x="0" y="5113"/>
                  </a:lnTo>
                  <a:lnTo>
                    <a:pt x="265" y="5113"/>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8" name="Google Shape;4008;p76"/>
            <p:cNvSpPr/>
            <p:nvPr/>
          </p:nvSpPr>
          <p:spPr>
            <a:xfrm rot="-5400000">
              <a:off x="2855200" y="958400"/>
              <a:ext cx="6625" cy="126750"/>
            </a:xfrm>
            <a:custGeom>
              <a:avLst/>
              <a:gdLst/>
              <a:ahLst/>
              <a:cxnLst/>
              <a:rect l="l" t="t" r="r" b="b"/>
              <a:pathLst>
                <a:path w="265" h="5070" fill="none" extrusionOk="0">
                  <a:moveTo>
                    <a:pt x="265" y="0"/>
                  </a:moveTo>
                  <a:lnTo>
                    <a:pt x="0" y="0"/>
                  </a:lnTo>
                  <a:lnTo>
                    <a:pt x="0" y="5069"/>
                  </a:lnTo>
                  <a:lnTo>
                    <a:pt x="265" y="5069"/>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09" name="Google Shape;4009;p76"/>
            <p:cNvSpPr/>
            <p:nvPr/>
          </p:nvSpPr>
          <p:spPr>
            <a:xfrm rot="-5400000">
              <a:off x="2720750" y="958400"/>
              <a:ext cx="6625" cy="126750"/>
            </a:xfrm>
            <a:custGeom>
              <a:avLst/>
              <a:gdLst/>
              <a:ahLst/>
              <a:cxnLst/>
              <a:rect l="l" t="t" r="r" b="b"/>
              <a:pathLst>
                <a:path w="265" h="5070" fill="none" extrusionOk="0">
                  <a:moveTo>
                    <a:pt x="265" y="1"/>
                  </a:moveTo>
                  <a:lnTo>
                    <a:pt x="0" y="1"/>
                  </a:lnTo>
                  <a:lnTo>
                    <a:pt x="0" y="5070"/>
                  </a:lnTo>
                  <a:lnTo>
                    <a:pt x="265" y="5070"/>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0" name="Google Shape;4010;p76"/>
            <p:cNvSpPr/>
            <p:nvPr/>
          </p:nvSpPr>
          <p:spPr>
            <a:xfrm rot="-5400000">
              <a:off x="2586875" y="957850"/>
              <a:ext cx="6625" cy="127850"/>
            </a:xfrm>
            <a:custGeom>
              <a:avLst/>
              <a:gdLst/>
              <a:ahLst/>
              <a:cxnLst/>
              <a:rect l="l" t="t" r="r" b="b"/>
              <a:pathLst>
                <a:path w="265" h="5114" fill="none" extrusionOk="0">
                  <a:moveTo>
                    <a:pt x="265" y="0"/>
                  </a:moveTo>
                  <a:lnTo>
                    <a:pt x="0" y="0"/>
                  </a:lnTo>
                  <a:lnTo>
                    <a:pt x="0"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1" name="Google Shape;4011;p76"/>
            <p:cNvSpPr/>
            <p:nvPr/>
          </p:nvSpPr>
          <p:spPr>
            <a:xfrm rot="-5400000">
              <a:off x="3189613" y="220663"/>
              <a:ext cx="6650" cy="1333350"/>
            </a:xfrm>
            <a:custGeom>
              <a:avLst/>
              <a:gdLst/>
              <a:ahLst/>
              <a:cxnLst/>
              <a:rect l="l" t="t" r="r" b="b"/>
              <a:pathLst>
                <a:path w="266" h="53334" extrusionOk="0">
                  <a:moveTo>
                    <a:pt x="1" y="0"/>
                  </a:moveTo>
                  <a:lnTo>
                    <a:pt x="1" y="5113"/>
                  </a:lnTo>
                  <a:lnTo>
                    <a:pt x="265" y="5113"/>
                  </a:lnTo>
                  <a:lnTo>
                    <a:pt x="265" y="0"/>
                  </a:lnTo>
                  <a:close/>
                  <a:moveTo>
                    <a:pt x="1" y="5378"/>
                  </a:moveTo>
                  <a:lnTo>
                    <a:pt x="1" y="10447"/>
                  </a:lnTo>
                  <a:lnTo>
                    <a:pt x="265" y="10447"/>
                  </a:lnTo>
                  <a:lnTo>
                    <a:pt x="265" y="5378"/>
                  </a:lnTo>
                  <a:close/>
                  <a:moveTo>
                    <a:pt x="1" y="10755"/>
                  </a:moveTo>
                  <a:lnTo>
                    <a:pt x="1" y="15824"/>
                  </a:lnTo>
                  <a:lnTo>
                    <a:pt x="265" y="15824"/>
                  </a:lnTo>
                  <a:lnTo>
                    <a:pt x="265" y="10755"/>
                  </a:lnTo>
                  <a:close/>
                  <a:moveTo>
                    <a:pt x="1" y="16089"/>
                  </a:moveTo>
                  <a:lnTo>
                    <a:pt x="1" y="21201"/>
                  </a:lnTo>
                  <a:lnTo>
                    <a:pt x="265" y="21201"/>
                  </a:lnTo>
                  <a:lnTo>
                    <a:pt x="265" y="16089"/>
                  </a:lnTo>
                  <a:close/>
                  <a:moveTo>
                    <a:pt x="1" y="21466"/>
                  </a:moveTo>
                  <a:lnTo>
                    <a:pt x="1" y="26579"/>
                  </a:lnTo>
                  <a:lnTo>
                    <a:pt x="265" y="26579"/>
                  </a:lnTo>
                  <a:lnTo>
                    <a:pt x="265" y="21466"/>
                  </a:lnTo>
                  <a:close/>
                  <a:moveTo>
                    <a:pt x="1" y="26843"/>
                  </a:moveTo>
                  <a:lnTo>
                    <a:pt x="1" y="31956"/>
                  </a:lnTo>
                  <a:lnTo>
                    <a:pt x="265" y="31956"/>
                  </a:lnTo>
                  <a:lnTo>
                    <a:pt x="265" y="26843"/>
                  </a:lnTo>
                  <a:close/>
                  <a:moveTo>
                    <a:pt x="1" y="32221"/>
                  </a:moveTo>
                  <a:lnTo>
                    <a:pt x="1" y="37334"/>
                  </a:lnTo>
                  <a:lnTo>
                    <a:pt x="265" y="37334"/>
                  </a:lnTo>
                  <a:lnTo>
                    <a:pt x="265" y="32221"/>
                  </a:lnTo>
                  <a:close/>
                  <a:moveTo>
                    <a:pt x="1" y="37598"/>
                  </a:moveTo>
                  <a:lnTo>
                    <a:pt x="1" y="42711"/>
                  </a:lnTo>
                  <a:lnTo>
                    <a:pt x="265" y="42711"/>
                  </a:lnTo>
                  <a:lnTo>
                    <a:pt x="265" y="37598"/>
                  </a:lnTo>
                  <a:close/>
                  <a:moveTo>
                    <a:pt x="1" y="42975"/>
                  </a:moveTo>
                  <a:lnTo>
                    <a:pt x="1" y="48088"/>
                  </a:lnTo>
                  <a:lnTo>
                    <a:pt x="265" y="48088"/>
                  </a:lnTo>
                  <a:lnTo>
                    <a:pt x="265" y="42975"/>
                  </a:lnTo>
                  <a:close/>
                  <a:moveTo>
                    <a:pt x="1" y="48353"/>
                  </a:moveTo>
                  <a:lnTo>
                    <a:pt x="1" y="53333"/>
                  </a:lnTo>
                  <a:lnTo>
                    <a:pt x="265" y="53333"/>
                  </a:lnTo>
                  <a:lnTo>
                    <a:pt x="265" y="4835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2" name="Google Shape;4012;p76"/>
            <p:cNvSpPr/>
            <p:nvPr/>
          </p:nvSpPr>
          <p:spPr>
            <a:xfrm rot="-5400000">
              <a:off x="3794013" y="825063"/>
              <a:ext cx="6650" cy="124550"/>
            </a:xfrm>
            <a:custGeom>
              <a:avLst/>
              <a:gdLst/>
              <a:ahLst/>
              <a:cxnLst/>
              <a:rect l="l" t="t" r="r" b="b"/>
              <a:pathLst>
                <a:path w="266" h="4982" fill="none" extrusionOk="0">
                  <a:moveTo>
                    <a:pt x="265" y="1"/>
                  </a:moveTo>
                  <a:lnTo>
                    <a:pt x="1" y="1"/>
                  </a:lnTo>
                  <a:lnTo>
                    <a:pt x="1" y="4981"/>
                  </a:lnTo>
                  <a:lnTo>
                    <a:pt x="265" y="4981"/>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3" name="Google Shape;4013;p76"/>
            <p:cNvSpPr/>
            <p:nvPr/>
          </p:nvSpPr>
          <p:spPr>
            <a:xfrm rot="-5400000">
              <a:off x="3661238" y="823413"/>
              <a:ext cx="6650" cy="127850"/>
            </a:xfrm>
            <a:custGeom>
              <a:avLst/>
              <a:gdLst/>
              <a:ahLst/>
              <a:cxnLst/>
              <a:rect l="l" t="t" r="r" b="b"/>
              <a:pathLst>
                <a:path w="266" h="5114" fill="none" extrusionOk="0">
                  <a:moveTo>
                    <a:pt x="265" y="0"/>
                  </a:moveTo>
                  <a:lnTo>
                    <a:pt x="1" y="0"/>
                  </a:lnTo>
                  <a:lnTo>
                    <a:pt x="1"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4" name="Google Shape;4014;p76"/>
            <p:cNvSpPr/>
            <p:nvPr/>
          </p:nvSpPr>
          <p:spPr>
            <a:xfrm rot="-5400000">
              <a:off x="3526788" y="823413"/>
              <a:ext cx="6650" cy="127850"/>
            </a:xfrm>
            <a:custGeom>
              <a:avLst/>
              <a:gdLst/>
              <a:ahLst/>
              <a:cxnLst/>
              <a:rect l="l" t="t" r="r" b="b"/>
              <a:pathLst>
                <a:path w="266"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5" name="Google Shape;4015;p76"/>
            <p:cNvSpPr/>
            <p:nvPr/>
          </p:nvSpPr>
          <p:spPr>
            <a:xfrm rot="-5400000">
              <a:off x="3392363" y="823413"/>
              <a:ext cx="6650" cy="127850"/>
            </a:xfrm>
            <a:custGeom>
              <a:avLst/>
              <a:gdLst/>
              <a:ahLst/>
              <a:cxnLst/>
              <a:rect l="l" t="t" r="r" b="b"/>
              <a:pathLst>
                <a:path w="266"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6" name="Google Shape;4016;p76"/>
            <p:cNvSpPr/>
            <p:nvPr/>
          </p:nvSpPr>
          <p:spPr>
            <a:xfrm rot="-5400000">
              <a:off x="3257938" y="823413"/>
              <a:ext cx="6650" cy="127850"/>
            </a:xfrm>
            <a:custGeom>
              <a:avLst/>
              <a:gdLst/>
              <a:ahLst/>
              <a:cxnLst/>
              <a:rect l="l" t="t" r="r" b="b"/>
              <a:pathLst>
                <a:path w="266" h="5114" fill="none" extrusionOk="0">
                  <a:moveTo>
                    <a:pt x="265" y="0"/>
                  </a:moveTo>
                  <a:lnTo>
                    <a:pt x="1" y="0"/>
                  </a:lnTo>
                  <a:lnTo>
                    <a:pt x="1"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7" name="Google Shape;4017;p76"/>
            <p:cNvSpPr/>
            <p:nvPr/>
          </p:nvSpPr>
          <p:spPr>
            <a:xfrm rot="-5400000">
              <a:off x="3123488" y="823413"/>
              <a:ext cx="6650" cy="127850"/>
            </a:xfrm>
            <a:custGeom>
              <a:avLst/>
              <a:gdLst/>
              <a:ahLst/>
              <a:cxnLst/>
              <a:rect l="l" t="t" r="r" b="b"/>
              <a:pathLst>
                <a:path w="266" h="5114" fill="none" extrusionOk="0">
                  <a:moveTo>
                    <a:pt x="265" y="1"/>
                  </a:moveTo>
                  <a:lnTo>
                    <a:pt x="1" y="1"/>
                  </a:lnTo>
                  <a:lnTo>
                    <a:pt x="1" y="5114"/>
                  </a:lnTo>
                  <a:lnTo>
                    <a:pt x="265" y="5114"/>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8" name="Google Shape;4018;p76"/>
            <p:cNvSpPr/>
            <p:nvPr/>
          </p:nvSpPr>
          <p:spPr>
            <a:xfrm rot="-5400000">
              <a:off x="2989063" y="823413"/>
              <a:ext cx="6650" cy="127850"/>
            </a:xfrm>
            <a:custGeom>
              <a:avLst/>
              <a:gdLst/>
              <a:ahLst/>
              <a:cxnLst/>
              <a:rect l="l" t="t" r="r" b="b"/>
              <a:pathLst>
                <a:path w="266" h="5114" fill="none" extrusionOk="0">
                  <a:moveTo>
                    <a:pt x="265" y="1"/>
                  </a:moveTo>
                  <a:lnTo>
                    <a:pt x="1" y="1"/>
                  </a:lnTo>
                  <a:lnTo>
                    <a:pt x="1" y="5113"/>
                  </a:lnTo>
                  <a:lnTo>
                    <a:pt x="265" y="5113"/>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19" name="Google Shape;4019;p76"/>
            <p:cNvSpPr/>
            <p:nvPr/>
          </p:nvSpPr>
          <p:spPr>
            <a:xfrm rot="-5400000">
              <a:off x="2855188" y="823963"/>
              <a:ext cx="6650" cy="126750"/>
            </a:xfrm>
            <a:custGeom>
              <a:avLst/>
              <a:gdLst/>
              <a:ahLst/>
              <a:cxnLst/>
              <a:rect l="l" t="t" r="r" b="b"/>
              <a:pathLst>
                <a:path w="266" h="5070" fill="none" extrusionOk="0">
                  <a:moveTo>
                    <a:pt x="265" y="0"/>
                  </a:moveTo>
                  <a:lnTo>
                    <a:pt x="1" y="0"/>
                  </a:lnTo>
                  <a:lnTo>
                    <a:pt x="1" y="5069"/>
                  </a:lnTo>
                  <a:lnTo>
                    <a:pt x="265" y="5069"/>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0" name="Google Shape;4020;p76"/>
            <p:cNvSpPr/>
            <p:nvPr/>
          </p:nvSpPr>
          <p:spPr>
            <a:xfrm rot="-5400000">
              <a:off x="2720738" y="823963"/>
              <a:ext cx="6650" cy="126750"/>
            </a:xfrm>
            <a:custGeom>
              <a:avLst/>
              <a:gdLst/>
              <a:ahLst/>
              <a:cxnLst/>
              <a:rect l="l" t="t" r="r" b="b"/>
              <a:pathLst>
                <a:path w="266" h="5070" fill="none" extrusionOk="0">
                  <a:moveTo>
                    <a:pt x="265" y="1"/>
                  </a:moveTo>
                  <a:lnTo>
                    <a:pt x="1" y="1"/>
                  </a:lnTo>
                  <a:lnTo>
                    <a:pt x="1" y="5070"/>
                  </a:lnTo>
                  <a:lnTo>
                    <a:pt x="265" y="5070"/>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1" name="Google Shape;4021;p76"/>
            <p:cNvSpPr/>
            <p:nvPr/>
          </p:nvSpPr>
          <p:spPr>
            <a:xfrm rot="-5400000">
              <a:off x="2586863" y="823413"/>
              <a:ext cx="6650" cy="127850"/>
            </a:xfrm>
            <a:custGeom>
              <a:avLst/>
              <a:gdLst/>
              <a:ahLst/>
              <a:cxnLst/>
              <a:rect l="l" t="t" r="r" b="b"/>
              <a:pathLst>
                <a:path w="266" h="5114" fill="none" extrusionOk="0">
                  <a:moveTo>
                    <a:pt x="265" y="0"/>
                  </a:moveTo>
                  <a:lnTo>
                    <a:pt x="1" y="0"/>
                  </a:lnTo>
                  <a:lnTo>
                    <a:pt x="1" y="5113"/>
                  </a:lnTo>
                  <a:lnTo>
                    <a:pt x="265" y="5113"/>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2" name="Google Shape;4022;p76"/>
            <p:cNvSpPr/>
            <p:nvPr/>
          </p:nvSpPr>
          <p:spPr>
            <a:xfrm rot="-5400000">
              <a:off x="3191813" y="88438"/>
              <a:ext cx="7750" cy="1336650"/>
            </a:xfrm>
            <a:custGeom>
              <a:avLst/>
              <a:gdLst/>
              <a:ahLst/>
              <a:cxnLst/>
              <a:rect l="l" t="t" r="r" b="b"/>
              <a:pathLst>
                <a:path w="310" h="53466" extrusionOk="0">
                  <a:moveTo>
                    <a:pt x="1" y="1"/>
                  </a:moveTo>
                  <a:lnTo>
                    <a:pt x="1" y="5069"/>
                  </a:lnTo>
                  <a:lnTo>
                    <a:pt x="309" y="5069"/>
                  </a:lnTo>
                  <a:lnTo>
                    <a:pt x="309" y="1"/>
                  </a:lnTo>
                  <a:close/>
                  <a:moveTo>
                    <a:pt x="1" y="5334"/>
                  </a:moveTo>
                  <a:lnTo>
                    <a:pt x="1" y="10403"/>
                  </a:lnTo>
                  <a:lnTo>
                    <a:pt x="309" y="10403"/>
                  </a:lnTo>
                  <a:lnTo>
                    <a:pt x="309" y="5334"/>
                  </a:lnTo>
                  <a:close/>
                  <a:moveTo>
                    <a:pt x="1" y="10711"/>
                  </a:moveTo>
                  <a:lnTo>
                    <a:pt x="1" y="15780"/>
                  </a:lnTo>
                  <a:lnTo>
                    <a:pt x="309" y="15780"/>
                  </a:lnTo>
                  <a:lnTo>
                    <a:pt x="309" y="10711"/>
                  </a:lnTo>
                  <a:close/>
                  <a:moveTo>
                    <a:pt x="1" y="16045"/>
                  </a:moveTo>
                  <a:lnTo>
                    <a:pt x="1" y="21157"/>
                  </a:lnTo>
                  <a:lnTo>
                    <a:pt x="309" y="21157"/>
                  </a:lnTo>
                  <a:lnTo>
                    <a:pt x="309" y="16045"/>
                  </a:lnTo>
                  <a:close/>
                  <a:moveTo>
                    <a:pt x="1" y="21422"/>
                  </a:moveTo>
                  <a:lnTo>
                    <a:pt x="1" y="26535"/>
                  </a:lnTo>
                  <a:lnTo>
                    <a:pt x="309" y="26535"/>
                  </a:lnTo>
                  <a:lnTo>
                    <a:pt x="309" y="21422"/>
                  </a:lnTo>
                  <a:close/>
                  <a:moveTo>
                    <a:pt x="1" y="26799"/>
                  </a:moveTo>
                  <a:lnTo>
                    <a:pt x="1" y="31912"/>
                  </a:lnTo>
                  <a:lnTo>
                    <a:pt x="309" y="31912"/>
                  </a:lnTo>
                  <a:lnTo>
                    <a:pt x="309" y="26799"/>
                  </a:lnTo>
                  <a:close/>
                  <a:moveTo>
                    <a:pt x="1" y="32177"/>
                  </a:moveTo>
                  <a:lnTo>
                    <a:pt x="1" y="37290"/>
                  </a:lnTo>
                  <a:lnTo>
                    <a:pt x="309" y="37290"/>
                  </a:lnTo>
                  <a:lnTo>
                    <a:pt x="309" y="32177"/>
                  </a:lnTo>
                  <a:close/>
                  <a:moveTo>
                    <a:pt x="1" y="37554"/>
                  </a:moveTo>
                  <a:lnTo>
                    <a:pt x="1" y="42667"/>
                  </a:lnTo>
                  <a:lnTo>
                    <a:pt x="309" y="42667"/>
                  </a:lnTo>
                  <a:lnTo>
                    <a:pt x="309" y="37554"/>
                  </a:lnTo>
                  <a:close/>
                  <a:moveTo>
                    <a:pt x="1" y="42931"/>
                  </a:moveTo>
                  <a:lnTo>
                    <a:pt x="1" y="48044"/>
                  </a:lnTo>
                  <a:lnTo>
                    <a:pt x="309" y="48044"/>
                  </a:lnTo>
                  <a:lnTo>
                    <a:pt x="309" y="42931"/>
                  </a:lnTo>
                  <a:close/>
                  <a:moveTo>
                    <a:pt x="1" y="48309"/>
                  </a:moveTo>
                  <a:lnTo>
                    <a:pt x="1" y="53289"/>
                  </a:lnTo>
                  <a:lnTo>
                    <a:pt x="265" y="53289"/>
                  </a:lnTo>
                  <a:lnTo>
                    <a:pt x="265" y="53466"/>
                  </a:lnTo>
                  <a:lnTo>
                    <a:pt x="309" y="53466"/>
                  </a:lnTo>
                  <a:lnTo>
                    <a:pt x="309" y="4830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3" name="Google Shape;4023;p76"/>
            <p:cNvSpPr/>
            <p:nvPr/>
          </p:nvSpPr>
          <p:spPr>
            <a:xfrm rot="-5400000">
              <a:off x="3191813" y="88438"/>
              <a:ext cx="7750" cy="1336650"/>
            </a:xfrm>
            <a:custGeom>
              <a:avLst/>
              <a:gdLst/>
              <a:ahLst/>
              <a:cxnLst/>
              <a:rect l="l" t="t" r="r" b="b"/>
              <a:pathLst>
                <a:path w="310" h="53466" fill="none" extrusionOk="0">
                  <a:moveTo>
                    <a:pt x="309" y="1"/>
                  </a:moveTo>
                  <a:lnTo>
                    <a:pt x="1" y="1"/>
                  </a:lnTo>
                  <a:lnTo>
                    <a:pt x="1" y="5069"/>
                  </a:lnTo>
                  <a:lnTo>
                    <a:pt x="309" y="5069"/>
                  </a:lnTo>
                  <a:lnTo>
                    <a:pt x="309" y="5334"/>
                  </a:lnTo>
                  <a:lnTo>
                    <a:pt x="1" y="5334"/>
                  </a:lnTo>
                  <a:lnTo>
                    <a:pt x="1" y="10403"/>
                  </a:lnTo>
                  <a:lnTo>
                    <a:pt x="309" y="10403"/>
                  </a:lnTo>
                  <a:lnTo>
                    <a:pt x="309" y="10711"/>
                  </a:lnTo>
                  <a:lnTo>
                    <a:pt x="1" y="10711"/>
                  </a:lnTo>
                  <a:lnTo>
                    <a:pt x="1" y="15780"/>
                  </a:lnTo>
                  <a:lnTo>
                    <a:pt x="309" y="15780"/>
                  </a:lnTo>
                  <a:lnTo>
                    <a:pt x="309" y="16045"/>
                  </a:lnTo>
                  <a:lnTo>
                    <a:pt x="1" y="16045"/>
                  </a:lnTo>
                  <a:lnTo>
                    <a:pt x="1" y="21157"/>
                  </a:lnTo>
                  <a:lnTo>
                    <a:pt x="309" y="21157"/>
                  </a:lnTo>
                  <a:lnTo>
                    <a:pt x="309" y="21422"/>
                  </a:lnTo>
                  <a:lnTo>
                    <a:pt x="1" y="21422"/>
                  </a:lnTo>
                  <a:lnTo>
                    <a:pt x="1" y="26535"/>
                  </a:lnTo>
                  <a:lnTo>
                    <a:pt x="309" y="26535"/>
                  </a:lnTo>
                  <a:lnTo>
                    <a:pt x="309" y="26799"/>
                  </a:lnTo>
                  <a:lnTo>
                    <a:pt x="1" y="26799"/>
                  </a:lnTo>
                  <a:lnTo>
                    <a:pt x="1" y="31912"/>
                  </a:lnTo>
                  <a:lnTo>
                    <a:pt x="309" y="31912"/>
                  </a:lnTo>
                  <a:lnTo>
                    <a:pt x="309" y="32177"/>
                  </a:lnTo>
                  <a:lnTo>
                    <a:pt x="1" y="32177"/>
                  </a:lnTo>
                  <a:lnTo>
                    <a:pt x="1" y="37290"/>
                  </a:lnTo>
                  <a:lnTo>
                    <a:pt x="309" y="37290"/>
                  </a:lnTo>
                  <a:lnTo>
                    <a:pt x="309" y="37554"/>
                  </a:lnTo>
                  <a:lnTo>
                    <a:pt x="1" y="37554"/>
                  </a:lnTo>
                  <a:lnTo>
                    <a:pt x="1" y="42667"/>
                  </a:lnTo>
                  <a:lnTo>
                    <a:pt x="309" y="42667"/>
                  </a:lnTo>
                  <a:lnTo>
                    <a:pt x="309" y="42931"/>
                  </a:lnTo>
                  <a:lnTo>
                    <a:pt x="1" y="42931"/>
                  </a:lnTo>
                  <a:lnTo>
                    <a:pt x="1" y="48044"/>
                  </a:lnTo>
                  <a:lnTo>
                    <a:pt x="309" y="48044"/>
                  </a:lnTo>
                  <a:lnTo>
                    <a:pt x="309" y="48309"/>
                  </a:lnTo>
                  <a:lnTo>
                    <a:pt x="1" y="48309"/>
                  </a:lnTo>
                  <a:lnTo>
                    <a:pt x="1" y="53289"/>
                  </a:lnTo>
                  <a:lnTo>
                    <a:pt x="265" y="53289"/>
                  </a:lnTo>
                  <a:lnTo>
                    <a:pt x="265" y="53466"/>
                  </a:lnTo>
                  <a:lnTo>
                    <a:pt x="309" y="53466"/>
                  </a:lnTo>
                  <a:lnTo>
                    <a:pt x="30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4" name="Google Shape;4024;p76"/>
            <p:cNvSpPr/>
            <p:nvPr/>
          </p:nvSpPr>
          <p:spPr>
            <a:xfrm rot="-5400000">
              <a:off x="2185225" y="1087325"/>
              <a:ext cx="675500" cy="6625"/>
            </a:xfrm>
            <a:custGeom>
              <a:avLst/>
              <a:gdLst/>
              <a:ahLst/>
              <a:cxnLst/>
              <a:rect l="l" t="t" r="r" b="b"/>
              <a:pathLst>
                <a:path w="27020" h="265" extrusionOk="0">
                  <a:moveTo>
                    <a:pt x="0" y="0"/>
                  </a:moveTo>
                  <a:lnTo>
                    <a:pt x="0" y="220"/>
                  </a:lnTo>
                  <a:lnTo>
                    <a:pt x="265" y="220"/>
                  </a:lnTo>
                  <a:lnTo>
                    <a:pt x="265" y="264"/>
                  </a:lnTo>
                  <a:lnTo>
                    <a:pt x="5378" y="264"/>
                  </a:lnTo>
                  <a:lnTo>
                    <a:pt x="5378" y="220"/>
                  </a:lnTo>
                  <a:lnTo>
                    <a:pt x="5642" y="220"/>
                  </a:lnTo>
                  <a:lnTo>
                    <a:pt x="5642" y="264"/>
                  </a:lnTo>
                  <a:lnTo>
                    <a:pt x="10755" y="264"/>
                  </a:lnTo>
                  <a:lnTo>
                    <a:pt x="10755" y="220"/>
                  </a:lnTo>
                  <a:lnTo>
                    <a:pt x="11020" y="220"/>
                  </a:lnTo>
                  <a:lnTo>
                    <a:pt x="11020" y="264"/>
                  </a:lnTo>
                  <a:lnTo>
                    <a:pt x="16132" y="264"/>
                  </a:lnTo>
                  <a:lnTo>
                    <a:pt x="16132" y="220"/>
                  </a:lnTo>
                  <a:lnTo>
                    <a:pt x="16397" y="220"/>
                  </a:lnTo>
                  <a:lnTo>
                    <a:pt x="16397" y="264"/>
                  </a:lnTo>
                  <a:lnTo>
                    <a:pt x="21510" y="264"/>
                  </a:lnTo>
                  <a:lnTo>
                    <a:pt x="21510" y="220"/>
                  </a:lnTo>
                  <a:lnTo>
                    <a:pt x="21774" y="220"/>
                  </a:lnTo>
                  <a:lnTo>
                    <a:pt x="21774" y="264"/>
                  </a:lnTo>
                  <a:lnTo>
                    <a:pt x="27019" y="264"/>
                  </a:lnTo>
                  <a:lnTo>
                    <a:pt x="270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5" name="Google Shape;4025;p76"/>
            <p:cNvSpPr/>
            <p:nvPr/>
          </p:nvSpPr>
          <p:spPr>
            <a:xfrm rot="-5400000">
              <a:off x="2185225" y="1087325"/>
              <a:ext cx="675500" cy="6625"/>
            </a:xfrm>
            <a:custGeom>
              <a:avLst/>
              <a:gdLst/>
              <a:ahLst/>
              <a:cxnLst/>
              <a:rect l="l" t="t" r="r" b="b"/>
              <a:pathLst>
                <a:path w="27020" h="265" fill="none" extrusionOk="0">
                  <a:moveTo>
                    <a:pt x="27019" y="0"/>
                  </a:moveTo>
                  <a:lnTo>
                    <a:pt x="0" y="0"/>
                  </a:lnTo>
                  <a:lnTo>
                    <a:pt x="0" y="220"/>
                  </a:lnTo>
                  <a:lnTo>
                    <a:pt x="265" y="220"/>
                  </a:lnTo>
                  <a:lnTo>
                    <a:pt x="265" y="264"/>
                  </a:lnTo>
                  <a:lnTo>
                    <a:pt x="5378" y="264"/>
                  </a:lnTo>
                  <a:lnTo>
                    <a:pt x="5378" y="220"/>
                  </a:lnTo>
                  <a:lnTo>
                    <a:pt x="5642" y="220"/>
                  </a:lnTo>
                  <a:lnTo>
                    <a:pt x="5642" y="264"/>
                  </a:lnTo>
                  <a:lnTo>
                    <a:pt x="10755" y="264"/>
                  </a:lnTo>
                  <a:lnTo>
                    <a:pt x="10755" y="220"/>
                  </a:lnTo>
                  <a:lnTo>
                    <a:pt x="11020" y="220"/>
                  </a:lnTo>
                  <a:lnTo>
                    <a:pt x="11020" y="264"/>
                  </a:lnTo>
                  <a:lnTo>
                    <a:pt x="16132" y="264"/>
                  </a:lnTo>
                  <a:lnTo>
                    <a:pt x="16132" y="220"/>
                  </a:lnTo>
                  <a:lnTo>
                    <a:pt x="16397" y="220"/>
                  </a:lnTo>
                  <a:lnTo>
                    <a:pt x="16397" y="264"/>
                  </a:lnTo>
                  <a:lnTo>
                    <a:pt x="21510" y="264"/>
                  </a:lnTo>
                  <a:lnTo>
                    <a:pt x="21510" y="220"/>
                  </a:lnTo>
                  <a:lnTo>
                    <a:pt x="21774" y="220"/>
                  </a:lnTo>
                  <a:lnTo>
                    <a:pt x="21774" y="264"/>
                  </a:lnTo>
                  <a:lnTo>
                    <a:pt x="27019" y="264"/>
                  </a:lnTo>
                  <a:lnTo>
                    <a:pt x="27019"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6" name="Google Shape;4026;p76"/>
            <p:cNvSpPr/>
            <p:nvPr/>
          </p:nvSpPr>
          <p:spPr>
            <a:xfrm rot="-5400000">
              <a:off x="2522413" y="1424513"/>
              <a:ext cx="6625" cy="1125"/>
            </a:xfrm>
            <a:custGeom>
              <a:avLst/>
              <a:gdLst/>
              <a:ahLst/>
              <a:cxnLst/>
              <a:rect l="l" t="t" r="r" b="b"/>
              <a:pathLst>
                <a:path w="265" h="45" extrusionOk="0">
                  <a:moveTo>
                    <a:pt x="0" y="0"/>
                  </a:moveTo>
                  <a:lnTo>
                    <a:pt x="0" y="44"/>
                  </a:lnTo>
                  <a:lnTo>
                    <a:pt x="265" y="44"/>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7" name="Google Shape;4027;p76"/>
            <p:cNvSpPr/>
            <p:nvPr/>
          </p:nvSpPr>
          <p:spPr>
            <a:xfrm rot="-5400000">
              <a:off x="2522413" y="1424513"/>
              <a:ext cx="6625" cy="1125"/>
            </a:xfrm>
            <a:custGeom>
              <a:avLst/>
              <a:gdLst/>
              <a:ahLst/>
              <a:cxnLst/>
              <a:rect l="l" t="t" r="r" b="b"/>
              <a:pathLst>
                <a:path w="265" h="45" fill="none" extrusionOk="0">
                  <a:moveTo>
                    <a:pt x="265" y="0"/>
                  </a:moveTo>
                  <a:lnTo>
                    <a:pt x="0" y="0"/>
                  </a:lnTo>
                  <a:lnTo>
                    <a:pt x="0" y="44"/>
                  </a:lnTo>
                  <a:lnTo>
                    <a:pt x="265" y="44"/>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8" name="Google Shape;4028;p76"/>
            <p:cNvSpPr/>
            <p:nvPr/>
          </p:nvSpPr>
          <p:spPr>
            <a:xfrm rot="-5400000">
              <a:off x="2522400" y="1290075"/>
              <a:ext cx="6650" cy="1125"/>
            </a:xfrm>
            <a:custGeom>
              <a:avLst/>
              <a:gdLst/>
              <a:ahLst/>
              <a:cxnLst/>
              <a:rect l="l" t="t" r="r" b="b"/>
              <a:pathLst>
                <a:path w="266" h="45" extrusionOk="0">
                  <a:moveTo>
                    <a:pt x="1" y="0"/>
                  </a:moveTo>
                  <a:lnTo>
                    <a:pt x="1" y="44"/>
                  </a:lnTo>
                  <a:lnTo>
                    <a:pt x="265" y="44"/>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29" name="Google Shape;4029;p76"/>
            <p:cNvSpPr/>
            <p:nvPr/>
          </p:nvSpPr>
          <p:spPr>
            <a:xfrm rot="-5400000">
              <a:off x="2522400" y="1290075"/>
              <a:ext cx="6650" cy="1125"/>
            </a:xfrm>
            <a:custGeom>
              <a:avLst/>
              <a:gdLst/>
              <a:ahLst/>
              <a:cxnLst/>
              <a:rect l="l" t="t" r="r" b="b"/>
              <a:pathLst>
                <a:path w="266" h="45" fill="none" extrusionOk="0">
                  <a:moveTo>
                    <a:pt x="265" y="0"/>
                  </a:moveTo>
                  <a:lnTo>
                    <a:pt x="1" y="0"/>
                  </a:lnTo>
                  <a:lnTo>
                    <a:pt x="1" y="44"/>
                  </a:lnTo>
                  <a:lnTo>
                    <a:pt x="265" y="44"/>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0" name="Google Shape;4030;p76"/>
            <p:cNvSpPr/>
            <p:nvPr/>
          </p:nvSpPr>
          <p:spPr>
            <a:xfrm rot="-5400000">
              <a:off x="2522413" y="1155638"/>
              <a:ext cx="6625" cy="1125"/>
            </a:xfrm>
            <a:custGeom>
              <a:avLst/>
              <a:gdLst/>
              <a:ahLst/>
              <a:cxnLst/>
              <a:rect l="l" t="t" r="r" b="b"/>
              <a:pathLst>
                <a:path w="265" h="45" extrusionOk="0">
                  <a:moveTo>
                    <a:pt x="0" y="0"/>
                  </a:moveTo>
                  <a:lnTo>
                    <a:pt x="0" y="44"/>
                  </a:lnTo>
                  <a:lnTo>
                    <a:pt x="265" y="44"/>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1" name="Google Shape;4031;p76"/>
            <p:cNvSpPr/>
            <p:nvPr/>
          </p:nvSpPr>
          <p:spPr>
            <a:xfrm rot="-5400000">
              <a:off x="2522413" y="1155638"/>
              <a:ext cx="6625" cy="1125"/>
            </a:xfrm>
            <a:custGeom>
              <a:avLst/>
              <a:gdLst/>
              <a:ahLst/>
              <a:cxnLst/>
              <a:rect l="l" t="t" r="r" b="b"/>
              <a:pathLst>
                <a:path w="265" h="45" fill="none" extrusionOk="0">
                  <a:moveTo>
                    <a:pt x="265" y="0"/>
                  </a:moveTo>
                  <a:lnTo>
                    <a:pt x="0" y="0"/>
                  </a:lnTo>
                  <a:lnTo>
                    <a:pt x="0" y="44"/>
                  </a:lnTo>
                  <a:lnTo>
                    <a:pt x="265" y="44"/>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2" name="Google Shape;4032;p76"/>
            <p:cNvSpPr/>
            <p:nvPr/>
          </p:nvSpPr>
          <p:spPr>
            <a:xfrm rot="-5400000">
              <a:off x="2522413" y="1021213"/>
              <a:ext cx="6625" cy="1125"/>
            </a:xfrm>
            <a:custGeom>
              <a:avLst/>
              <a:gdLst/>
              <a:ahLst/>
              <a:cxnLst/>
              <a:rect l="l" t="t" r="r" b="b"/>
              <a:pathLst>
                <a:path w="265" h="45" extrusionOk="0">
                  <a:moveTo>
                    <a:pt x="0" y="0"/>
                  </a:moveTo>
                  <a:lnTo>
                    <a:pt x="0" y="44"/>
                  </a:lnTo>
                  <a:lnTo>
                    <a:pt x="265" y="44"/>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3" name="Google Shape;4033;p76"/>
            <p:cNvSpPr/>
            <p:nvPr/>
          </p:nvSpPr>
          <p:spPr>
            <a:xfrm rot="-5400000">
              <a:off x="2522413" y="1021213"/>
              <a:ext cx="6625" cy="1125"/>
            </a:xfrm>
            <a:custGeom>
              <a:avLst/>
              <a:gdLst/>
              <a:ahLst/>
              <a:cxnLst/>
              <a:rect l="l" t="t" r="r" b="b"/>
              <a:pathLst>
                <a:path w="265" h="45" fill="none" extrusionOk="0">
                  <a:moveTo>
                    <a:pt x="265" y="0"/>
                  </a:moveTo>
                  <a:lnTo>
                    <a:pt x="0" y="0"/>
                  </a:lnTo>
                  <a:lnTo>
                    <a:pt x="0" y="44"/>
                  </a:lnTo>
                  <a:lnTo>
                    <a:pt x="265" y="44"/>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4" name="Google Shape;4034;p76"/>
            <p:cNvSpPr/>
            <p:nvPr/>
          </p:nvSpPr>
          <p:spPr>
            <a:xfrm rot="-5400000">
              <a:off x="2522400" y="886775"/>
              <a:ext cx="6650" cy="1125"/>
            </a:xfrm>
            <a:custGeom>
              <a:avLst/>
              <a:gdLst/>
              <a:ahLst/>
              <a:cxnLst/>
              <a:rect l="l" t="t" r="r" b="b"/>
              <a:pathLst>
                <a:path w="266" h="45" extrusionOk="0">
                  <a:moveTo>
                    <a:pt x="1" y="0"/>
                  </a:moveTo>
                  <a:lnTo>
                    <a:pt x="1" y="44"/>
                  </a:lnTo>
                  <a:lnTo>
                    <a:pt x="265" y="44"/>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5" name="Google Shape;4035;p76"/>
            <p:cNvSpPr/>
            <p:nvPr/>
          </p:nvSpPr>
          <p:spPr>
            <a:xfrm rot="-5400000">
              <a:off x="2522400" y="886775"/>
              <a:ext cx="6650" cy="1125"/>
            </a:xfrm>
            <a:custGeom>
              <a:avLst/>
              <a:gdLst/>
              <a:ahLst/>
              <a:cxnLst/>
              <a:rect l="l" t="t" r="r" b="b"/>
              <a:pathLst>
                <a:path w="266" h="45" fill="none" extrusionOk="0">
                  <a:moveTo>
                    <a:pt x="265" y="0"/>
                  </a:moveTo>
                  <a:lnTo>
                    <a:pt x="1" y="0"/>
                  </a:lnTo>
                  <a:lnTo>
                    <a:pt x="1" y="44"/>
                  </a:lnTo>
                  <a:lnTo>
                    <a:pt x="265" y="44"/>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6" name="Google Shape;4036;p76"/>
            <p:cNvSpPr/>
            <p:nvPr/>
          </p:nvSpPr>
          <p:spPr>
            <a:xfrm rot="-5400000">
              <a:off x="2326813" y="1087888"/>
              <a:ext cx="661175" cy="6625"/>
            </a:xfrm>
            <a:custGeom>
              <a:avLst/>
              <a:gdLst/>
              <a:ahLst/>
              <a:cxnLst/>
              <a:rect l="l" t="t" r="r" b="b"/>
              <a:pathLst>
                <a:path w="26447" h="265" extrusionOk="0">
                  <a:moveTo>
                    <a:pt x="1" y="0"/>
                  </a:moveTo>
                  <a:lnTo>
                    <a:pt x="1" y="265"/>
                  </a:lnTo>
                  <a:lnTo>
                    <a:pt x="5114" y="265"/>
                  </a:lnTo>
                  <a:lnTo>
                    <a:pt x="5114" y="0"/>
                  </a:lnTo>
                  <a:close/>
                  <a:moveTo>
                    <a:pt x="5378" y="0"/>
                  </a:moveTo>
                  <a:lnTo>
                    <a:pt x="5378" y="265"/>
                  </a:lnTo>
                  <a:lnTo>
                    <a:pt x="10491" y="265"/>
                  </a:lnTo>
                  <a:lnTo>
                    <a:pt x="10491" y="0"/>
                  </a:lnTo>
                  <a:close/>
                  <a:moveTo>
                    <a:pt x="10756" y="0"/>
                  </a:moveTo>
                  <a:lnTo>
                    <a:pt x="10756" y="265"/>
                  </a:lnTo>
                  <a:lnTo>
                    <a:pt x="15868" y="265"/>
                  </a:lnTo>
                  <a:lnTo>
                    <a:pt x="15868" y="0"/>
                  </a:lnTo>
                  <a:close/>
                  <a:moveTo>
                    <a:pt x="16133" y="0"/>
                  </a:moveTo>
                  <a:lnTo>
                    <a:pt x="16133" y="265"/>
                  </a:lnTo>
                  <a:lnTo>
                    <a:pt x="21246" y="265"/>
                  </a:lnTo>
                  <a:lnTo>
                    <a:pt x="21246" y="0"/>
                  </a:lnTo>
                  <a:close/>
                  <a:moveTo>
                    <a:pt x="21510" y="0"/>
                  </a:moveTo>
                  <a:lnTo>
                    <a:pt x="21510" y="265"/>
                  </a:lnTo>
                  <a:lnTo>
                    <a:pt x="26447" y="265"/>
                  </a:lnTo>
                  <a:lnTo>
                    <a:pt x="26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7" name="Google Shape;4037;p76"/>
            <p:cNvSpPr/>
            <p:nvPr/>
          </p:nvSpPr>
          <p:spPr>
            <a:xfrm rot="-5400000">
              <a:off x="2593475" y="13545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8" name="Google Shape;4038;p76"/>
            <p:cNvSpPr/>
            <p:nvPr/>
          </p:nvSpPr>
          <p:spPr>
            <a:xfrm rot="-5400000">
              <a:off x="2593475" y="1220100"/>
              <a:ext cx="127850" cy="6625"/>
            </a:xfrm>
            <a:custGeom>
              <a:avLst/>
              <a:gdLst/>
              <a:ahLst/>
              <a:cxnLst/>
              <a:rect l="l" t="t" r="r" b="b"/>
              <a:pathLst>
                <a:path w="5114" h="265" fill="none" extrusionOk="0">
                  <a:moveTo>
                    <a:pt x="5113" y="0"/>
                  </a:moveTo>
                  <a:lnTo>
                    <a:pt x="0" y="0"/>
                  </a:lnTo>
                  <a:lnTo>
                    <a:pt x="0"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39" name="Google Shape;4039;p76"/>
            <p:cNvSpPr/>
            <p:nvPr/>
          </p:nvSpPr>
          <p:spPr>
            <a:xfrm rot="-5400000">
              <a:off x="2593475" y="1085675"/>
              <a:ext cx="127850" cy="6625"/>
            </a:xfrm>
            <a:custGeom>
              <a:avLst/>
              <a:gdLst/>
              <a:ahLst/>
              <a:cxnLst/>
              <a:rect l="l" t="t" r="r" b="b"/>
              <a:pathLst>
                <a:path w="5114" h="265" fill="none" extrusionOk="0">
                  <a:moveTo>
                    <a:pt x="5113" y="0"/>
                  </a:moveTo>
                  <a:lnTo>
                    <a:pt x="1" y="0"/>
                  </a:lnTo>
                  <a:lnTo>
                    <a:pt x="1"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0" name="Google Shape;4040;p76"/>
            <p:cNvSpPr/>
            <p:nvPr/>
          </p:nvSpPr>
          <p:spPr>
            <a:xfrm rot="-5400000">
              <a:off x="2593475" y="9512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1" name="Google Shape;4041;p76"/>
            <p:cNvSpPr/>
            <p:nvPr/>
          </p:nvSpPr>
          <p:spPr>
            <a:xfrm rot="-5400000">
              <a:off x="2595688" y="819013"/>
              <a:ext cx="123425" cy="6625"/>
            </a:xfrm>
            <a:custGeom>
              <a:avLst/>
              <a:gdLst/>
              <a:ahLst/>
              <a:cxnLst/>
              <a:rect l="l" t="t" r="r" b="b"/>
              <a:pathLst>
                <a:path w="4937" h="265" fill="none" extrusionOk="0">
                  <a:moveTo>
                    <a:pt x="4937" y="0"/>
                  </a:moveTo>
                  <a:lnTo>
                    <a:pt x="0" y="0"/>
                  </a:lnTo>
                  <a:lnTo>
                    <a:pt x="0" y="265"/>
                  </a:lnTo>
                  <a:lnTo>
                    <a:pt x="4937" y="265"/>
                  </a:lnTo>
                  <a:lnTo>
                    <a:pt x="4937"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2" name="Google Shape;4042;p76"/>
            <p:cNvSpPr/>
            <p:nvPr/>
          </p:nvSpPr>
          <p:spPr>
            <a:xfrm rot="-5400000">
              <a:off x="2654088" y="14217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3" name="Google Shape;4043;p76"/>
            <p:cNvSpPr/>
            <p:nvPr/>
          </p:nvSpPr>
          <p:spPr>
            <a:xfrm rot="-5400000">
              <a:off x="2654088" y="14217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4" name="Google Shape;4044;p76"/>
            <p:cNvSpPr/>
            <p:nvPr/>
          </p:nvSpPr>
          <p:spPr>
            <a:xfrm rot="-5400000">
              <a:off x="2654075" y="12873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5" name="Google Shape;4045;p76"/>
            <p:cNvSpPr/>
            <p:nvPr/>
          </p:nvSpPr>
          <p:spPr>
            <a:xfrm rot="-5400000">
              <a:off x="2654075" y="12873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6" name="Google Shape;4046;p76"/>
            <p:cNvSpPr/>
            <p:nvPr/>
          </p:nvSpPr>
          <p:spPr>
            <a:xfrm rot="-5400000">
              <a:off x="2654088" y="1152888"/>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7" name="Google Shape;4047;p76"/>
            <p:cNvSpPr/>
            <p:nvPr/>
          </p:nvSpPr>
          <p:spPr>
            <a:xfrm rot="-5400000">
              <a:off x="2654088" y="1152888"/>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8" name="Google Shape;4048;p76"/>
            <p:cNvSpPr/>
            <p:nvPr/>
          </p:nvSpPr>
          <p:spPr>
            <a:xfrm rot="-5400000">
              <a:off x="2654088" y="10184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49" name="Google Shape;4049;p76"/>
            <p:cNvSpPr/>
            <p:nvPr/>
          </p:nvSpPr>
          <p:spPr>
            <a:xfrm rot="-5400000">
              <a:off x="2654088" y="10184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0" name="Google Shape;4050;p76"/>
            <p:cNvSpPr/>
            <p:nvPr/>
          </p:nvSpPr>
          <p:spPr>
            <a:xfrm rot="-5400000">
              <a:off x="2654075" y="8840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1" name="Google Shape;4051;p76"/>
            <p:cNvSpPr/>
            <p:nvPr/>
          </p:nvSpPr>
          <p:spPr>
            <a:xfrm rot="-5400000">
              <a:off x="2654075" y="8840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2" name="Google Shape;4052;p76"/>
            <p:cNvSpPr/>
            <p:nvPr/>
          </p:nvSpPr>
          <p:spPr>
            <a:xfrm rot="-5400000">
              <a:off x="2653525" y="753450"/>
              <a:ext cx="7750" cy="6625"/>
            </a:xfrm>
            <a:custGeom>
              <a:avLst/>
              <a:gdLst/>
              <a:ahLst/>
              <a:cxnLst/>
              <a:rect l="l" t="t" r="r" b="b"/>
              <a:pathLst>
                <a:path w="310" h="265" extrusionOk="0">
                  <a:moveTo>
                    <a:pt x="1" y="0"/>
                  </a:moveTo>
                  <a:lnTo>
                    <a:pt x="1" y="265"/>
                  </a:lnTo>
                  <a:lnTo>
                    <a:pt x="309" y="265"/>
                  </a:lnTo>
                  <a:lnTo>
                    <a:pt x="3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3" name="Google Shape;4053;p76"/>
            <p:cNvSpPr/>
            <p:nvPr/>
          </p:nvSpPr>
          <p:spPr>
            <a:xfrm rot="-5400000">
              <a:off x="2653525" y="753450"/>
              <a:ext cx="7750" cy="6625"/>
            </a:xfrm>
            <a:custGeom>
              <a:avLst/>
              <a:gdLst/>
              <a:ahLst/>
              <a:cxnLst/>
              <a:rect l="l" t="t" r="r" b="b"/>
              <a:pathLst>
                <a:path w="310" h="265" fill="none" extrusionOk="0">
                  <a:moveTo>
                    <a:pt x="309" y="0"/>
                  </a:moveTo>
                  <a:lnTo>
                    <a:pt x="1" y="0"/>
                  </a:lnTo>
                  <a:lnTo>
                    <a:pt x="1" y="265"/>
                  </a:lnTo>
                  <a:lnTo>
                    <a:pt x="309" y="265"/>
                  </a:lnTo>
                  <a:lnTo>
                    <a:pt x="309"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4" name="Google Shape;4054;p76"/>
            <p:cNvSpPr/>
            <p:nvPr/>
          </p:nvSpPr>
          <p:spPr>
            <a:xfrm rot="-5400000">
              <a:off x="2460700" y="1087325"/>
              <a:ext cx="661175" cy="7750"/>
            </a:xfrm>
            <a:custGeom>
              <a:avLst/>
              <a:gdLst/>
              <a:ahLst/>
              <a:cxnLst/>
              <a:rect l="l" t="t" r="r" b="b"/>
              <a:pathLst>
                <a:path w="26447" h="310" extrusionOk="0">
                  <a:moveTo>
                    <a:pt x="1" y="1"/>
                  </a:moveTo>
                  <a:lnTo>
                    <a:pt x="1" y="309"/>
                  </a:lnTo>
                  <a:lnTo>
                    <a:pt x="5114" y="309"/>
                  </a:lnTo>
                  <a:lnTo>
                    <a:pt x="5114" y="1"/>
                  </a:lnTo>
                  <a:close/>
                  <a:moveTo>
                    <a:pt x="5378" y="1"/>
                  </a:moveTo>
                  <a:lnTo>
                    <a:pt x="5378" y="309"/>
                  </a:lnTo>
                  <a:lnTo>
                    <a:pt x="10491" y="309"/>
                  </a:lnTo>
                  <a:lnTo>
                    <a:pt x="10491" y="1"/>
                  </a:lnTo>
                  <a:close/>
                  <a:moveTo>
                    <a:pt x="10756" y="1"/>
                  </a:moveTo>
                  <a:lnTo>
                    <a:pt x="10756" y="309"/>
                  </a:lnTo>
                  <a:lnTo>
                    <a:pt x="15868" y="309"/>
                  </a:lnTo>
                  <a:lnTo>
                    <a:pt x="15868" y="1"/>
                  </a:lnTo>
                  <a:close/>
                  <a:moveTo>
                    <a:pt x="16133" y="1"/>
                  </a:moveTo>
                  <a:lnTo>
                    <a:pt x="16133" y="309"/>
                  </a:lnTo>
                  <a:lnTo>
                    <a:pt x="21246" y="309"/>
                  </a:lnTo>
                  <a:lnTo>
                    <a:pt x="21246" y="1"/>
                  </a:lnTo>
                  <a:close/>
                  <a:moveTo>
                    <a:pt x="21510" y="1"/>
                  </a:moveTo>
                  <a:lnTo>
                    <a:pt x="21510" y="309"/>
                  </a:lnTo>
                  <a:lnTo>
                    <a:pt x="26447" y="309"/>
                  </a:lnTo>
                  <a:lnTo>
                    <a:pt x="264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5" name="Google Shape;4055;p76"/>
            <p:cNvSpPr/>
            <p:nvPr/>
          </p:nvSpPr>
          <p:spPr>
            <a:xfrm rot="-5400000">
              <a:off x="2727363" y="1353988"/>
              <a:ext cx="127850" cy="7750"/>
            </a:xfrm>
            <a:custGeom>
              <a:avLst/>
              <a:gdLst/>
              <a:ahLst/>
              <a:cxnLst/>
              <a:rect l="l" t="t" r="r" b="b"/>
              <a:pathLst>
                <a:path w="5114" h="310" fill="none" extrusionOk="0">
                  <a:moveTo>
                    <a:pt x="5114" y="1"/>
                  </a:moveTo>
                  <a:lnTo>
                    <a:pt x="1" y="1"/>
                  </a:lnTo>
                  <a:lnTo>
                    <a:pt x="1" y="309"/>
                  </a:lnTo>
                  <a:lnTo>
                    <a:pt x="5114" y="309"/>
                  </a:lnTo>
                  <a:lnTo>
                    <a:pt x="5114"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6" name="Google Shape;4056;p76"/>
            <p:cNvSpPr/>
            <p:nvPr/>
          </p:nvSpPr>
          <p:spPr>
            <a:xfrm rot="-5400000">
              <a:off x="2727363" y="1219538"/>
              <a:ext cx="127850" cy="7750"/>
            </a:xfrm>
            <a:custGeom>
              <a:avLst/>
              <a:gdLst/>
              <a:ahLst/>
              <a:cxnLst/>
              <a:rect l="l" t="t" r="r" b="b"/>
              <a:pathLst>
                <a:path w="5114" h="310" fill="none" extrusionOk="0">
                  <a:moveTo>
                    <a:pt x="5113" y="1"/>
                  </a:moveTo>
                  <a:lnTo>
                    <a:pt x="0" y="1"/>
                  </a:lnTo>
                  <a:lnTo>
                    <a:pt x="0" y="309"/>
                  </a:lnTo>
                  <a:lnTo>
                    <a:pt x="5113" y="309"/>
                  </a:lnTo>
                  <a:lnTo>
                    <a:pt x="5113"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7" name="Google Shape;4057;p76"/>
            <p:cNvSpPr/>
            <p:nvPr/>
          </p:nvSpPr>
          <p:spPr>
            <a:xfrm rot="-5400000">
              <a:off x="2727363" y="1085113"/>
              <a:ext cx="127850" cy="7750"/>
            </a:xfrm>
            <a:custGeom>
              <a:avLst/>
              <a:gdLst/>
              <a:ahLst/>
              <a:cxnLst/>
              <a:rect l="l" t="t" r="r" b="b"/>
              <a:pathLst>
                <a:path w="5114" h="310" fill="none" extrusionOk="0">
                  <a:moveTo>
                    <a:pt x="5113" y="1"/>
                  </a:moveTo>
                  <a:lnTo>
                    <a:pt x="1" y="1"/>
                  </a:lnTo>
                  <a:lnTo>
                    <a:pt x="1" y="309"/>
                  </a:lnTo>
                  <a:lnTo>
                    <a:pt x="5113" y="309"/>
                  </a:lnTo>
                  <a:lnTo>
                    <a:pt x="5113"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8" name="Google Shape;4058;p76"/>
            <p:cNvSpPr/>
            <p:nvPr/>
          </p:nvSpPr>
          <p:spPr>
            <a:xfrm rot="-5400000">
              <a:off x="2727363" y="950688"/>
              <a:ext cx="127850" cy="7750"/>
            </a:xfrm>
            <a:custGeom>
              <a:avLst/>
              <a:gdLst/>
              <a:ahLst/>
              <a:cxnLst/>
              <a:rect l="l" t="t" r="r" b="b"/>
              <a:pathLst>
                <a:path w="5114" h="310" fill="none" extrusionOk="0">
                  <a:moveTo>
                    <a:pt x="5114" y="1"/>
                  </a:moveTo>
                  <a:lnTo>
                    <a:pt x="1" y="1"/>
                  </a:lnTo>
                  <a:lnTo>
                    <a:pt x="1" y="309"/>
                  </a:lnTo>
                  <a:lnTo>
                    <a:pt x="5114" y="309"/>
                  </a:lnTo>
                  <a:lnTo>
                    <a:pt x="5114"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59" name="Google Shape;4059;p76"/>
            <p:cNvSpPr/>
            <p:nvPr/>
          </p:nvSpPr>
          <p:spPr>
            <a:xfrm rot="-5400000">
              <a:off x="2729575" y="818450"/>
              <a:ext cx="123425" cy="7750"/>
            </a:xfrm>
            <a:custGeom>
              <a:avLst/>
              <a:gdLst/>
              <a:ahLst/>
              <a:cxnLst/>
              <a:rect l="l" t="t" r="r" b="b"/>
              <a:pathLst>
                <a:path w="4937" h="310" fill="none" extrusionOk="0">
                  <a:moveTo>
                    <a:pt x="4937" y="1"/>
                  </a:moveTo>
                  <a:lnTo>
                    <a:pt x="0" y="1"/>
                  </a:lnTo>
                  <a:lnTo>
                    <a:pt x="0" y="309"/>
                  </a:lnTo>
                  <a:lnTo>
                    <a:pt x="4937" y="309"/>
                  </a:lnTo>
                  <a:lnTo>
                    <a:pt x="4937"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0" name="Google Shape;4060;p76"/>
            <p:cNvSpPr/>
            <p:nvPr/>
          </p:nvSpPr>
          <p:spPr>
            <a:xfrm rot="-5400000">
              <a:off x="2787975" y="1421200"/>
              <a:ext cx="6625" cy="7750"/>
            </a:xfrm>
            <a:custGeom>
              <a:avLst/>
              <a:gdLst/>
              <a:ahLst/>
              <a:cxnLst/>
              <a:rect l="l" t="t" r="r" b="b"/>
              <a:pathLst>
                <a:path w="265" h="310" extrusionOk="0">
                  <a:moveTo>
                    <a:pt x="0" y="1"/>
                  </a:moveTo>
                  <a:lnTo>
                    <a:pt x="0" y="309"/>
                  </a:lnTo>
                  <a:lnTo>
                    <a:pt x="265" y="309"/>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1" name="Google Shape;4061;p76"/>
            <p:cNvSpPr/>
            <p:nvPr/>
          </p:nvSpPr>
          <p:spPr>
            <a:xfrm rot="-5400000">
              <a:off x="2787975" y="1421200"/>
              <a:ext cx="6625" cy="7750"/>
            </a:xfrm>
            <a:custGeom>
              <a:avLst/>
              <a:gdLst/>
              <a:ahLst/>
              <a:cxnLst/>
              <a:rect l="l" t="t" r="r" b="b"/>
              <a:pathLst>
                <a:path w="265" h="310" fill="none" extrusionOk="0">
                  <a:moveTo>
                    <a:pt x="265" y="1"/>
                  </a:moveTo>
                  <a:lnTo>
                    <a:pt x="0" y="1"/>
                  </a:lnTo>
                  <a:lnTo>
                    <a:pt x="0" y="309"/>
                  </a:lnTo>
                  <a:lnTo>
                    <a:pt x="265" y="309"/>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2" name="Google Shape;4062;p76"/>
            <p:cNvSpPr/>
            <p:nvPr/>
          </p:nvSpPr>
          <p:spPr>
            <a:xfrm rot="-5400000">
              <a:off x="2787963" y="1286763"/>
              <a:ext cx="6650" cy="7750"/>
            </a:xfrm>
            <a:custGeom>
              <a:avLst/>
              <a:gdLst/>
              <a:ahLst/>
              <a:cxnLst/>
              <a:rect l="l" t="t" r="r" b="b"/>
              <a:pathLst>
                <a:path w="266" h="310" extrusionOk="0">
                  <a:moveTo>
                    <a:pt x="1" y="1"/>
                  </a:moveTo>
                  <a:lnTo>
                    <a:pt x="1" y="309"/>
                  </a:lnTo>
                  <a:lnTo>
                    <a:pt x="265" y="309"/>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3" name="Google Shape;4063;p76"/>
            <p:cNvSpPr/>
            <p:nvPr/>
          </p:nvSpPr>
          <p:spPr>
            <a:xfrm rot="-5400000">
              <a:off x="2787963" y="1286763"/>
              <a:ext cx="6650" cy="7750"/>
            </a:xfrm>
            <a:custGeom>
              <a:avLst/>
              <a:gdLst/>
              <a:ahLst/>
              <a:cxnLst/>
              <a:rect l="l" t="t" r="r" b="b"/>
              <a:pathLst>
                <a:path w="266" h="310" fill="none" extrusionOk="0">
                  <a:moveTo>
                    <a:pt x="265" y="1"/>
                  </a:moveTo>
                  <a:lnTo>
                    <a:pt x="1" y="1"/>
                  </a:lnTo>
                  <a:lnTo>
                    <a:pt x="1" y="309"/>
                  </a:lnTo>
                  <a:lnTo>
                    <a:pt x="265" y="309"/>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4" name="Google Shape;4064;p76"/>
            <p:cNvSpPr/>
            <p:nvPr/>
          </p:nvSpPr>
          <p:spPr>
            <a:xfrm rot="-5400000">
              <a:off x="2787975" y="1152325"/>
              <a:ext cx="6625" cy="7750"/>
            </a:xfrm>
            <a:custGeom>
              <a:avLst/>
              <a:gdLst/>
              <a:ahLst/>
              <a:cxnLst/>
              <a:rect l="l" t="t" r="r" b="b"/>
              <a:pathLst>
                <a:path w="265" h="310" extrusionOk="0">
                  <a:moveTo>
                    <a:pt x="0" y="1"/>
                  </a:moveTo>
                  <a:lnTo>
                    <a:pt x="0" y="309"/>
                  </a:lnTo>
                  <a:lnTo>
                    <a:pt x="265" y="309"/>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5" name="Google Shape;4065;p76"/>
            <p:cNvSpPr/>
            <p:nvPr/>
          </p:nvSpPr>
          <p:spPr>
            <a:xfrm rot="-5400000">
              <a:off x="2787975" y="1152325"/>
              <a:ext cx="6625" cy="7750"/>
            </a:xfrm>
            <a:custGeom>
              <a:avLst/>
              <a:gdLst/>
              <a:ahLst/>
              <a:cxnLst/>
              <a:rect l="l" t="t" r="r" b="b"/>
              <a:pathLst>
                <a:path w="265" h="310" fill="none" extrusionOk="0">
                  <a:moveTo>
                    <a:pt x="265" y="1"/>
                  </a:moveTo>
                  <a:lnTo>
                    <a:pt x="0" y="1"/>
                  </a:lnTo>
                  <a:lnTo>
                    <a:pt x="0" y="309"/>
                  </a:lnTo>
                  <a:lnTo>
                    <a:pt x="265" y="309"/>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6" name="Google Shape;4066;p76"/>
            <p:cNvSpPr/>
            <p:nvPr/>
          </p:nvSpPr>
          <p:spPr>
            <a:xfrm rot="-5400000">
              <a:off x="2787975" y="1017900"/>
              <a:ext cx="6625" cy="7750"/>
            </a:xfrm>
            <a:custGeom>
              <a:avLst/>
              <a:gdLst/>
              <a:ahLst/>
              <a:cxnLst/>
              <a:rect l="l" t="t" r="r" b="b"/>
              <a:pathLst>
                <a:path w="265" h="310" extrusionOk="0">
                  <a:moveTo>
                    <a:pt x="0" y="1"/>
                  </a:moveTo>
                  <a:lnTo>
                    <a:pt x="0" y="309"/>
                  </a:lnTo>
                  <a:lnTo>
                    <a:pt x="265" y="309"/>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7" name="Google Shape;4067;p76"/>
            <p:cNvSpPr/>
            <p:nvPr/>
          </p:nvSpPr>
          <p:spPr>
            <a:xfrm rot="-5400000">
              <a:off x="2787975" y="1017900"/>
              <a:ext cx="6625" cy="7750"/>
            </a:xfrm>
            <a:custGeom>
              <a:avLst/>
              <a:gdLst/>
              <a:ahLst/>
              <a:cxnLst/>
              <a:rect l="l" t="t" r="r" b="b"/>
              <a:pathLst>
                <a:path w="265" h="310" fill="none" extrusionOk="0">
                  <a:moveTo>
                    <a:pt x="265" y="1"/>
                  </a:moveTo>
                  <a:lnTo>
                    <a:pt x="0" y="1"/>
                  </a:lnTo>
                  <a:lnTo>
                    <a:pt x="0" y="309"/>
                  </a:lnTo>
                  <a:lnTo>
                    <a:pt x="265" y="309"/>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8" name="Google Shape;4068;p76"/>
            <p:cNvSpPr/>
            <p:nvPr/>
          </p:nvSpPr>
          <p:spPr>
            <a:xfrm rot="-5400000">
              <a:off x="2787963" y="883463"/>
              <a:ext cx="6650" cy="7750"/>
            </a:xfrm>
            <a:custGeom>
              <a:avLst/>
              <a:gdLst/>
              <a:ahLst/>
              <a:cxnLst/>
              <a:rect l="l" t="t" r="r" b="b"/>
              <a:pathLst>
                <a:path w="266" h="310" extrusionOk="0">
                  <a:moveTo>
                    <a:pt x="1" y="1"/>
                  </a:moveTo>
                  <a:lnTo>
                    <a:pt x="1" y="309"/>
                  </a:lnTo>
                  <a:lnTo>
                    <a:pt x="265" y="309"/>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9" name="Google Shape;4069;p76"/>
            <p:cNvSpPr/>
            <p:nvPr/>
          </p:nvSpPr>
          <p:spPr>
            <a:xfrm rot="-5400000">
              <a:off x="2787963" y="883463"/>
              <a:ext cx="6650" cy="7750"/>
            </a:xfrm>
            <a:custGeom>
              <a:avLst/>
              <a:gdLst/>
              <a:ahLst/>
              <a:cxnLst/>
              <a:rect l="l" t="t" r="r" b="b"/>
              <a:pathLst>
                <a:path w="266" h="310" fill="none" extrusionOk="0">
                  <a:moveTo>
                    <a:pt x="265" y="1"/>
                  </a:moveTo>
                  <a:lnTo>
                    <a:pt x="1" y="1"/>
                  </a:lnTo>
                  <a:lnTo>
                    <a:pt x="1" y="309"/>
                  </a:lnTo>
                  <a:lnTo>
                    <a:pt x="265" y="309"/>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0" name="Google Shape;4070;p76"/>
            <p:cNvSpPr/>
            <p:nvPr/>
          </p:nvSpPr>
          <p:spPr>
            <a:xfrm rot="-5400000">
              <a:off x="2787413" y="752888"/>
              <a:ext cx="7750" cy="7750"/>
            </a:xfrm>
            <a:custGeom>
              <a:avLst/>
              <a:gdLst/>
              <a:ahLst/>
              <a:cxnLst/>
              <a:rect l="l" t="t" r="r" b="b"/>
              <a:pathLst>
                <a:path w="310" h="310" extrusionOk="0">
                  <a:moveTo>
                    <a:pt x="1" y="1"/>
                  </a:moveTo>
                  <a:lnTo>
                    <a:pt x="1" y="309"/>
                  </a:lnTo>
                  <a:lnTo>
                    <a:pt x="309" y="309"/>
                  </a:lnTo>
                  <a:lnTo>
                    <a:pt x="30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1" name="Google Shape;4071;p76"/>
            <p:cNvSpPr/>
            <p:nvPr/>
          </p:nvSpPr>
          <p:spPr>
            <a:xfrm rot="-5400000">
              <a:off x="2787413" y="752888"/>
              <a:ext cx="7750" cy="7750"/>
            </a:xfrm>
            <a:custGeom>
              <a:avLst/>
              <a:gdLst/>
              <a:ahLst/>
              <a:cxnLst/>
              <a:rect l="l" t="t" r="r" b="b"/>
              <a:pathLst>
                <a:path w="310" h="310" fill="none" extrusionOk="0">
                  <a:moveTo>
                    <a:pt x="309" y="1"/>
                  </a:moveTo>
                  <a:lnTo>
                    <a:pt x="1" y="1"/>
                  </a:lnTo>
                  <a:lnTo>
                    <a:pt x="1" y="309"/>
                  </a:lnTo>
                  <a:lnTo>
                    <a:pt x="309" y="309"/>
                  </a:lnTo>
                  <a:lnTo>
                    <a:pt x="30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2" name="Google Shape;4072;p76"/>
            <p:cNvSpPr/>
            <p:nvPr/>
          </p:nvSpPr>
          <p:spPr>
            <a:xfrm rot="-5400000">
              <a:off x="2594588" y="1087888"/>
              <a:ext cx="661175" cy="6625"/>
            </a:xfrm>
            <a:custGeom>
              <a:avLst/>
              <a:gdLst/>
              <a:ahLst/>
              <a:cxnLst/>
              <a:rect l="l" t="t" r="r" b="b"/>
              <a:pathLst>
                <a:path w="26447" h="265" extrusionOk="0">
                  <a:moveTo>
                    <a:pt x="1" y="0"/>
                  </a:moveTo>
                  <a:lnTo>
                    <a:pt x="1" y="265"/>
                  </a:lnTo>
                  <a:lnTo>
                    <a:pt x="5114" y="265"/>
                  </a:lnTo>
                  <a:lnTo>
                    <a:pt x="5114" y="0"/>
                  </a:lnTo>
                  <a:close/>
                  <a:moveTo>
                    <a:pt x="5378" y="0"/>
                  </a:moveTo>
                  <a:lnTo>
                    <a:pt x="5378" y="265"/>
                  </a:lnTo>
                  <a:lnTo>
                    <a:pt x="10491" y="265"/>
                  </a:lnTo>
                  <a:lnTo>
                    <a:pt x="10491" y="0"/>
                  </a:lnTo>
                  <a:close/>
                  <a:moveTo>
                    <a:pt x="10756" y="0"/>
                  </a:moveTo>
                  <a:lnTo>
                    <a:pt x="10756" y="265"/>
                  </a:lnTo>
                  <a:lnTo>
                    <a:pt x="15868" y="265"/>
                  </a:lnTo>
                  <a:lnTo>
                    <a:pt x="15868" y="0"/>
                  </a:lnTo>
                  <a:close/>
                  <a:moveTo>
                    <a:pt x="16133" y="0"/>
                  </a:moveTo>
                  <a:lnTo>
                    <a:pt x="16133" y="265"/>
                  </a:lnTo>
                  <a:lnTo>
                    <a:pt x="21246" y="265"/>
                  </a:lnTo>
                  <a:lnTo>
                    <a:pt x="21246" y="0"/>
                  </a:lnTo>
                  <a:close/>
                  <a:moveTo>
                    <a:pt x="21510" y="0"/>
                  </a:moveTo>
                  <a:lnTo>
                    <a:pt x="21510" y="265"/>
                  </a:lnTo>
                  <a:lnTo>
                    <a:pt x="26447" y="265"/>
                  </a:lnTo>
                  <a:lnTo>
                    <a:pt x="26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3" name="Google Shape;4073;p76"/>
            <p:cNvSpPr/>
            <p:nvPr/>
          </p:nvSpPr>
          <p:spPr>
            <a:xfrm rot="-5400000">
              <a:off x="2861250" y="13545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4" name="Google Shape;4074;p76"/>
            <p:cNvSpPr/>
            <p:nvPr/>
          </p:nvSpPr>
          <p:spPr>
            <a:xfrm rot="-5400000">
              <a:off x="2861250" y="1220100"/>
              <a:ext cx="127850" cy="6625"/>
            </a:xfrm>
            <a:custGeom>
              <a:avLst/>
              <a:gdLst/>
              <a:ahLst/>
              <a:cxnLst/>
              <a:rect l="l" t="t" r="r" b="b"/>
              <a:pathLst>
                <a:path w="5114" h="265" fill="none" extrusionOk="0">
                  <a:moveTo>
                    <a:pt x="5113" y="0"/>
                  </a:moveTo>
                  <a:lnTo>
                    <a:pt x="0" y="0"/>
                  </a:lnTo>
                  <a:lnTo>
                    <a:pt x="0"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5" name="Google Shape;4075;p76"/>
            <p:cNvSpPr/>
            <p:nvPr/>
          </p:nvSpPr>
          <p:spPr>
            <a:xfrm rot="-5400000">
              <a:off x="2861250" y="1085675"/>
              <a:ext cx="127850" cy="6625"/>
            </a:xfrm>
            <a:custGeom>
              <a:avLst/>
              <a:gdLst/>
              <a:ahLst/>
              <a:cxnLst/>
              <a:rect l="l" t="t" r="r" b="b"/>
              <a:pathLst>
                <a:path w="5114" h="265" fill="none" extrusionOk="0">
                  <a:moveTo>
                    <a:pt x="5113" y="0"/>
                  </a:moveTo>
                  <a:lnTo>
                    <a:pt x="1" y="0"/>
                  </a:lnTo>
                  <a:lnTo>
                    <a:pt x="1"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6" name="Google Shape;4076;p76"/>
            <p:cNvSpPr/>
            <p:nvPr/>
          </p:nvSpPr>
          <p:spPr>
            <a:xfrm rot="-5400000">
              <a:off x="2861250" y="9512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7" name="Google Shape;4077;p76"/>
            <p:cNvSpPr/>
            <p:nvPr/>
          </p:nvSpPr>
          <p:spPr>
            <a:xfrm rot="-5400000">
              <a:off x="2863463" y="819013"/>
              <a:ext cx="123425" cy="6625"/>
            </a:xfrm>
            <a:custGeom>
              <a:avLst/>
              <a:gdLst/>
              <a:ahLst/>
              <a:cxnLst/>
              <a:rect l="l" t="t" r="r" b="b"/>
              <a:pathLst>
                <a:path w="4937" h="265" fill="none" extrusionOk="0">
                  <a:moveTo>
                    <a:pt x="4937" y="0"/>
                  </a:moveTo>
                  <a:lnTo>
                    <a:pt x="0" y="0"/>
                  </a:lnTo>
                  <a:lnTo>
                    <a:pt x="0" y="265"/>
                  </a:lnTo>
                  <a:lnTo>
                    <a:pt x="4937" y="265"/>
                  </a:lnTo>
                  <a:lnTo>
                    <a:pt x="4937"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8" name="Google Shape;4078;p76"/>
            <p:cNvSpPr/>
            <p:nvPr/>
          </p:nvSpPr>
          <p:spPr>
            <a:xfrm rot="-5400000">
              <a:off x="2921863" y="14217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79" name="Google Shape;4079;p76"/>
            <p:cNvSpPr/>
            <p:nvPr/>
          </p:nvSpPr>
          <p:spPr>
            <a:xfrm rot="-5400000">
              <a:off x="2921863" y="14217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0" name="Google Shape;4080;p76"/>
            <p:cNvSpPr/>
            <p:nvPr/>
          </p:nvSpPr>
          <p:spPr>
            <a:xfrm rot="-5400000">
              <a:off x="2921850" y="12873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1" name="Google Shape;4081;p76"/>
            <p:cNvSpPr/>
            <p:nvPr/>
          </p:nvSpPr>
          <p:spPr>
            <a:xfrm rot="-5400000">
              <a:off x="2921850" y="12873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2" name="Google Shape;4082;p76"/>
            <p:cNvSpPr/>
            <p:nvPr/>
          </p:nvSpPr>
          <p:spPr>
            <a:xfrm rot="-5400000">
              <a:off x="2921863" y="1152888"/>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3" name="Google Shape;4083;p76"/>
            <p:cNvSpPr/>
            <p:nvPr/>
          </p:nvSpPr>
          <p:spPr>
            <a:xfrm rot="-5400000">
              <a:off x="2921863" y="1152888"/>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4" name="Google Shape;4084;p76"/>
            <p:cNvSpPr/>
            <p:nvPr/>
          </p:nvSpPr>
          <p:spPr>
            <a:xfrm rot="-5400000">
              <a:off x="2921863" y="10184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5" name="Google Shape;4085;p76"/>
            <p:cNvSpPr/>
            <p:nvPr/>
          </p:nvSpPr>
          <p:spPr>
            <a:xfrm rot="-5400000">
              <a:off x="2921863" y="10184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6" name="Google Shape;4086;p76"/>
            <p:cNvSpPr/>
            <p:nvPr/>
          </p:nvSpPr>
          <p:spPr>
            <a:xfrm rot="-5400000">
              <a:off x="2921850" y="8840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7" name="Google Shape;4087;p76"/>
            <p:cNvSpPr/>
            <p:nvPr/>
          </p:nvSpPr>
          <p:spPr>
            <a:xfrm rot="-5400000">
              <a:off x="2921850" y="8840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8" name="Google Shape;4088;p76"/>
            <p:cNvSpPr/>
            <p:nvPr/>
          </p:nvSpPr>
          <p:spPr>
            <a:xfrm rot="-5400000">
              <a:off x="2921300" y="753450"/>
              <a:ext cx="7750" cy="6625"/>
            </a:xfrm>
            <a:custGeom>
              <a:avLst/>
              <a:gdLst/>
              <a:ahLst/>
              <a:cxnLst/>
              <a:rect l="l" t="t" r="r" b="b"/>
              <a:pathLst>
                <a:path w="310" h="265" extrusionOk="0">
                  <a:moveTo>
                    <a:pt x="1" y="0"/>
                  </a:moveTo>
                  <a:lnTo>
                    <a:pt x="1" y="265"/>
                  </a:lnTo>
                  <a:lnTo>
                    <a:pt x="309" y="265"/>
                  </a:lnTo>
                  <a:lnTo>
                    <a:pt x="3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89" name="Google Shape;4089;p76"/>
            <p:cNvSpPr/>
            <p:nvPr/>
          </p:nvSpPr>
          <p:spPr>
            <a:xfrm rot="-5400000">
              <a:off x="2921300" y="753450"/>
              <a:ext cx="7750" cy="6625"/>
            </a:xfrm>
            <a:custGeom>
              <a:avLst/>
              <a:gdLst/>
              <a:ahLst/>
              <a:cxnLst/>
              <a:rect l="l" t="t" r="r" b="b"/>
              <a:pathLst>
                <a:path w="310" h="265" fill="none" extrusionOk="0">
                  <a:moveTo>
                    <a:pt x="309" y="0"/>
                  </a:moveTo>
                  <a:lnTo>
                    <a:pt x="1" y="0"/>
                  </a:lnTo>
                  <a:lnTo>
                    <a:pt x="1" y="265"/>
                  </a:lnTo>
                  <a:lnTo>
                    <a:pt x="309" y="265"/>
                  </a:lnTo>
                  <a:lnTo>
                    <a:pt x="309"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0" name="Google Shape;4090;p76"/>
            <p:cNvSpPr/>
            <p:nvPr/>
          </p:nvSpPr>
          <p:spPr>
            <a:xfrm rot="-5400000">
              <a:off x="2729013" y="1087888"/>
              <a:ext cx="661175" cy="6625"/>
            </a:xfrm>
            <a:custGeom>
              <a:avLst/>
              <a:gdLst/>
              <a:ahLst/>
              <a:cxnLst/>
              <a:rect l="l" t="t" r="r" b="b"/>
              <a:pathLst>
                <a:path w="26447" h="265" extrusionOk="0">
                  <a:moveTo>
                    <a:pt x="1" y="0"/>
                  </a:moveTo>
                  <a:lnTo>
                    <a:pt x="1" y="265"/>
                  </a:lnTo>
                  <a:lnTo>
                    <a:pt x="5114" y="265"/>
                  </a:lnTo>
                  <a:lnTo>
                    <a:pt x="5114" y="0"/>
                  </a:lnTo>
                  <a:close/>
                  <a:moveTo>
                    <a:pt x="5378" y="0"/>
                  </a:moveTo>
                  <a:lnTo>
                    <a:pt x="5378" y="265"/>
                  </a:lnTo>
                  <a:lnTo>
                    <a:pt x="10491" y="265"/>
                  </a:lnTo>
                  <a:lnTo>
                    <a:pt x="10491" y="0"/>
                  </a:lnTo>
                  <a:close/>
                  <a:moveTo>
                    <a:pt x="10756" y="0"/>
                  </a:moveTo>
                  <a:lnTo>
                    <a:pt x="10756" y="265"/>
                  </a:lnTo>
                  <a:lnTo>
                    <a:pt x="15868" y="265"/>
                  </a:lnTo>
                  <a:lnTo>
                    <a:pt x="15868" y="0"/>
                  </a:lnTo>
                  <a:close/>
                  <a:moveTo>
                    <a:pt x="16133" y="0"/>
                  </a:moveTo>
                  <a:lnTo>
                    <a:pt x="16133" y="265"/>
                  </a:lnTo>
                  <a:lnTo>
                    <a:pt x="21246" y="265"/>
                  </a:lnTo>
                  <a:lnTo>
                    <a:pt x="21246" y="0"/>
                  </a:lnTo>
                  <a:close/>
                  <a:moveTo>
                    <a:pt x="21510" y="0"/>
                  </a:moveTo>
                  <a:lnTo>
                    <a:pt x="21510" y="265"/>
                  </a:lnTo>
                  <a:lnTo>
                    <a:pt x="26447" y="265"/>
                  </a:lnTo>
                  <a:lnTo>
                    <a:pt x="26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1" name="Google Shape;4091;p76"/>
            <p:cNvSpPr/>
            <p:nvPr/>
          </p:nvSpPr>
          <p:spPr>
            <a:xfrm rot="-5400000">
              <a:off x="2995675" y="13545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2" name="Google Shape;4092;p76"/>
            <p:cNvSpPr/>
            <p:nvPr/>
          </p:nvSpPr>
          <p:spPr>
            <a:xfrm rot="-5400000">
              <a:off x="2995675" y="1220100"/>
              <a:ext cx="127850" cy="6625"/>
            </a:xfrm>
            <a:custGeom>
              <a:avLst/>
              <a:gdLst/>
              <a:ahLst/>
              <a:cxnLst/>
              <a:rect l="l" t="t" r="r" b="b"/>
              <a:pathLst>
                <a:path w="5114" h="265" fill="none" extrusionOk="0">
                  <a:moveTo>
                    <a:pt x="5113" y="0"/>
                  </a:moveTo>
                  <a:lnTo>
                    <a:pt x="0" y="0"/>
                  </a:lnTo>
                  <a:lnTo>
                    <a:pt x="0"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3" name="Google Shape;4093;p76"/>
            <p:cNvSpPr/>
            <p:nvPr/>
          </p:nvSpPr>
          <p:spPr>
            <a:xfrm rot="-5400000">
              <a:off x="2995675" y="1085675"/>
              <a:ext cx="127850" cy="6625"/>
            </a:xfrm>
            <a:custGeom>
              <a:avLst/>
              <a:gdLst/>
              <a:ahLst/>
              <a:cxnLst/>
              <a:rect l="l" t="t" r="r" b="b"/>
              <a:pathLst>
                <a:path w="5114" h="265" fill="none" extrusionOk="0">
                  <a:moveTo>
                    <a:pt x="5113" y="0"/>
                  </a:moveTo>
                  <a:lnTo>
                    <a:pt x="1" y="0"/>
                  </a:lnTo>
                  <a:lnTo>
                    <a:pt x="1"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4" name="Google Shape;4094;p76"/>
            <p:cNvSpPr/>
            <p:nvPr/>
          </p:nvSpPr>
          <p:spPr>
            <a:xfrm rot="-5400000">
              <a:off x="2995675" y="9512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5" name="Google Shape;4095;p76"/>
            <p:cNvSpPr/>
            <p:nvPr/>
          </p:nvSpPr>
          <p:spPr>
            <a:xfrm rot="-5400000">
              <a:off x="2997888" y="819013"/>
              <a:ext cx="123425" cy="6625"/>
            </a:xfrm>
            <a:custGeom>
              <a:avLst/>
              <a:gdLst/>
              <a:ahLst/>
              <a:cxnLst/>
              <a:rect l="l" t="t" r="r" b="b"/>
              <a:pathLst>
                <a:path w="4937" h="265" fill="none" extrusionOk="0">
                  <a:moveTo>
                    <a:pt x="4937" y="0"/>
                  </a:moveTo>
                  <a:lnTo>
                    <a:pt x="0" y="0"/>
                  </a:lnTo>
                  <a:lnTo>
                    <a:pt x="0" y="265"/>
                  </a:lnTo>
                  <a:lnTo>
                    <a:pt x="4937" y="265"/>
                  </a:lnTo>
                  <a:lnTo>
                    <a:pt x="4937"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6" name="Google Shape;4096;p76"/>
            <p:cNvSpPr/>
            <p:nvPr/>
          </p:nvSpPr>
          <p:spPr>
            <a:xfrm rot="-5400000">
              <a:off x="3056288" y="14217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7" name="Google Shape;4097;p76"/>
            <p:cNvSpPr/>
            <p:nvPr/>
          </p:nvSpPr>
          <p:spPr>
            <a:xfrm rot="-5400000">
              <a:off x="3056288" y="14217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8" name="Google Shape;4098;p76"/>
            <p:cNvSpPr/>
            <p:nvPr/>
          </p:nvSpPr>
          <p:spPr>
            <a:xfrm rot="-5400000">
              <a:off x="3056275" y="12873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9" name="Google Shape;4099;p76"/>
            <p:cNvSpPr/>
            <p:nvPr/>
          </p:nvSpPr>
          <p:spPr>
            <a:xfrm rot="-5400000">
              <a:off x="3056275" y="12873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0" name="Google Shape;4100;p76"/>
            <p:cNvSpPr/>
            <p:nvPr/>
          </p:nvSpPr>
          <p:spPr>
            <a:xfrm rot="-5400000">
              <a:off x="3056288" y="1152888"/>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1" name="Google Shape;4101;p76"/>
            <p:cNvSpPr/>
            <p:nvPr/>
          </p:nvSpPr>
          <p:spPr>
            <a:xfrm rot="-5400000">
              <a:off x="3056288" y="1152888"/>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2" name="Google Shape;4102;p76"/>
            <p:cNvSpPr/>
            <p:nvPr/>
          </p:nvSpPr>
          <p:spPr>
            <a:xfrm rot="-5400000">
              <a:off x="3056288" y="10184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3" name="Google Shape;4103;p76"/>
            <p:cNvSpPr/>
            <p:nvPr/>
          </p:nvSpPr>
          <p:spPr>
            <a:xfrm rot="-5400000">
              <a:off x="3056288" y="10184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4" name="Google Shape;4104;p76"/>
            <p:cNvSpPr/>
            <p:nvPr/>
          </p:nvSpPr>
          <p:spPr>
            <a:xfrm rot="-5400000">
              <a:off x="3056275" y="8840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5" name="Google Shape;4105;p76"/>
            <p:cNvSpPr/>
            <p:nvPr/>
          </p:nvSpPr>
          <p:spPr>
            <a:xfrm rot="-5400000">
              <a:off x="3056275" y="8840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6" name="Google Shape;4106;p76"/>
            <p:cNvSpPr/>
            <p:nvPr/>
          </p:nvSpPr>
          <p:spPr>
            <a:xfrm rot="-5400000">
              <a:off x="3055725" y="753450"/>
              <a:ext cx="7750" cy="6625"/>
            </a:xfrm>
            <a:custGeom>
              <a:avLst/>
              <a:gdLst/>
              <a:ahLst/>
              <a:cxnLst/>
              <a:rect l="l" t="t" r="r" b="b"/>
              <a:pathLst>
                <a:path w="310" h="265" extrusionOk="0">
                  <a:moveTo>
                    <a:pt x="1" y="0"/>
                  </a:moveTo>
                  <a:lnTo>
                    <a:pt x="1" y="265"/>
                  </a:lnTo>
                  <a:lnTo>
                    <a:pt x="309" y="265"/>
                  </a:lnTo>
                  <a:lnTo>
                    <a:pt x="3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7" name="Google Shape;4107;p76"/>
            <p:cNvSpPr/>
            <p:nvPr/>
          </p:nvSpPr>
          <p:spPr>
            <a:xfrm rot="-5400000">
              <a:off x="3055725" y="753450"/>
              <a:ext cx="7750" cy="6625"/>
            </a:xfrm>
            <a:custGeom>
              <a:avLst/>
              <a:gdLst/>
              <a:ahLst/>
              <a:cxnLst/>
              <a:rect l="l" t="t" r="r" b="b"/>
              <a:pathLst>
                <a:path w="310" h="265" fill="none" extrusionOk="0">
                  <a:moveTo>
                    <a:pt x="309" y="0"/>
                  </a:moveTo>
                  <a:lnTo>
                    <a:pt x="1" y="0"/>
                  </a:lnTo>
                  <a:lnTo>
                    <a:pt x="1" y="265"/>
                  </a:lnTo>
                  <a:lnTo>
                    <a:pt x="309" y="265"/>
                  </a:lnTo>
                  <a:lnTo>
                    <a:pt x="309"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8" name="Google Shape;4108;p76"/>
            <p:cNvSpPr/>
            <p:nvPr/>
          </p:nvSpPr>
          <p:spPr>
            <a:xfrm rot="-5400000">
              <a:off x="2863450" y="1087875"/>
              <a:ext cx="661175" cy="6650"/>
            </a:xfrm>
            <a:custGeom>
              <a:avLst/>
              <a:gdLst/>
              <a:ahLst/>
              <a:cxnLst/>
              <a:rect l="l" t="t" r="r" b="b"/>
              <a:pathLst>
                <a:path w="26447" h="266" extrusionOk="0">
                  <a:moveTo>
                    <a:pt x="1" y="1"/>
                  </a:moveTo>
                  <a:lnTo>
                    <a:pt x="1" y="265"/>
                  </a:lnTo>
                  <a:lnTo>
                    <a:pt x="5114" y="265"/>
                  </a:lnTo>
                  <a:lnTo>
                    <a:pt x="5114" y="1"/>
                  </a:lnTo>
                  <a:close/>
                  <a:moveTo>
                    <a:pt x="5378" y="1"/>
                  </a:moveTo>
                  <a:lnTo>
                    <a:pt x="5378" y="265"/>
                  </a:lnTo>
                  <a:lnTo>
                    <a:pt x="10491" y="265"/>
                  </a:lnTo>
                  <a:lnTo>
                    <a:pt x="10491" y="1"/>
                  </a:lnTo>
                  <a:close/>
                  <a:moveTo>
                    <a:pt x="10756" y="1"/>
                  </a:moveTo>
                  <a:lnTo>
                    <a:pt x="10756" y="265"/>
                  </a:lnTo>
                  <a:lnTo>
                    <a:pt x="15868" y="265"/>
                  </a:lnTo>
                  <a:lnTo>
                    <a:pt x="15868" y="1"/>
                  </a:lnTo>
                  <a:close/>
                  <a:moveTo>
                    <a:pt x="16133" y="1"/>
                  </a:moveTo>
                  <a:lnTo>
                    <a:pt x="16133" y="265"/>
                  </a:lnTo>
                  <a:lnTo>
                    <a:pt x="21246" y="265"/>
                  </a:lnTo>
                  <a:lnTo>
                    <a:pt x="21246" y="1"/>
                  </a:lnTo>
                  <a:close/>
                  <a:moveTo>
                    <a:pt x="21510" y="1"/>
                  </a:moveTo>
                  <a:lnTo>
                    <a:pt x="21510" y="265"/>
                  </a:lnTo>
                  <a:lnTo>
                    <a:pt x="26447" y="265"/>
                  </a:lnTo>
                  <a:lnTo>
                    <a:pt x="264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9" name="Google Shape;4109;p76"/>
            <p:cNvSpPr/>
            <p:nvPr/>
          </p:nvSpPr>
          <p:spPr>
            <a:xfrm rot="-5400000">
              <a:off x="3130113" y="1354538"/>
              <a:ext cx="127850" cy="6650"/>
            </a:xfrm>
            <a:custGeom>
              <a:avLst/>
              <a:gdLst/>
              <a:ahLst/>
              <a:cxnLst/>
              <a:rect l="l" t="t" r="r" b="b"/>
              <a:pathLst>
                <a:path w="5114" h="266"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0" name="Google Shape;4110;p76"/>
            <p:cNvSpPr/>
            <p:nvPr/>
          </p:nvSpPr>
          <p:spPr>
            <a:xfrm rot="-5400000">
              <a:off x="3130113" y="1220088"/>
              <a:ext cx="127850" cy="6650"/>
            </a:xfrm>
            <a:custGeom>
              <a:avLst/>
              <a:gdLst/>
              <a:ahLst/>
              <a:cxnLst/>
              <a:rect l="l" t="t" r="r" b="b"/>
              <a:pathLst>
                <a:path w="5114" h="266" fill="none" extrusionOk="0">
                  <a:moveTo>
                    <a:pt x="5113" y="1"/>
                  </a:moveTo>
                  <a:lnTo>
                    <a:pt x="0" y="1"/>
                  </a:lnTo>
                  <a:lnTo>
                    <a:pt x="0" y="265"/>
                  </a:lnTo>
                  <a:lnTo>
                    <a:pt x="5113" y="265"/>
                  </a:lnTo>
                  <a:lnTo>
                    <a:pt x="5113"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1" name="Google Shape;4111;p76"/>
            <p:cNvSpPr/>
            <p:nvPr/>
          </p:nvSpPr>
          <p:spPr>
            <a:xfrm rot="-5400000">
              <a:off x="3130113" y="1085663"/>
              <a:ext cx="127850" cy="6650"/>
            </a:xfrm>
            <a:custGeom>
              <a:avLst/>
              <a:gdLst/>
              <a:ahLst/>
              <a:cxnLst/>
              <a:rect l="l" t="t" r="r" b="b"/>
              <a:pathLst>
                <a:path w="5114" h="266" fill="none" extrusionOk="0">
                  <a:moveTo>
                    <a:pt x="5113" y="1"/>
                  </a:moveTo>
                  <a:lnTo>
                    <a:pt x="1" y="1"/>
                  </a:lnTo>
                  <a:lnTo>
                    <a:pt x="1" y="265"/>
                  </a:lnTo>
                  <a:lnTo>
                    <a:pt x="5113" y="265"/>
                  </a:lnTo>
                  <a:lnTo>
                    <a:pt x="5113"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2" name="Google Shape;4112;p76"/>
            <p:cNvSpPr/>
            <p:nvPr/>
          </p:nvSpPr>
          <p:spPr>
            <a:xfrm rot="-5400000">
              <a:off x="3130113" y="951238"/>
              <a:ext cx="127850" cy="6650"/>
            </a:xfrm>
            <a:custGeom>
              <a:avLst/>
              <a:gdLst/>
              <a:ahLst/>
              <a:cxnLst/>
              <a:rect l="l" t="t" r="r" b="b"/>
              <a:pathLst>
                <a:path w="5114" h="266"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3" name="Google Shape;4113;p76"/>
            <p:cNvSpPr/>
            <p:nvPr/>
          </p:nvSpPr>
          <p:spPr>
            <a:xfrm rot="-5400000">
              <a:off x="3132325" y="819000"/>
              <a:ext cx="123425" cy="6650"/>
            </a:xfrm>
            <a:custGeom>
              <a:avLst/>
              <a:gdLst/>
              <a:ahLst/>
              <a:cxnLst/>
              <a:rect l="l" t="t" r="r" b="b"/>
              <a:pathLst>
                <a:path w="4937" h="266" fill="none" extrusionOk="0">
                  <a:moveTo>
                    <a:pt x="4937" y="1"/>
                  </a:moveTo>
                  <a:lnTo>
                    <a:pt x="0" y="1"/>
                  </a:lnTo>
                  <a:lnTo>
                    <a:pt x="0" y="265"/>
                  </a:lnTo>
                  <a:lnTo>
                    <a:pt x="4937" y="265"/>
                  </a:lnTo>
                  <a:lnTo>
                    <a:pt x="4937"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4" name="Google Shape;4114;p76"/>
            <p:cNvSpPr/>
            <p:nvPr/>
          </p:nvSpPr>
          <p:spPr>
            <a:xfrm rot="-5400000">
              <a:off x="3190725" y="1421750"/>
              <a:ext cx="6625" cy="6650"/>
            </a:xfrm>
            <a:custGeom>
              <a:avLst/>
              <a:gdLst/>
              <a:ahLst/>
              <a:cxnLst/>
              <a:rect l="l" t="t" r="r" b="b"/>
              <a:pathLst>
                <a:path w="265" h="266"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5" name="Google Shape;4115;p76"/>
            <p:cNvSpPr/>
            <p:nvPr/>
          </p:nvSpPr>
          <p:spPr>
            <a:xfrm rot="-5400000">
              <a:off x="3190725" y="1421750"/>
              <a:ext cx="6625" cy="6650"/>
            </a:xfrm>
            <a:custGeom>
              <a:avLst/>
              <a:gdLst/>
              <a:ahLst/>
              <a:cxnLst/>
              <a:rect l="l" t="t" r="r" b="b"/>
              <a:pathLst>
                <a:path w="265" h="266"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6" name="Google Shape;4116;p76"/>
            <p:cNvSpPr/>
            <p:nvPr/>
          </p:nvSpPr>
          <p:spPr>
            <a:xfrm rot="-5400000">
              <a:off x="3190713" y="1287313"/>
              <a:ext cx="6650" cy="6650"/>
            </a:xfrm>
            <a:custGeom>
              <a:avLst/>
              <a:gdLst/>
              <a:ahLst/>
              <a:cxnLst/>
              <a:rect l="l" t="t" r="r" b="b"/>
              <a:pathLst>
                <a:path w="266" h="266"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7" name="Google Shape;4117;p76"/>
            <p:cNvSpPr/>
            <p:nvPr/>
          </p:nvSpPr>
          <p:spPr>
            <a:xfrm rot="-5400000">
              <a:off x="3190713" y="1287313"/>
              <a:ext cx="6650" cy="6650"/>
            </a:xfrm>
            <a:custGeom>
              <a:avLst/>
              <a:gdLst/>
              <a:ahLst/>
              <a:cxnLst/>
              <a:rect l="l" t="t" r="r" b="b"/>
              <a:pathLst>
                <a:path w="266" h="266"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8" name="Google Shape;4118;p76"/>
            <p:cNvSpPr/>
            <p:nvPr/>
          </p:nvSpPr>
          <p:spPr>
            <a:xfrm rot="-5400000">
              <a:off x="3190725" y="1152875"/>
              <a:ext cx="6625" cy="6650"/>
            </a:xfrm>
            <a:custGeom>
              <a:avLst/>
              <a:gdLst/>
              <a:ahLst/>
              <a:cxnLst/>
              <a:rect l="l" t="t" r="r" b="b"/>
              <a:pathLst>
                <a:path w="265" h="266"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9" name="Google Shape;4119;p76"/>
            <p:cNvSpPr/>
            <p:nvPr/>
          </p:nvSpPr>
          <p:spPr>
            <a:xfrm rot="-5400000">
              <a:off x="3190725" y="1152875"/>
              <a:ext cx="6625" cy="6650"/>
            </a:xfrm>
            <a:custGeom>
              <a:avLst/>
              <a:gdLst/>
              <a:ahLst/>
              <a:cxnLst/>
              <a:rect l="l" t="t" r="r" b="b"/>
              <a:pathLst>
                <a:path w="265" h="266"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0" name="Google Shape;4120;p76"/>
            <p:cNvSpPr/>
            <p:nvPr/>
          </p:nvSpPr>
          <p:spPr>
            <a:xfrm rot="-5400000">
              <a:off x="3190725" y="1018450"/>
              <a:ext cx="6625" cy="6650"/>
            </a:xfrm>
            <a:custGeom>
              <a:avLst/>
              <a:gdLst/>
              <a:ahLst/>
              <a:cxnLst/>
              <a:rect l="l" t="t" r="r" b="b"/>
              <a:pathLst>
                <a:path w="265" h="266"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1" name="Google Shape;4121;p76"/>
            <p:cNvSpPr/>
            <p:nvPr/>
          </p:nvSpPr>
          <p:spPr>
            <a:xfrm rot="-5400000">
              <a:off x="3190725" y="1018450"/>
              <a:ext cx="6625" cy="6650"/>
            </a:xfrm>
            <a:custGeom>
              <a:avLst/>
              <a:gdLst/>
              <a:ahLst/>
              <a:cxnLst/>
              <a:rect l="l" t="t" r="r" b="b"/>
              <a:pathLst>
                <a:path w="265" h="266"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2" name="Google Shape;4122;p76"/>
            <p:cNvSpPr/>
            <p:nvPr/>
          </p:nvSpPr>
          <p:spPr>
            <a:xfrm rot="-5400000">
              <a:off x="3190713" y="884013"/>
              <a:ext cx="6650" cy="6650"/>
            </a:xfrm>
            <a:custGeom>
              <a:avLst/>
              <a:gdLst/>
              <a:ahLst/>
              <a:cxnLst/>
              <a:rect l="l" t="t" r="r" b="b"/>
              <a:pathLst>
                <a:path w="266" h="266"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3" name="Google Shape;4123;p76"/>
            <p:cNvSpPr/>
            <p:nvPr/>
          </p:nvSpPr>
          <p:spPr>
            <a:xfrm rot="-5400000">
              <a:off x="3190713" y="884013"/>
              <a:ext cx="6650" cy="6650"/>
            </a:xfrm>
            <a:custGeom>
              <a:avLst/>
              <a:gdLst/>
              <a:ahLst/>
              <a:cxnLst/>
              <a:rect l="l" t="t" r="r" b="b"/>
              <a:pathLst>
                <a:path w="266" h="266"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4" name="Google Shape;4124;p76"/>
            <p:cNvSpPr/>
            <p:nvPr/>
          </p:nvSpPr>
          <p:spPr>
            <a:xfrm rot="-5400000">
              <a:off x="3190163" y="753438"/>
              <a:ext cx="7750" cy="6650"/>
            </a:xfrm>
            <a:custGeom>
              <a:avLst/>
              <a:gdLst/>
              <a:ahLst/>
              <a:cxnLst/>
              <a:rect l="l" t="t" r="r" b="b"/>
              <a:pathLst>
                <a:path w="310" h="266" extrusionOk="0">
                  <a:moveTo>
                    <a:pt x="1" y="1"/>
                  </a:moveTo>
                  <a:lnTo>
                    <a:pt x="1" y="265"/>
                  </a:lnTo>
                  <a:lnTo>
                    <a:pt x="309" y="265"/>
                  </a:lnTo>
                  <a:lnTo>
                    <a:pt x="30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5" name="Google Shape;4125;p76"/>
            <p:cNvSpPr/>
            <p:nvPr/>
          </p:nvSpPr>
          <p:spPr>
            <a:xfrm rot="-5400000">
              <a:off x="3190163" y="753438"/>
              <a:ext cx="7750" cy="6650"/>
            </a:xfrm>
            <a:custGeom>
              <a:avLst/>
              <a:gdLst/>
              <a:ahLst/>
              <a:cxnLst/>
              <a:rect l="l" t="t" r="r" b="b"/>
              <a:pathLst>
                <a:path w="310" h="266" fill="none" extrusionOk="0">
                  <a:moveTo>
                    <a:pt x="309" y="1"/>
                  </a:moveTo>
                  <a:lnTo>
                    <a:pt x="1" y="1"/>
                  </a:lnTo>
                  <a:lnTo>
                    <a:pt x="1" y="265"/>
                  </a:lnTo>
                  <a:lnTo>
                    <a:pt x="309" y="265"/>
                  </a:lnTo>
                  <a:lnTo>
                    <a:pt x="30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6" name="Google Shape;4126;p76"/>
            <p:cNvSpPr/>
            <p:nvPr/>
          </p:nvSpPr>
          <p:spPr>
            <a:xfrm rot="-5400000">
              <a:off x="2997888" y="1087888"/>
              <a:ext cx="661175" cy="6625"/>
            </a:xfrm>
            <a:custGeom>
              <a:avLst/>
              <a:gdLst/>
              <a:ahLst/>
              <a:cxnLst/>
              <a:rect l="l" t="t" r="r" b="b"/>
              <a:pathLst>
                <a:path w="26447" h="265" extrusionOk="0">
                  <a:moveTo>
                    <a:pt x="1" y="0"/>
                  </a:moveTo>
                  <a:lnTo>
                    <a:pt x="1" y="265"/>
                  </a:lnTo>
                  <a:lnTo>
                    <a:pt x="5114" y="265"/>
                  </a:lnTo>
                  <a:lnTo>
                    <a:pt x="5114" y="0"/>
                  </a:lnTo>
                  <a:close/>
                  <a:moveTo>
                    <a:pt x="5378" y="0"/>
                  </a:moveTo>
                  <a:lnTo>
                    <a:pt x="5378" y="265"/>
                  </a:lnTo>
                  <a:lnTo>
                    <a:pt x="10491" y="265"/>
                  </a:lnTo>
                  <a:lnTo>
                    <a:pt x="10491" y="0"/>
                  </a:lnTo>
                  <a:close/>
                  <a:moveTo>
                    <a:pt x="10756" y="0"/>
                  </a:moveTo>
                  <a:lnTo>
                    <a:pt x="10756" y="265"/>
                  </a:lnTo>
                  <a:lnTo>
                    <a:pt x="15868" y="265"/>
                  </a:lnTo>
                  <a:lnTo>
                    <a:pt x="15868" y="0"/>
                  </a:lnTo>
                  <a:close/>
                  <a:moveTo>
                    <a:pt x="16133" y="0"/>
                  </a:moveTo>
                  <a:lnTo>
                    <a:pt x="16133" y="265"/>
                  </a:lnTo>
                  <a:lnTo>
                    <a:pt x="21246" y="265"/>
                  </a:lnTo>
                  <a:lnTo>
                    <a:pt x="21246" y="0"/>
                  </a:lnTo>
                  <a:close/>
                  <a:moveTo>
                    <a:pt x="21510" y="0"/>
                  </a:moveTo>
                  <a:lnTo>
                    <a:pt x="21510" y="265"/>
                  </a:lnTo>
                  <a:lnTo>
                    <a:pt x="26447" y="265"/>
                  </a:lnTo>
                  <a:lnTo>
                    <a:pt x="26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7" name="Google Shape;4127;p76"/>
            <p:cNvSpPr/>
            <p:nvPr/>
          </p:nvSpPr>
          <p:spPr>
            <a:xfrm rot="-5400000">
              <a:off x="3264550" y="13545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8" name="Google Shape;4128;p76"/>
            <p:cNvSpPr/>
            <p:nvPr/>
          </p:nvSpPr>
          <p:spPr>
            <a:xfrm rot="-5400000">
              <a:off x="3264550" y="1220100"/>
              <a:ext cx="127850" cy="6625"/>
            </a:xfrm>
            <a:custGeom>
              <a:avLst/>
              <a:gdLst/>
              <a:ahLst/>
              <a:cxnLst/>
              <a:rect l="l" t="t" r="r" b="b"/>
              <a:pathLst>
                <a:path w="5114" h="265" fill="none" extrusionOk="0">
                  <a:moveTo>
                    <a:pt x="5113" y="0"/>
                  </a:moveTo>
                  <a:lnTo>
                    <a:pt x="0" y="0"/>
                  </a:lnTo>
                  <a:lnTo>
                    <a:pt x="0"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9" name="Google Shape;4129;p76"/>
            <p:cNvSpPr/>
            <p:nvPr/>
          </p:nvSpPr>
          <p:spPr>
            <a:xfrm rot="-5400000">
              <a:off x="3264550" y="1085675"/>
              <a:ext cx="127850" cy="6625"/>
            </a:xfrm>
            <a:custGeom>
              <a:avLst/>
              <a:gdLst/>
              <a:ahLst/>
              <a:cxnLst/>
              <a:rect l="l" t="t" r="r" b="b"/>
              <a:pathLst>
                <a:path w="5114" h="265" fill="none" extrusionOk="0">
                  <a:moveTo>
                    <a:pt x="5113" y="0"/>
                  </a:moveTo>
                  <a:lnTo>
                    <a:pt x="1" y="0"/>
                  </a:lnTo>
                  <a:lnTo>
                    <a:pt x="1"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0" name="Google Shape;4130;p76"/>
            <p:cNvSpPr/>
            <p:nvPr/>
          </p:nvSpPr>
          <p:spPr>
            <a:xfrm rot="-5400000">
              <a:off x="3264550" y="9512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1" name="Google Shape;4131;p76"/>
            <p:cNvSpPr/>
            <p:nvPr/>
          </p:nvSpPr>
          <p:spPr>
            <a:xfrm rot="-5400000">
              <a:off x="3266763" y="819013"/>
              <a:ext cx="123425" cy="6625"/>
            </a:xfrm>
            <a:custGeom>
              <a:avLst/>
              <a:gdLst/>
              <a:ahLst/>
              <a:cxnLst/>
              <a:rect l="l" t="t" r="r" b="b"/>
              <a:pathLst>
                <a:path w="4937" h="265" fill="none" extrusionOk="0">
                  <a:moveTo>
                    <a:pt x="4937" y="0"/>
                  </a:moveTo>
                  <a:lnTo>
                    <a:pt x="0" y="0"/>
                  </a:lnTo>
                  <a:lnTo>
                    <a:pt x="0" y="265"/>
                  </a:lnTo>
                  <a:lnTo>
                    <a:pt x="4937" y="265"/>
                  </a:lnTo>
                  <a:lnTo>
                    <a:pt x="4937"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2" name="Google Shape;4132;p76"/>
            <p:cNvSpPr/>
            <p:nvPr/>
          </p:nvSpPr>
          <p:spPr>
            <a:xfrm rot="-5400000">
              <a:off x="3325163" y="14217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3" name="Google Shape;4133;p76"/>
            <p:cNvSpPr/>
            <p:nvPr/>
          </p:nvSpPr>
          <p:spPr>
            <a:xfrm rot="-5400000">
              <a:off x="3325163" y="14217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4" name="Google Shape;4134;p76"/>
            <p:cNvSpPr/>
            <p:nvPr/>
          </p:nvSpPr>
          <p:spPr>
            <a:xfrm rot="-5400000">
              <a:off x="3325150" y="12873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5" name="Google Shape;4135;p76"/>
            <p:cNvSpPr/>
            <p:nvPr/>
          </p:nvSpPr>
          <p:spPr>
            <a:xfrm rot="-5400000">
              <a:off x="3325150" y="12873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6" name="Google Shape;4136;p76"/>
            <p:cNvSpPr/>
            <p:nvPr/>
          </p:nvSpPr>
          <p:spPr>
            <a:xfrm rot="-5400000">
              <a:off x="3325163" y="1152888"/>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7" name="Google Shape;4137;p76"/>
            <p:cNvSpPr/>
            <p:nvPr/>
          </p:nvSpPr>
          <p:spPr>
            <a:xfrm rot="-5400000">
              <a:off x="3325163" y="1152888"/>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8" name="Google Shape;4138;p76"/>
            <p:cNvSpPr/>
            <p:nvPr/>
          </p:nvSpPr>
          <p:spPr>
            <a:xfrm rot="-5400000">
              <a:off x="3325163" y="10184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9" name="Google Shape;4139;p76"/>
            <p:cNvSpPr/>
            <p:nvPr/>
          </p:nvSpPr>
          <p:spPr>
            <a:xfrm rot="-5400000">
              <a:off x="3325163" y="10184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0" name="Google Shape;4140;p76"/>
            <p:cNvSpPr/>
            <p:nvPr/>
          </p:nvSpPr>
          <p:spPr>
            <a:xfrm rot="-5400000">
              <a:off x="3325150" y="8840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1" name="Google Shape;4141;p76"/>
            <p:cNvSpPr/>
            <p:nvPr/>
          </p:nvSpPr>
          <p:spPr>
            <a:xfrm rot="-5400000">
              <a:off x="3325150" y="8840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2" name="Google Shape;4142;p76"/>
            <p:cNvSpPr/>
            <p:nvPr/>
          </p:nvSpPr>
          <p:spPr>
            <a:xfrm rot="-5400000">
              <a:off x="3324600" y="753450"/>
              <a:ext cx="7750" cy="6625"/>
            </a:xfrm>
            <a:custGeom>
              <a:avLst/>
              <a:gdLst/>
              <a:ahLst/>
              <a:cxnLst/>
              <a:rect l="l" t="t" r="r" b="b"/>
              <a:pathLst>
                <a:path w="310" h="265" extrusionOk="0">
                  <a:moveTo>
                    <a:pt x="1" y="0"/>
                  </a:moveTo>
                  <a:lnTo>
                    <a:pt x="1" y="265"/>
                  </a:lnTo>
                  <a:lnTo>
                    <a:pt x="309" y="265"/>
                  </a:lnTo>
                  <a:lnTo>
                    <a:pt x="3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3" name="Google Shape;4143;p76"/>
            <p:cNvSpPr/>
            <p:nvPr/>
          </p:nvSpPr>
          <p:spPr>
            <a:xfrm rot="-5400000">
              <a:off x="3324600" y="753450"/>
              <a:ext cx="7750" cy="6625"/>
            </a:xfrm>
            <a:custGeom>
              <a:avLst/>
              <a:gdLst/>
              <a:ahLst/>
              <a:cxnLst/>
              <a:rect l="l" t="t" r="r" b="b"/>
              <a:pathLst>
                <a:path w="310" h="265" fill="none" extrusionOk="0">
                  <a:moveTo>
                    <a:pt x="309" y="0"/>
                  </a:moveTo>
                  <a:lnTo>
                    <a:pt x="1" y="0"/>
                  </a:lnTo>
                  <a:lnTo>
                    <a:pt x="1" y="265"/>
                  </a:lnTo>
                  <a:lnTo>
                    <a:pt x="309" y="265"/>
                  </a:lnTo>
                  <a:lnTo>
                    <a:pt x="309"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4" name="Google Shape;4144;p76"/>
            <p:cNvSpPr/>
            <p:nvPr/>
          </p:nvSpPr>
          <p:spPr>
            <a:xfrm rot="-5400000">
              <a:off x="3132313" y="1087888"/>
              <a:ext cx="661175" cy="6625"/>
            </a:xfrm>
            <a:custGeom>
              <a:avLst/>
              <a:gdLst/>
              <a:ahLst/>
              <a:cxnLst/>
              <a:rect l="l" t="t" r="r" b="b"/>
              <a:pathLst>
                <a:path w="26447" h="265" extrusionOk="0">
                  <a:moveTo>
                    <a:pt x="1" y="1"/>
                  </a:moveTo>
                  <a:lnTo>
                    <a:pt x="1" y="265"/>
                  </a:lnTo>
                  <a:lnTo>
                    <a:pt x="5114" y="265"/>
                  </a:lnTo>
                  <a:lnTo>
                    <a:pt x="5114" y="1"/>
                  </a:lnTo>
                  <a:close/>
                  <a:moveTo>
                    <a:pt x="5378" y="1"/>
                  </a:moveTo>
                  <a:lnTo>
                    <a:pt x="5378" y="265"/>
                  </a:lnTo>
                  <a:lnTo>
                    <a:pt x="10491" y="265"/>
                  </a:lnTo>
                  <a:lnTo>
                    <a:pt x="10491" y="1"/>
                  </a:lnTo>
                  <a:close/>
                  <a:moveTo>
                    <a:pt x="10756" y="1"/>
                  </a:moveTo>
                  <a:lnTo>
                    <a:pt x="10756" y="265"/>
                  </a:lnTo>
                  <a:lnTo>
                    <a:pt x="15868" y="265"/>
                  </a:lnTo>
                  <a:lnTo>
                    <a:pt x="15868" y="1"/>
                  </a:lnTo>
                  <a:close/>
                  <a:moveTo>
                    <a:pt x="16133" y="1"/>
                  </a:moveTo>
                  <a:lnTo>
                    <a:pt x="16133" y="265"/>
                  </a:lnTo>
                  <a:lnTo>
                    <a:pt x="21246" y="265"/>
                  </a:lnTo>
                  <a:lnTo>
                    <a:pt x="21246" y="1"/>
                  </a:lnTo>
                  <a:close/>
                  <a:moveTo>
                    <a:pt x="21510" y="1"/>
                  </a:moveTo>
                  <a:lnTo>
                    <a:pt x="21510" y="265"/>
                  </a:lnTo>
                  <a:lnTo>
                    <a:pt x="26447" y="265"/>
                  </a:lnTo>
                  <a:lnTo>
                    <a:pt x="264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5" name="Google Shape;4145;p76"/>
            <p:cNvSpPr/>
            <p:nvPr/>
          </p:nvSpPr>
          <p:spPr>
            <a:xfrm rot="-5400000">
              <a:off x="3398975" y="1354550"/>
              <a:ext cx="127850" cy="6625"/>
            </a:xfrm>
            <a:custGeom>
              <a:avLst/>
              <a:gdLst/>
              <a:ahLst/>
              <a:cxnLst/>
              <a:rect l="l" t="t" r="r" b="b"/>
              <a:pathLst>
                <a:path w="5114" h="265"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6" name="Google Shape;4146;p76"/>
            <p:cNvSpPr/>
            <p:nvPr/>
          </p:nvSpPr>
          <p:spPr>
            <a:xfrm rot="-5400000">
              <a:off x="3398975" y="1220100"/>
              <a:ext cx="127850" cy="6625"/>
            </a:xfrm>
            <a:custGeom>
              <a:avLst/>
              <a:gdLst/>
              <a:ahLst/>
              <a:cxnLst/>
              <a:rect l="l" t="t" r="r" b="b"/>
              <a:pathLst>
                <a:path w="5114" h="265" fill="none" extrusionOk="0">
                  <a:moveTo>
                    <a:pt x="5113" y="1"/>
                  </a:moveTo>
                  <a:lnTo>
                    <a:pt x="0" y="1"/>
                  </a:lnTo>
                  <a:lnTo>
                    <a:pt x="0" y="265"/>
                  </a:lnTo>
                  <a:lnTo>
                    <a:pt x="5113" y="265"/>
                  </a:lnTo>
                  <a:lnTo>
                    <a:pt x="5113"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7" name="Google Shape;4147;p76"/>
            <p:cNvSpPr/>
            <p:nvPr/>
          </p:nvSpPr>
          <p:spPr>
            <a:xfrm rot="-5400000">
              <a:off x="3398975" y="1085675"/>
              <a:ext cx="127850" cy="6625"/>
            </a:xfrm>
            <a:custGeom>
              <a:avLst/>
              <a:gdLst/>
              <a:ahLst/>
              <a:cxnLst/>
              <a:rect l="l" t="t" r="r" b="b"/>
              <a:pathLst>
                <a:path w="5114" h="265" fill="none" extrusionOk="0">
                  <a:moveTo>
                    <a:pt x="5113" y="1"/>
                  </a:moveTo>
                  <a:lnTo>
                    <a:pt x="1" y="1"/>
                  </a:lnTo>
                  <a:lnTo>
                    <a:pt x="1" y="265"/>
                  </a:lnTo>
                  <a:lnTo>
                    <a:pt x="5113" y="265"/>
                  </a:lnTo>
                  <a:lnTo>
                    <a:pt x="5113"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8" name="Google Shape;4148;p76"/>
            <p:cNvSpPr/>
            <p:nvPr/>
          </p:nvSpPr>
          <p:spPr>
            <a:xfrm rot="-5400000">
              <a:off x="3398975" y="951250"/>
              <a:ext cx="127850" cy="6625"/>
            </a:xfrm>
            <a:custGeom>
              <a:avLst/>
              <a:gdLst/>
              <a:ahLst/>
              <a:cxnLst/>
              <a:rect l="l" t="t" r="r" b="b"/>
              <a:pathLst>
                <a:path w="5114" h="265"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9" name="Google Shape;4149;p76"/>
            <p:cNvSpPr/>
            <p:nvPr/>
          </p:nvSpPr>
          <p:spPr>
            <a:xfrm rot="-5400000">
              <a:off x="3401188" y="819013"/>
              <a:ext cx="123425" cy="6625"/>
            </a:xfrm>
            <a:custGeom>
              <a:avLst/>
              <a:gdLst/>
              <a:ahLst/>
              <a:cxnLst/>
              <a:rect l="l" t="t" r="r" b="b"/>
              <a:pathLst>
                <a:path w="4937" h="265" fill="none" extrusionOk="0">
                  <a:moveTo>
                    <a:pt x="4937" y="1"/>
                  </a:moveTo>
                  <a:lnTo>
                    <a:pt x="0" y="1"/>
                  </a:lnTo>
                  <a:lnTo>
                    <a:pt x="0" y="265"/>
                  </a:lnTo>
                  <a:lnTo>
                    <a:pt x="4937" y="265"/>
                  </a:lnTo>
                  <a:lnTo>
                    <a:pt x="4937"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0" name="Google Shape;4150;p76"/>
            <p:cNvSpPr/>
            <p:nvPr/>
          </p:nvSpPr>
          <p:spPr>
            <a:xfrm rot="-5400000">
              <a:off x="3459588" y="1421763"/>
              <a:ext cx="6625" cy="6625"/>
            </a:xfrm>
            <a:custGeom>
              <a:avLst/>
              <a:gdLst/>
              <a:ahLst/>
              <a:cxnLst/>
              <a:rect l="l" t="t" r="r" b="b"/>
              <a:pathLst>
                <a:path w="265" h="265"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1" name="Google Shape;4151;p76"/>
            <p:cNvSpPr/>
            <p:nvPr/>
          </p:nvSpPr>
          <p:spPr>
            <a:xfrm rot="-5400000">
              <a:off x="3459588" y="1421763"/>
              <a:ext cx="6625" cy="6625"/>
            </a:xfrm>
            <a:custGeom>
              <a:avLst/>
              <a:gdLst/>
              <a:ahLst/>
              <a:cxnLst/>
              <a:rect l="l" t="t" r="r" b="b"/>
              <a:pathLst>
                <a:path w="265" h="265"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2" name="Google Shape;4152;p76"/>
            <p:cNvSpPr/>
            <p:nvPr/>
          </p:nvSpPr>
          <p:spPr>
            <a:xfrm rot="-5400000">
              <a:off x="3459575" y="1287325"/>
              <a:ext cx="6650" cy="6625"/>
            </a:xfrm>
            <a:custGeom>
              <a:avLst/>
              <a:gdLst/>
              <a:ahLst/>
              <a:cxnLst/>
              <a:rect l="l" t="t" r="r" b="b"/>
              <a:pathLst>
                <a:path w="266" h="265"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3" name="Google Shape;4153;p76"/>
            <p:cNvSpPr/>
            <p:nvPr/>
          </p:nvSpPr>
          <p:spPr>
            <a:xfrm rot="-5400000">
              <a:off x="3459575" y="1287325"/>
              <a:ext cx="6650" cy="6625"/>
            </a:xfrm>
            <a:custGeom>
              <a:avLst/>
              <a:gdLst/>
              <a:ahLst/>
              <a:cxnLst/>
              <a:rect l="l" t="t" r="r" b="b"/>
              <a:pathLst>
                <a:path w="266" h="265"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4" name="Google Shape;4154;p76"/>
            <p:cNvSpPr/>
            <p:nvPr/>
          </p:nvSpPr>
          <p:spPr>
            <a:xfrm rot="-5400000">
              <a:off x="3459588" y="1152888"/>
              <a:ext cx="6625" cy="6625"/>
            </a:xfrm>
            <a:custGeom>
              <a:avLst/>
              <a:gdLst/>
              <a:ahLst/>
              <a:cxnLst/>
              <a:rect l="l" t="t" r="r" b="b"/>
              <a:pathLst>
                <a:path w="265" h="265"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5" name="Google Shape;4155;p76"/>
            <p:cNvSpPr/>
            <p:nvPr/>
          </p:nvSpPr>
          <p:spPr>
            <a:xfrm rot="-5400000">
              <a:off x="3459588" y="1152888"/>
              <a:ext cx="6625" cy="6625"/>
            </a:xfrm>
            <a:custGeom>
              <a:avLst/>
              <a:gdLst/>
              <a:ahLst/>
              <a:cxnLst/>
              <a:rect l="l" t="t" r="r" b="b"/>
              <a:pathLst>
                <a:path w="265" h="265"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6" name="Google Shape;4156;p76"/>
            <p:cNvSpPr/>
            <p:nvPr/>
          </p:nvSpPr>
          <p:spPr>
            <a:xfrm rot="-5400000">
              <a:off x="3459588" y="1018463"/>
              <a:ext cx="6625" cy="6625"/>
            </a:xfrm>
            <a:custGeom>
              <a:avLst/>
              <a:gdLst/>
              <a:ahLst/>
              <a:cxnLst/>
              <a:rect l="l" t="t" r="r" b="b"/>
              <a:pathLst>
                <a:path w="265" h="265"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7" name="Google Shape;4157;p76"/>
            <p:cNvSpPr/>
            <p:nvPr/>
          </p:nvSpPr>
          <p:spPr>
            <a:xfrm rot="-5400000">
              <a:off x="3459588" y="1018463"/>
              <a:ext cx="6625" cy="6625"/>
            </a:xfrm>
            <a:custGeom>
              <a:avLst/>
              <a:gdLst/>
              <a:ahLst/>
              <a:cxnLst/>
              <a:rect l="l" t="t" r="r" b="b"/>
              <a:pathLst>
                <a:path w="265" h="265"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8" name="Google Shape;4158;p76"/>
            <p:cNvSpPr/>
            <p:nvPr/>
          </p:nvSpPr>
          <p:spPr>
            <a:xfrm rot="-5400000">
              <a:off x="3459575" y="884025"/>
              <a:ext cx="6650" cy="6625"/>
            </a:xfrm>
            <a:custGeom>
              <a:avLst/>
              <a:gdLst/>
              <a:ahLst/>
              <a:cxnLst/>
              <a:rect l="l" t="t" r="r" b="b"/>
              <a:pathLst>
                <a:path w="266" h="265"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9" name="Google Shape;4159;p76"/>
            <p:cNvSpPr/>
            <p:nvPr/>
          </p:nvSpPr>
          <p:spPr>
            <a:xfrm rot="-5400000">
              <a:off x="3459575" y="884025"/>
              <a:ext cx="6650" cy="6625"/>
            </a:xfrm>
            <a:custGeom>
              <a:avLst/>
              <a:gdLst/>
              <a:ahLst/>
              <a:cxnLst/>
              <a:rect l="l" t="t" r="r" b="b"/>
              <a:pathLst>
                <a:path w="266" h="265"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0" name="Google Shape;4160;p76"/>
            <p:cNvSpPr/>
            <p:nvPr/>
          </p:nvSpPr>
          <p:spPr>
            <a:xfrm rot="-5400000">
              <a:off x="3459025" y="753450"/>
              <a:ext cx="7750" cy="6625"/>
            </a:xfrm>
            <a:custGeom>
              <a:avLst/>
              <a:gdLst/>
              <a:ahLst/>
              <a:cxnLst/>
              <a:rect l="l" t="t" r="r" b="b"/>
              <a:pathLst>
                <a:path w="310" h="265" extrusionOk="0">
                  <a:moveTo>
                    <a:pt x="1" y="1"/>
                  </a:moveTo>
                  <a:lnTo>
                    <a:pt x="1" y="265"/>
                  </a:lnTo>
                  <a:lnTo>
                    <a:pt x="309" y="265"/>
                  </a:lnTo>
                  <a:lnTo>
                    <a:pt x="30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1" name="Google Shape;4161;p76"/>
            <p:cNvSpPr/>
            <p:nvPr/>
          </p:nvSpPr>
          <p:spPr>
            <a:xfrm rot="-5400000">
              <a:off x="3459025" y="753450"/>
              <a:ext cx="7750" cy="6625"/>
            </a:xfrm>
            <a:custGeom>
              <a:avLst/>
              <a:gdLst/>
              <a:ahLst/>
              <a:cxnLst/>
              <a:rect l="l" t="t" r="r" b="b"/>
              <a:pathLst>
                <a:path w="310" h="265" fill="none" extrusionOk="0">
                  <a:moveTo>
                    <a:pt x="309" y="1"/>
                  </a:moveTo>
                  <a:lnTo>
                    <a:pt x="1" y="1"/>
                  </a:lnTo>
                  <a:lnTo>
                    <a:pt x="1" y="265"/>
                  </a:lnTo>
                  <a:lnTo>
                    <a:pt x="309" y="265"/>
                  </a:lnTo>
                  <a:lnTo>
                    <a:pt x="30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2" name="Google Shape;4162;p76"/>
            <p:cNvSpPr/>
            <p:nvPr/>
          </p:nvSpPr>
          <p:spPr>
            <a:xfrm rot="-5400000">
              <a:off x="3266750" y="1087875"/>
              <a:ext cx="661175" cy="6650"/>
            </a:xfrm>
            <a:custGeom>
              <a:avLst/>
              <a:gdLst/>
              <a:ahLst/>
              <a:cxnLst/>
              <a:rect l="l" t="t" r="r" b="b"/>
              <a:pathLst>
                <a:path w="26447" h="266" extrusionOk="0">
                  <a:moveTo>
                    <a:pt x="1" y="1"/>
                  </a:moveTo>
                  <a:lnTo>
                    <a:pt x="1" y="265"/>
                  </a:lnTo>
                  <a:lnTo>
                    <a:pt x="5114" y="265"/>
                  </a:lnTo>
                  <a:lnTo>
                    <a:pt x="5114" y="1"/>
                  </a:lnTo>
                  <a:close/>
                  <a:moveTo>
                    <a:pt x="5378" y="1"/>
                  </a:moveTo>
                  <a:lnTo>
                    <a:pt x="5378" y="265"/>
                  </a:lnTo>
                  <a:lnTo>
                    <a:pt x="10491" y="265"/>
                  </a:lnTo>
                  <a:lnTo>
                    <a:pt x="10491" y="1"/>
                  </a:lnTo>
                  <a:close/>
                  <a:moveTo>
                    <a:pt x="10756" y="1"/>
                  </a:moveTo>
                  <a:lnTo>
                    <a:pt x="10756" y="265"/>
                  </a:lnTo>
                  <a:lnTo>
                    <a:pt x="15868" y="265"/>
                  </a:lnTo>
                  <a:lnTo>
                    <a:pt x="15868" y="1"/>
                  </a:lnTo>
                  <a:close/>
                  <a:moveTo>
                    <a:pt x="16133" y="1"/>
                  </a:moveTo>
                  <a:lnTo>
                    <a:pt x="16133" y="265"/>
                  </a:lnTo>
                  <a:lnTo>
                    <a:pt x="21246" y="265"/>
                  </a:lnTo>
                  <a:lnTo>
                    <a:pt x="21246" y="1"/>
                  </a:lnTo>
                  <a:close/>
                  <a:moveTo>
                    <a:pt x="21510" y="1"/>
                  </a:moveTo>
                  <a:lnTo>
                    <a:pt x="21510" y="265"/>
                  </a:lnTo>
                  <a:lnTo>
                    <a:pt x="26447" y="265"/>
                  </a:lnTo>
                  <a:lnTo>
                    <a:pt x="264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3" name="Google Shape;4163;p76"/>
            <p:cNvSpPr/>
            <p:nvPr/>
          </p:nvSpPr>
          <p:spPr>
            <a:xfrm rot="-5400000">
              <a:off x="3533413" y="1354538"/>
              <a:ext cx="127850" cy="6650"/>
            </a:xfrm>
            <a:custGeom>
              <a:avLst/>
              <a:gdLst/>
              <a:ahLst/>
              <a:cxnLst/>
              <a:rect l="l" t="t" r="r" b="b"/>
              <a:pathLst>
                <a:path w="5114" h="266"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4" name="Google Shape;4164;p76"/>
            <p:cNvSpPr/>
            <p:nvPr/>
          </p:nvSpPr>
          <p:spPr>
            <a:xfrm rot="-5400000">
              <a:off x="3533413" y="1220088"/>
              <a:ext cx="127850" cy="6650"/>
            </a:xfrm>
            <a:custGeom>
              <a:avLst/>
              <a:gdLst/>
              <a:ahLst/>
              <a:cxnLst/>
              <a:rect l="l" t="t" r="r" b="b"/>
              <a:pathLst>
                <a:path w="5114" h="266" fill="none" extrusionOk="0">
                  <a:moveTo>
                    <a:pt x="5113" y="1"/>
                  </a:moveTo>
                  <a:lnTo>
                    <a:pt x="0" y="1"/>
                  </a:lnTo>
                  <a:lnTo>
                    <a:pt x="0" y="265"/>
                  </a:lnTo>
                  <a:lnTo>
                    <a:pt x="5113" y="265"/>
                  </a:lnTo>
                  <a:lnTo>
                    <a:pt x="5113"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5" name="Google Shape;4165;p76"/>
            <p:cNvSpPr/>
            <p:nvPr/>
          </p:nvSpPr>
          <p:spPr>
            <a:xfrm rot="-5400000">
              <a:off x="3533413" y="1085663"/>
              <a:ext cx="127850" cy="6650"/>
            </a:xfrm>
            <a:custGeom>
              <a:avLst/>
              <a:gdLst/>
              <a:ahLst/>
              <a:cxnLst/>
              <a:rect l="l" t="t" r="r" b="b"/>
              <a:pathLst>
                <a:path w="5114" h="266" fill="none" extrusionOk="0">
                  <a:moveTo>
                    <a:pt x="5113" y="1"/>
                  </a:moveTo>
                  <a:lnTo>
                    <a:pt x="1" y="1"/>
                  </a:lnTo>
                  <a:lnTo>
                    <a:pt x="1" y="265"/>
                  </a:lnTo>
                  <a:lnTo>
                    <a:pt x="5113" y="265"/>
                  </a:lnTo>
                  <a:lnTo>
                    <a:pt x="5113"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6" name="Google Shape;4166;p76"/>
            <p:cNvSpPr/>
            <p:nvPr/>
          </p:nvSpPr>
          <p:spPr>
            <a:xfrm rot="-5400000">
              <a:off x="3533413" y="951238"/>
              <a:ext cx="127850" cy="6650"/>
            </a:xfrm>
            <a:custGeom>
              <a:avLst/>
              <a:gdLst/>
              <a:ahLst/>
              <a:cxnLst/>
              <a:rect l="l" t="t" r="r" b="b"/>
              <a:pathLst>
                <a:path w="5114" h="266" fill="none" extrusionOk="0">
                  <a:moveTo>
                    <a:pt x="5114" y="1"/>
                  </a:moveTo>
                  <a:lnTo>
                    <a:pt x="1" y="1"/>
                  </a:lnTo>
                  <a:lnTo>
                    <a:pt x="1" y="265"/>
                  </a:lnTo>
                  <a:lnTo>
                    <a:pt x="5114" y="265"/>
                  </a:lnTo>
                  <a:lnTo>
                    <a:pt x="5114"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7" name="Google Shape;4167;p76"/>
            <p:cNvSpPr/>
            <p:nvPr/>
          </p:nvSpPr>
          <p:spPr>
            <a:xfrm rot="-5400000">
              <a:off x="3535625" y="819000"/>
              <a:ext cx="123425" cy="6650"/>
            </a:xfrm>
            <a:custGeom>
              <a:avLst/>
              <a:gdLst/>
              <a:ahLst/>
              <a:cxnLst/>
              <a:rect l="l" t="t" r="r" b="b"/>
              <a:pathLst>
                <a:path w="4937" h="266" fill="none" extrusionOk="0">
                  <a:moveTo>
                    <a:pt x="4937" y="1"/>
                  </a:moveTo>
                  <a:lnTo>
                    <a:pt x="0" y="1"/>
                  </a:lnTo>
                  <a:lnTo>
                    <a:pt x="0" y="265"/>
                  </a:lnTo>
                  <a:lnTo>
                    <a:pt x="4937" y="265"/>
                  </a:lnTo>
                  <a:lnTo>
                    <a:pt x="4937"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8" name="Google Shape;4168;p76"/>
            <p:cNvSpPr/>
            <p:nvPr/>
          </p:nvSpPr>
          <p:spPr>
            <a:xfrm rot="-5400000">
              <a:off x="3594025" y="1421750"/>
              <a:ext cx="6625" cy="6650"/>
            </a:xfrm>
            <a:custGeom>
              <a:avLst/>
              <a:gdLst/>
              <a:ahLst/>
              <a:cxnLst/>
              <a:rect l="l" t="t" r="r" b="b"/>
              <a:pathLst>
                <a:path w="265" h="266"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9" name="Google Shape;4169;p76"/>
            <p:cNvSpPr/>
            <p:nvPr/>
          </p:nvSpPr>
          <p:spPr>
            <a:xfrm rot="-5400000">
              <a:off x="3594025" y="1421750"/>
              <a:ext cx="6625" cy="6650"/>
            </a:xfrm>
            <a:custGeom>
              <a:avLst/>
              <a:gdLst/>
              <a:ahLst/>
              <a:cxnLst/>
              <a:rect l="l" t="t" r="r" b="b"/>
              <a:pathLst>
                <a:path w="265" h="266"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0" name="Google Shape;4170;p76"/>
            <p:cNvSpPr/>
            <p:nvPr/>
          </p:nvSpPr>
          <p:spPr>
            <a:xfrm rot="-5400000">
              <a:off x="3594013" y="1287313"/>
              <a:ext cx="6650" cy="6650"/>
            </a:xfrm>
            <a:custGeom>
              <a:avLst/>
              <a:gdLst/>
              <a:ahLst/>
              <a:cxnLst/>
              <a:rect l="l" t="t" r="r" b="b"/>
              <a:pathLst>
                <a:path w="266" h="266"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1" name="Google Shape;4171;p76"/>
            <p:cNvSpPr/>
            <p:nvPr/>
          </p:nvSpPr>
          <p:spPr>
            <a:xfrm rot="-5400000">
              <a:off x="3594013" y="1287313"/>
              <a:ext cx="6650" cy="6650"/>
            </a:xfrm>
            <a:custGeom>
              <a:avLst/>
              <a:gdLst/>
              <a:ahLst/>
              <a:cxnLst/>
              <a:rect l="l" t="t" r="r" b="b"/>
              <a:pathLst>
                <a:path w="266" h="266"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2" name="Google Shape;4172;p76"/>
            <p:cNvSpPr/>
            <p:nvPr/>
          </p:nvSpPr>
          <p:spPr>
            <a:xfrm rot="-5400000">
              <a:off x="3594025" y="1152875"/>
              <a:ext cx="6625" cy="6650"/>
            </a:xfrm>
            <a:custGeom>
              <a:avLst/>
              <a:gdLst/>
              <a:ahLst/>
              <a:cxnLst/>
              <a:rect l="l" t="t" r="r" b="b"/>
              <a:pathLst>
                <a:path w="265" h="266"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3" name="Google Shape;4173;p76"/>
            <p:cNvSpPr/>
            <p:nvPr/>
          </p:nvSpPr>
          <p:spPr>
            <a:xfrm rot="-5400000">
              <a:off x="3594025" y="1152875"/>
              <a:ext cx="6625" cy="6650"/>
            </a:xfrm>
            <a:custGeom>
              <a:avLst/>
              <a:gdLst/>
              <a:ahLst/>
              <a:cxnLst/>
              <a:rect l="l" t="t" r="r" b="b"/>
              <a:pathLst>
                <a:path w="265" h="266"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4" name="Google Shape;4174;p76"/>
            <p:cNvSpPr/>
            <p:nvPr/>
          </p:nvSpPr>
          <p:spPr>
            <a:xfrm rot="-5400000">
              <a:off x="3594025" y="1018450"/>
              <a:ext cx="6625" cy="6650"/>
            </a:xfrm>
            <a:custGeom>
              <a:avLst/>
              <a:gdLst/>
              <a:ahLst/>
              <a:cxnLst/>
              <a:rect l="l" t="t" r="r" b="b"/>
              <a:pathLst>
                <a:path w="265" h="266" extrusionOk="0">
                  <a:moveTo>
                    <a:pt x="0" y="1"/>
                  </a:moveTo>
                  <a:lnTo>
                    <a:pt x="0"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5" name="Google Shape;4175;p76"/>
            <p:cNvSpPr/>
            <p:nvPr/>
          </p:nvSpPr>
          <p:spPr>
            <a:xfrm rot="-5400000">
              <a:off x="3594025" y="1018450"/>
              <a:ext cx="6625" cy="6650"/>
            </a:xfrm>
            <a:custGeom>
              <a:avLst/>
              <a:gdLst/>
              <a:ahLst/>
              <a:cxnLst/>
              <a:rect l="l" t="t" r="r" b="b"/>
              <a:pathLst>
                <a:path w="265" h="266" fill="none" extrusionOk="0">
                  <a:moveTo>
                    <a:pt x="265" y="1"/>
                  </a:moveTo>
                  <a:lnTo>
                    <a:pt x="0" y="1"/>
                  </a:lnTo>
                  <a:lnTo>
                    <a:pt x="0"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6" name="Google Shape;4176;p76"/>
            <p:cNvSpPr/>
            <p:nvPr/>
          </p:nvSpPr>
          <p:spPr>
            <a:xfrm rot="-5400000">
              <a:off x="3594013" y="884013"/>
              <a:ext cx="6650" cy="6650"/>
            </a:xfrm>
            <a:custGeom>
              <a:avLst/>
              <a:gdLst/>
              <a:ahLst/>
              <a:cxnLst/>
              <a:rect l="l" t="t" r="r" b="b"/>
              <a:pathLst>
                <a:path w="266" h="266" extrusionOk="0">
                  <a:moveTo>
                    <a:pt x="1" y="1"/>
                  </a:moveTo>
                  <a:lnTo>
                    <a:pt x="1" y="265"/>
                  </a:lnTo>
                  <a:lnTo>
                    <a:pt x="265" y="265"/>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7" name="Google Shape;4177;p76"/>
            <p:cNvSpPr/>
            <p:nvPr/>
          </p:nvSpPr>
          <p:spPr>
            <a:xfrm rot="-5400000">
              <a:off x="3594013" y="884013"/>
              <a:ext cx="6650" cy="6650"/>
            </a:xfrm>
            <a:custGeom>
              <a:avLst/>
              <a:gdLst/>
              <a:ahLst/>
              <a:cxnLst/>
              <a:rect l="l" t="t" r="r" b="b"/>
              <a:pathLst>
                <a:path w="266" h="266" fill="none" extrusionOk="0">
                  <a:moveTo>
                    <a:pt x="265" y="1"/>
                  </a:moveTo>
                  <a:lnTo>
                    <a:pt x="1" y="1"/>
                  </a:lnTo>
                  <a:lnTo>
                    <a:pt x="1" y="265"/>
                  </a:lnTo>
                  <a:lnTo>
                    <a:pt x="265" y="265"/>
                  </a:lnTo>
                  <a:lnTo>
                    <a:pt x="265"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8" name="Google Shape;4178;p76"/>
            <p:cNvSpPr/>
            <p:nvPr/>
          </p:nvSpPr>
          <p:spPr>
            <a:xfrm rot="-5400000">
              <a:off x="3593463" y="753438"/>
              <a:ext cx="7750" cy="6650"/>
            </a:xfrm>
            <a:custGeom>
              <a:avLst/>
              <a:gdLst/>
              <a:ahLst/>
              <a:cxnLst/>
              <a:rect l="l" t="t" r="r" b="b"/>
              <a:pathLst>
                <a:path w="310" h="266" extrusionOk="0">
                  <a:moveTo>
                    <a:pt x="1" y="1"/>
                  </a:moveTo>
                  <a:lnTo>
                    <a:pt x="1" y="265"/>
                  </a:lnTo>
                  <a:lnTo>
                    <a:pt x="309" y="265"/>
                  </a:lnTo>
                  <a:lnTo>
                    <a:pt x="30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9" name="Google Shape;4179;p76"/>
            <p:cNvSpPr/>
            <p:nvPr/>
          </p:nvSpPr>
          <p:spPr>
            <a:xfrm rot="-5400000">
              <a:off x="3593463" y="753438"/>
              <a:ext cx="7750" cy="6650"/>
            </a:xfrm>
            <a:custGeom>
              <a:avLst/>
              <a:gdLst/>
              <a:ahLst/>
              <a:cxnLst/>
              <a:rect l="l" t="t" r="r" b="b"/>
              <a:pathLst>
                <a:path w="310" h="266" fill="none" extrusionOk="0">
                  <a:moveTo>
                    <a:pt x="309" y="1"/>
                  </a:moveTo>
                  <a:lnTo>
                    <a:pt x="1" y="1"/>
                  </a:lnTo>
                  <a:lnTo>
                    <a:pt x="1" y="265"/>
                  </a:lnTo>
                  <a:lnTo>
                    <a:pt x="309" y="265"/>
                  </a:lnTo>
                  <a:lnTo>
                    <a:pt x="309" y="1"/>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0" name="Google Shape;4180;p76"/>
            <p:cNvSpPr/>
            <p:nvPr/>
          </p:nvSpPr>
          <p:spPr>
            <a:xfrm rot="-5400000">
              <a:off x="3401188" y="1087888"/>
              <a:ext cx="661175" cy="6625"/>
            </a:xfrm>
            <a:custGeom>
              <a:avLst/>
              <a:gdLst/>
              <a:ahLst/>
              <a:cxnLst/>
              <a:rect l="l" t="t" r="r" b="b"/>
              <a:pathLst>
                <a:path w="26447" h="265" extrusionOk="0">
                  <a:moveTo>
                    <a:pt x="1" y="0"/>
                  </a:moveTo>
                  <a:lnTo>
                    <a:pt x="1" y="265"/>
                  </a:lnTo>
                  <a:lnTo>
                    <a:pt x="5114" y="265"/>
                  </a:lnTo>
                  <a:lnTo>
                    <a:pt x="5114" y="0"/>
                  </a:lnTo>
                  <a:close/>
                  <a:moveTo>
                    <a:pt x="5378" y="0"/>
                  </a:moveTo>
                  <a:lnTo>
                    <a:pt x="5378" y="265"/>
                  </a:lnTo>
                  <a:lnTo>
                    <a:pt x="10491" y="265"/>
                  </a:lnTo>
                  <a:lnTo>
                    <a:pt x="10491" y="0"/>
                  </a:lnTo>
                  <a:close/>
                  <a:moveTo>
                    <a:pt x="10756" y="0"/>
                  </a:moveTo>
                  <a:lnTo>
                    <a:pt x="10756" y="265"/>
                  </a:lnTo>
                  <a:lnTo>
                    <a:pt x="15868" y="265"/>
                  </a:lnTo>
                  <a:lnTo>
                    <a:pt x="15868" y="0"/>
                  </a:lnTo>
                  <a:close/>
                  <a:moveTo>
                    <a:pt x="16133" y="0"/>
                  </a:moveTo>
                  <a:lnTo>
                    <a:pt x="16133" y="265"/>
                  </a:lnTo>
                  <a:lnTo>
                    <a:pt x="21246" y="265"/>
                  </a:lnTo>
                  <a:lnTo>
                    <a:pt x="21246" y="0"/>
                  </a:lnTo>
                  <a:close/>
                  <a:moveTo>
                    <a:pt x="21510" y="0"/>
                  </a:moveTo>
                  <a:lnTo>
                    <a:pt x="21510" y="265"/>
                  </a:lnTo>
                  <a:lnTo>
                    <a:pt x="26447" y="265"/>
                  </a:lnTo>
                  <a:lnTo>
                    <a:pt x="26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1" name="Google Shape;4181;p76"/>
            <p:cNvSpPr/>
            <p:nvPr/>
          </p:nvSpPr>
          <p:spPr>
            <a:xfrm rot="-5400000">
              <a:off x="3667850" y="13545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2" name="Google Shape;4182;p76"/>
            <p:cNvSpPr/>
            <p:nvPr/>
          </p:nvSpPr>
          <p:spPr>
            <a:xfrm rot="-5400000">
              <a:off x="3667850" y="1220100"/>
              <a:ext cx="127850" cy="6625"/>
            </a:xfrm>
            <a:custGeom>
              <a:avLst/>
              <a:gdLst/>
              <a:ahLst/>
              <a:cxnLst/>
              <a:rect l="l" t="t" r="r" b="b"/>
              <a:pathLst>
                <a:path w="5114" h="265" fill="none" extrusionOk="0">
                  <a:moveTo>
                    <a:pt x="5113" y="0"/>
                  </a:moveTo>
                  <a:lnTo>
                    <a:pt x="0" y="0"/>
                  </a:lnTo>
                  <a:lnTo>
                    <a:pt x="0"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3" name="Google Shape;4183;p76"/>
            <p:cNvSpPr/>
            <p:nvPr/>
          </p:nvSpPr>
          <p:spPr>
            <a:xfrm rot="-5400000">
              <a:off x="3667850" y="1085675"/>
              <a:ext cx="127850" cy="6625"/>
            </a:xfrm>
            <a:custGeom>
              <a:avLst/>
              <a:gdLst/>
              <a:ahLst/>
              <a:cxnLst/>
              <a:rect l="l" t="t" r="r" b="b"/>
              <a:pathLst>
                <a:path w="5114" h="265" fill="none" extrusionOk="0">
                  <a:moveTo>
                    <a:pt x="5113" y="0"/>
                  </a:moveTo>
                  <a:lnTo>
                    <a:pt x="1" y="0"/>
                  </a:lnTo>
                  <a:lnTo>
                    <a:pt x="1"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4" name="Google Shape;4184;p76"/>
            <p:cNvSpPr/>
            <p:nvPr/>
          </p:nvSpPr>
          <p:spPr>
            <a:xfrm rot="-5400000">
              <a:off x="3667850" y="9512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5" name="Google Shape;4185;p76"/>
            <p:cNvSpPr/>
            <p:nvPr/>
          </p:nvSpPr>
          <p:spPr>
            <a:xfrm rot="-5400000">
              <a:off x="3670063" y="819013"/>
              <a:ext cx="123425" cy="6625"/>
            </a:xfrm>
            <a:custGeom>
              <a:avLst/>
              <a:gdLst/>
              <a:ahLst/>
              <a:cxnLst/>
              <a:rect l="l" t="t" r="r" b="b"/>
              <a:pathLst>
                <a:path w="4937" h="265" fill="none" extrusionOk="0">
                  <a:moveTo>
                    <a:pt x="4937" y="0"/>
                  </a:moveTo>
                  <a:lnTo>
                    <a:pt x="0" y="0"/>
                  </a:lnTo>
                  <a:lnTo>
                    <a:pt x="0" y="265"/>
                  </a:lnTo>
                  <a:lnTo>
                    <a:pt x="4937" y="265"/>
                  </a:lnTo>
                  <a:lnTo>
                    <a:pt x="4937"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6" name="Google Shape;4186;p76"/>
            <p:cNvSpPr/>
            <p:nvPr/>
          </p:nvSpPr>
          <p:spPr>
            <a:xfrm rot="-5400000">
              <a:off x="3728463" y="14217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7" name="Google Shape;4187;p76"/>
            <p:cNvSpPr/>
            <p:nvPr/>
          </p:nvSpPr>
          <p:spPr>
            <a:xfrm rot="-5400000">
              <a:off x="3728463" y="14217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8" name="Google Shape;4188;p76"/>
            <p:cNvSpPr/>
            <p:nvPr/>
          </p:nvSpPr>
          <p:spPr>
            <a:xfrm rot="-5400000">
              <a:off x="3728450" y="12873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9" name="Google Shape;4189;p76"/>
            <p:cNvSpPr/>
            <p:nvPr/>
          </p:nvSpPr>
          <p:spPr>
            <a:xfrm rot="-5400000">
              <a:off x="3728450" y="12873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0" name="Google Shape;4190;p76"/>
            <p:cNvSpPr/>
            <p:nvPr/>
          </p:nvSpPr>
          <p:spPr>
            <a:xfrm rot="-5400000">
              <a:off x="3728463" y="1152888"/>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1" name="Google Shape;4191;p76"/>
            <p:cNvSpPr/>
            <p:nvPr/>
          </p:nvSpPr>
          <p:spPr>
            <a:xfrm rot="-5400000">
              <a:off x="3728463" y="1152888"/>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2" name="Google Shape;4192;p76"/>
            <p:cNvSpPr/>
            <p:nvPr/>
          </p:nvSpPr>
          <p:spPr>
            <a:xfrm rot="-5400000">
              <a:off x="3728463" y="10184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3" name="Google Shape;4193;p76"/>
            <p:cNvSpPr/>
            <p:nvPr/>
          </p:nvSpPr>
          <p:spPr>
            <a:xfrm rot="-5400000">
              <a:off x="3728463" y="10184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4" name="Google Shape;4194;p76"/>
            <p:cNvSpPr/>
            <p:nvPr/>
          </p:nvSpPr>
          <p:spPr>
            <a:xfrm rot="-5400000">
              <a:off x="3728450" y="8840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5" name="Google Shape;4195;p76"/>
            <p:cNvSpPr/>
            <p:nvPr/>
          </p:nvSpPr>
          <p:spPr>
            <a:xfrm rot="-5400000">
              <a:off x="3728450" y="8840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6" name="Google Shape;4196;p76"/>
            <p:cNvSpPr/>
            <p:nvPr/>
          </p:nvSpPr>
          <p:spPr>
            <a:xfrm rot="-5400000">
              <a:off x="3727900" y="753450"/>
              <a:ext cx="7750" cy="6625"/>
            </a:xfrm>
            <a:custGeom>
              <a:avLst/>
              <a:gdLst/>
              <a:ahLst/>
              <a:cxnLst/>
              <a:rect l="l" t="t" r="r" b="b"/>
              <a:pathLst>
                <a:path w="310" h="265" extrusionOk="0">
                  <a:moveTo>
                    <a:pt x="1" y="0"/>
                  </a:moveTo>
                  <a:lnTo>
                    <a:pt x="1" y="265"/>
                  </a:lnTo>
                  <a:lnTo>
                    <a:pt x="309" y="265"/>
                  </a:lnTo>
                  <a:lnTo>
                    <a:pt x="3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7" name="Google Shape;4197;p76"/>
            <p:cNvSpPr/>
            <p:nvPr/>
          </p:nvSpPr>
          <p:spPr>
            <a:xfrm rot="-5400000">
              <a:off x="3727900" y="753450"/>
              <a:ext cx="7750" cy="6625"/>
            </a:xfrm>
            <a:custGeom>
              <a:avLst/>
              <a:gdLst/>
              <a:ahLst/>
              <a:cxnLst/>
              <a:rect l="l" t="t" r="r" b="b"/>
              <a:pathLst>
                <a:path w="310" h="265" fill="none" extrusionOk="0">
                  <a:moveTo>
                    <a:pt x="309" y="0"/>
                  </a:moveTo>
                  <a:lnTo>
                    <a:pt x="1" y="0"/>
                  </a:lnTo>
                  <a:lnTo>
                    <a:pt x="1" y="265"/>
                  </a:lnTo>
                  <a:lnTo>
                    <a:pt x="309" y="265"/>
                  </a:lnTo>
                  <a:lnTo>
                    <a:pt x="309"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8" name="Google Shape;4198;p76"/>
            <p:cNvSpPr/>
            <p:nvPr/>
          </p:nvSpPr>
          <p:spPr>
            <a:xfrm rot="-5400000">
              <a:off x="3529000" y="1084575"/>
              <a:ext cx="667800" cy="6625"/>
            </a:xfrm>
            <a:custGeom>
              <a:avLst/>
              <a:gdLst/>
              <a:ahLst/>
              <a:cxnLst/>
              <a:rect l="l" t="t" r="r" b="b"/>
              <a:pathLst>
                <a:path w="26712" h="265" extrusionOk="0">
                  <a:moveTo>
                    <a:pt x="1" y="0"/>
                  </a:moveTo>
                  <a:lnTo>
                    <a:pt x="1" y="265"/>
                  </a:lnTo>
                  <a:lnTo>
                    <a:pt x="5114" y="265"/>
                  </a:lnTo>
                  <a:lnTo>
                    <a:pt x="5114" y="0"/>
                  </a:lnTo>
                  <a:close/>
                  <a:moveTo>
                    <a:pt x="5378" y="0"/>
                  </a:moveTo>
                  <a:lnTo>
                    <a:pt x="5378" y="265"/>
                  </a:lnTo>
                  <a:lnTo>
                    <a:pt x="10491" y="265"/>
                  </a:lnTo>
                  <a:lnTo>
                    <a:pt x="10491" y="0"/>
                  </a:lnTo>
                  <a:close/>
                  <a:moveTo>
                    <a:pt x="10756" y="0"/>
                  </a:moveTo>
                  <a:lnTo>
                    <a:pt x="10756" y="265"/>
                  </a:lnTo>
                  <a:lnTo>
                    <a:pt x="15868" y="265"/>
                  </a:lnTo>
                  <a:lnTo>
                    <a:pt x="15868" y="0"/>
                  </a:lnTo>
                  <a:close/>
                  <a:moveTo>
                    <a:pt x="16133" y="0"/>
                  </a:moveTo>
                  <a:lnTo>
                    <a:pt x="16133" y="265"/>
                  </a:lnTo>
                  <a:lnTo>
                    <a:pt x="21246" y="265"/>
                  </a:lnTo>
                  <a:lnTo>
                    <a:pt x="21246" y="0"/>
                  </a:lnTo>
                  <a:close/>
                  <a:moveTo>
                    <a:pt x="21510" y="0"/>
                  </a:moveTo>
                  <a:lnTo>
                    <a:pt x="21510" y="265"/>
                  </a:lnTo>
                  <a:lnTo>
                    <a:pt x="26711" y="265"/>
                  </a:lnTo>
                  <a:lnTo>
                    <a:pt x="26711" y="177"/>
                  </a:lnTo>
                  <a:lnTo>
                    <a:pt x="26447" y="177"/>
                  </a:lnTo>
                  <a:lnTo>
                    <a:pt x="26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9" name="Google Shape;4199;p76"/>
            <p:cNvSpPr/>
            <p:nvPr/>
          </p:nvSpPr>
          <p:spPr>
            <a:xfrm rot="-5400000">
              <a:off x="3798975" y="13545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0" name="Google Shape;4200;p76"/>
            <p:cNvSpPr/>
            <p:nvPr/>
          </p:nvSpPr>
          <p:spPr>
            <a:xfrm rot="-5400000">
              <a:off x="3798975" y="1220100"/>
              <a:ext cx="127850" cy="6625"/>
            </a:xfrm>
            <a:custGeom>
              <a:avLst/>
              <a:gdLst/>
              <a:ahLst/>
              <a:cxnLst/>
              <a:rect l="l" t="t" r="r" b="b"/>
              <a:pathLst>
                <a:path w="5114" h="265" fill="none" extrusionOk="0">
                  <a:moveTo>
                    <a:pt x="5113" y="0"/>
                  </a:moveTo>
                  <a:lnTo>
                    <a:pt x="0" y="0"/>
                  </a:lnTo>
                  <a:lnTo>
                    <a:pt x="0"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1" name="Google Shape;4201;p76"/>
            <p:cNvSpPr/>
            <p:nvPr/>
          </p:nvSpPr>
          <p:spPr>
            <a:xfrm rot="-5400000">
              <a:off x="3798975" y="1085675"/>
              <a:ext cx="127850" cy="6625"/>
            </a:xfrm>
            <a:custGeom>
              <a:avLst/>
              <a:gdLst/>
              <a:ahLst/>
              <a:cxnLst/>
              <a:rect l="l" t="t" r="r" b="b"/>
              <a:pathLst>
                <a:path w="5114" h="265" fill="none" extrusionOk="0">
                  <a:moveTo>
                    <a:pt x="5113" y="0"/>
                  </a:moveTo>
                  <a:lnTo>
                    <a:pt x="1" y="0"/>
                  </a:lnTo>
                  <a:lnTo>
                    <a:pt x="1" y="265"/>
                  </a:lnTo>
                  <a:lnTo>
                    <a:pt x="5113" y="265"/>
                  </a:lnTo>
                  <a:lnTo>
                    <a:pt x="5113"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2" name="Google Shape;4202;p76"/>
            <p:cNvSpPr/>
            <p:nvPr/>
          </p:nvSpPr>
          <p:spPr>
            <a:xfrm rot="-5400000">
              <a:off x="3798975" y="951250"/>
              <a:ext cx="127850" cy="6625"/>
            </a:xfrm>
            <a:custGeom>
              <a:avLst/>
              <a:gdLst/>
              <a:ahLst/>
              <a:cxnLst/>
              <a:rect l="l" t="t" r="r" b="b"/>
              <a:pathLst>
                <a:path w="5114" h="265" fill="none" extrusionOk="0">
                  <a:moveTo>
                    <a:pt x="5114" y="0"/>
                  </a:moveTo>
                  <a:lnTo>
                    <a:pt x="1" y="0"/>
                  </a:lnTo>
                  <a:lnTo>
                    <a:pt x="1" y="265"/>
                  </a:lnTo>
                  <a:lnTo>
                    <a:pt x="5114" y="265"/>
                  </a:lnTo>
                  <a:lnTo>
                    <a:pt x="5114"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3" name="Google Shape;4203;p76"/>
            <p:cNvSpPr/>
            <p:nvPr/>
          </p:nvSpPr>
          <p:spPr>
            <a:xfrm rot="-5400000">
              <a:off x="3797875" y="815700"/>
              <a:ext cx="130050" cy="6625"/>
            </a:xfrm>
            <a:custGeom>
              <a:avLst/>
              <a:gdLst/>
              <a:ahLst/>
              <a:cxnLst/>
              <a:rect l="l" t="t" r="r" b="b"/>
              <a:pathLst>
                <a:path w="5202" h="265" fill="none" extrusionOk="0">
                  <a:moveTo>
                    <a:pt x="4937" y="0"/>
                  </a:moveTo>
                  <a:lnTo>
                    <a:pt x="0" y="0"/>
                  </a:lnTo>
                  <a:lnTo>
                    <a:pt x="0" y="265"/>
                  </a:lnTo>
                  <a:lnTo>
                    <a:pt x="5201" y="265"/>
                  </a:lnTo>
                  <a:lnTo>
                    <a:pt x="5201" y="177"/>
                  </a:lnTo>
                  <a:lnTo>
                    <a:pt x="4937" y="177"/>
                  </a:lnTo>
                  <a:lnTo>
                    <a:pt x="4937"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4" name="Google Shape;4204;p76"/>
            <p:cNvSpPr/>
            <p:nvPr/>
          </p:nvSpPr>
          <p:spPr>
            <a:xfrm rot="-5400000">
              <a:off x="3860138" y="1421213"/>
              <a:ext cx="5525" cy="6625"/>
            </a:xfrm>
            <a:custGeom>
              <a:avLst/>
              <a:gdLst/>
              <a:ahLst/>
              <a:cxnLst/>
              <a:rect l="l" t="t" r="r" b="b"/>
              <a:pathLst>
                <a:path w="221" h="265" extrusionOk="0">
                  <a:moveTo>
                    <a:pt x="0" y="0"/>
                  </a:moveTo>
                  <a:lnTo>
                    <a:pt x="0" y="265"/>
                  </a:lnTo>
                  <a:lnTo>
                    <a:pt x="221" y="265"/>
                  </a:lnTo>
                  <a:lnTo>
                    <a:pt x="22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5" name="Google Shape;4205;p76"/>
            <p:cNvSpPr/>
            <p:nvPr/>
          </p:nvSpPr>
          <p:spPr>
            <a:xfrm rot="-5400000">
              <a:off x="3860138" y="1421213"/>
              <a:ext cx="5525" cy="6625"/>
            </a:xfrm>
            <a:custGeom>
              <a:avLst/>
              <a:gdLst/>
              <a:ahLst/>
              <a:cxnLst/>
              <a:rect l="l" t="t" r="r" b="b"/>
              <a:pathLst>
                <a:path w="221" h="265" fill="none" extrusionOk="0">
                  <a:moveTo>
                    <a:pt x="221" y="0"/>
                  </a:moveTo>
                  <a:lnTo>
                    <a:pt x="0" y="0"/>
                  </a:lnTo>
                  <a:lnTo>
                    <a:pt x="0" y="265"/>
                  </a:lnTo>
                  <a:lnTo>
                    <a:pt x="221" y="265"/>
                  </a:lnTo>
                  <a:lnTo>
                    <a:pt x="221"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6" name="Google Shape;4206;p76"/>
            <p:cNvSpPr/>
            <p:nvPr/>
          </p:nvSpPr>
          <p:spPr>
            <a:xfrm rot="-5400000">
              <a:off x="3859575" y="12873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7" name="Google Shape;4207;p76"/>
            <p:cNvSpPr/>
            <p:nvPr/>
          </p:nvSpPr>
          <p:spPr>
            <a:xfrm rot="-5400000">
              <a:off x="3859575" y="12873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8" name="Google Shape;4208;p76"/>
            <p:cNvSpPr/>
            <p:nvPr/>
          </p:nvSpPr>
          <p:spPr>
            <a:xfrm rot="-5400000">
              <a:off x="3859588" y="1152888"/>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9" name="Google Shape;4209;p76"/>
            <p:cNvSpPr/>
            <p:nvPr/>
          </p:nvSpPr>
          <p:spPr>
            <a:xfrm rot="-5400000">
              <a:off x="3859588" y="1152888"/>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0" name="Google Shape;4210;p76"/>
            <p:cNvSpPr/>
            <p:nvPr/>
          </p:nvSpPr>
          <p:spPr>
            <a:xfrm rot="-5400000">
              <a:off x="3859588" y="1018463"/>
              <a:ext cx="6625" cy="6625"/>
            </a:xfrm>
            <a:custGeom>
              <a:avLst/>
              <a:gdLst/>
              <a:ahLst/>
              <a:cxnLst/>
              <a:rect l="l" t="t" r="r" b="b"/>
              <a:pathLst>
                <a:path w="265" h="265" extrusionOk="0">
                  <a:moveTo>
                    <a:pt x="0" y="0"/>
                  </a:moveTo>
                  <a:lnTo>
                    <a:pt x="0"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1" name="Google Shape;4211;p76"/>
            <p:cNvSpPr/>
            <p:nvPr/>
          </p:nvSpPr>
          <p:spPr>
            <a:xfrm rot="-5400000">
              <a:off x="3859588" y="1018463"/>
              <a:ext cx="6625" cy="6625"/>
            </a:xfrm>
            <a:custGeom>
              <a:avLst/>
              <a:gdLst/>
              <a:ahLst/>
              <a:cxnLst/>
              <a:rect l="l" t="t" r="r" b="b"/>
              <a:pathLst>
                <a:path w="265" h="265" fill="none" extrusionOk="0">
                  <a:moveTo>
                    <a:pt x="265" y="0"/>
                  </a:moveTo>
                  <a:lnTo>
                    <a:pt x="0" y="0"/>
                  </a:lnTo>
                  <a:lnTo>
                    <a:pt x="0"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2" name="Google Shape;4212;p76"/>
            <p:cNvSpPr/>
            <p:nvPr/>
          </p:nvSpPr>
          <p:spPr>
            <a:xfrm rot="-5400000">
              <a:off x="3859575" y="884025"/>
              <a:ext cx="6650" cy="6625"/>
            </a:xfrm>
            <a:custGeom>
              <a:avLst/>
              <a:gdLst/>
              <a:ahLst/>
              <a:cxnLst/>
              <a:rect l="l" t="t" r="r" b="b"/>
              <a:pathLst>
                <a:path w="266" h="265" extrusionOk="0">
                  <a:moveTo>
                    <a:pt x="1" y="0"/>
                  </a:moveTo>
                  <a:lnTo>
                    <a:pt x="1" y="265"/>
                  </a:lnTo>
                  <a:lnTo>
                    <a:pt x="265" y="265"/>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3" name="Google Shape;4213;p76"/>
            <p:cNvSpPr/>
            <p:nvPr/>
          </p:nvSpPr>
          <p:spPr>
            <a:xfrm rot="-5400000">
              <a:off x="3859575" y="884025"/>
              <a:ext cx="6650" cy="6625"/>
            </a:xfrm>
            <a:custGeom>
              <a:avLst/>
              <a:gdLst/>
              <a:ahLst/>
              <a:cxnLst/>
              <a:rect l="l" t="t" r="r" b="b"/>
              <a:pathLst>
                <a:path w="266" h="265" fill="none" extrusionOk="0">
                  <a:moveTo>
                    <a:pt x="265" y="0"/>
                  </a:moveTo>
                  <a:lnTo>
                    <a:pt x="1" y="0"/>
                  </a:lnTo>
                  <a:lnTo>
                    <a:pt x="1" y="265"/>
                  </a:lnTo>
                  <a:lnTo>
                    <a:pt x="265" y="265"/>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4" name="Google Shape;4214;p76"/>
            <p:cNvSpPr/>
            <p:nvPr/>
          </p:nvSpPr>
          <p:spPr>
            <a:xfrm rot="-5400000">
              <a:off x="3858475" y="755100"/>
              <a:ext cx="6650" cy="4425"/>
            </a:xfrm>
            <a:custGeom>
              <a:avLst/>
              <a:gdLst/>
              <a:ahLst/>
              <a:cxnLst/>
              <a:rect l="l" t="t" r="r" b="b"/>
              <a:pathLst>
                <a:path w="266" h="177" extrusionOk="0">
                  <a:moveTo>
                    <a:pt x="1" y="0"/>
                  </a:moveTo>
                  <a:lnTo>
                    <a:pt x="1" y="177"/>
                  </a:lnTo>
                  <a:lnTo>
                    <a:pt x="265" y="177"/>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5" name="Google Shape;4215;p76"/>
            <p:cNvSpPr/>
            <p:nvPr/>
          </p:nvSpPr>
          <p:spPr>
            <a:xfrm rot="-5400000">
              <a:off x="3858475" y="755100"/>
              <a:ext cx="6650" cy="4425"/>
            </a:xfrm>
            <a:custGeom>
              <a:avLst/>
              <a:gdLst/>
              <a:ahLst/>
              <a:cxnLst/>
              <a:rect l="l" t="t" r="r" b="b"/>
              <a:pathLst>
                <a:path w="266" h="177" fill="none" extrusionOk="0">
                  <a:moveTo>
                    <a:pt x="265" y="0"/>
                  </a:moveTo>
                  <a:lnTo>
                    <a:pt x="1" y="0"/>
                  </a:lnTo>
                  <a:lnTo>
                    <a:pt x="1" y="177"/>
                  </a:lnTo>
                  <a:lnTo>
                    <a:pt x="265" y="177"/>
                  </a:lnTo>
                  <a:lnTo>
                    <a:pt x="265" y="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6" name="Google Shape;4216;p76"/>
            <p:cNvSpPr/>
            <p:nvPr/>
          </p:nvSpPr>
          <p:spPr>
            <a:xfrm rot="-5400000">
              <a:off x="2518538" y="733063"/>
              <a:ext cx="7750" cy="47400"/>
            </a:xfrm>
            <a:custGeom>
              <a:avLst/>
              <a:gdLst/>
              <a:ahLst/>
              <a:cxnLst/>
              <a:rect l="l" t="t" r="r" b="b"/>
              <a:pathLst>
                <a:path w="310" h="1896" extrusionOk="0">
                  <a:moveTo>
                    <a:pt x="1" y="1"/>
                  </a:moveTo>
                  <a:lnTo>
                    <a:pt x="1" y="1896"/>
                  </a:lnTo>
                  <a:lnTo>
                    <a:pt x="309" y="1896"/>
                  </a:lnTo>
                  <a:lnTo>
                    <a:pt x="30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7" name="Google Shape;4217;p76"/>
            <p:cNvSpPr/>
            <p:nvPr/>
          </p:nvSpPr>
          <p:spPr>
            <a:xfrm rot="-5400000">
              <a:off x="2499275" y="753450"/>
              <a:ext cx="47400" cy="6625"/>
            </a:xfrm>
            <a:custGeom>
              <a:avLst/>
              <a:gdLst/>
              <a:ahLst/>
              <a:cxnLst/>
              <a:rect l="l" t="t" r="r" b="b"/>
              <a:pathLst>
                <a:path w="1896" h="265" extrusionOk="0">
                  <a:moveTo>
                    <a:pt x="1" y="0"/>
                  </a:moveTo>
                  <a:lnTo>
                    <a:pt x="1" y="264"/>
                  </a:lnTo>
                  <a:lnTo>
                    <a:pt x="1896" y="264"/>
                  </a:lnTo>
                  <a:lnTo>
                    <a:pt x="18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8" name="Google Shape;4218;p76"/>
            <p:cNvSpPr/>
            <p:nvPr/>
          </p:nvSpPr>
          <p:spPr>
            <a:xfrm rot="-5400000">
              <a:off x="3189063" y="733613"/>
              <a:ext cx="7750" cy="46300"/>
            </a:xfrm>
            <a:custGeom>
              <a:avLst/>
              <a:gdLst/>
              <a:ahLst/>
              <a:cxnLst/>
              <a:rect l="l" t="t" r="r" b="b"/>
              <a:pathLst>
                <a:path w="310" h="1852" extrusionOk="0">
                  <a:moveTo>
                    <a:pt x="1" y="0"/>
                  </a:moveTo>
                  <a:lnTo>
                    <a:pt x="1" y="1852"/>
                  </a:lnTo>
                  <a:lnTo>
                    <a:pt x="309" y="1852"/>
                  </a:lnTo>
                  <a:lnTo>
                    <a:pt x="3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9" name="Google Shape;4219;p76"/>
            <p:cNvSpPr/>
            <p:nvPr/>
          </p:nvSpPr>
          <p:spPr>
            <a:xfrm rot="-5400000">
              <a:off x="3169238" y="753438"/>
              <a:ext cx="47400" cy="6650"/>
            </a:xfrm>
            <a:custGeom>
              <a:avLst/>
              <a:gdLst/>
              <a:ahLst/>
              <a:cxnLst/>
              <a:rect l="l" t="t" r="r" b="b"/>
              <a:pathLst>
                <a:path w="1896" h="266" extrusionOk="0">
                  <a:moveTo>
                    <a:pt x="1" y="1"/>
                  </a:moveTo>
                  <a:lnTo>
                    <a:pt x="1" y="265"/>
                  </a:lnTo>
                  <a:lnTo>
                    <a:pt x="1896" y="265"/>
                  </a:lnTo>
                  <a:lnTo>
                    <a:pt x="189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20" name="Google Shape;4220;p76"/>
            <p:cNvSpPr/>
            <p:nvPr/>
          </p:nvSpPr>
          <p:spPr>
            <a:xfrm rot="-5400000">
              <a:off x="2519100" y="1403575"/>
              <a:ext cx="6625" cy="47400"/>
            </a:xfrm>
            <a:custGeom>
              <a:avLst/>
              <a:gdLst/>
              <a:ahLst/>
              <a:cxnLst/>
              <a:rect l="l" t="t" r="r" b="b"/>
              <a:pathLst>
                <a:path w="265" h="1896" extrusionOk="0">
                  <a:moveTo>
                    <a:pt x="0" y="1"/>
                  </a:moveTo>
                  <a:lnTo>
                    <a:pt x="0" y="1896"/>
                  </a:lnTo>
                  <a:lnTo>
                    <a:pt x="265" y="1896"/>
                  </a:lnTo>
                  <a:lnTo>
                    <a:pt x="2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21" name="Google Shape;4221;p76"/>
            <p:cNvSpPr/>
            <p:nvPr/>
          </p:nvSpPr>
          <p:spPr>
            <a:xfrm rot="-5400000">
              <a:off x="2499263" y="1423413"/>
              <a:ext cx="47425" cy="6625"/>
            </a:xfrm>
            <a:custGeom>
              <a:avLst/>
              <a:gdLst/>
              <a:ahLst/>
              <a:cxnLst/>
              <a:rect l="l" t="t" r="r" b="b"/>
              <a:pathLst>
                <a:path w="1897" h="265" extrusionOk="0">
                  <a:moveTo>
                    <a:pt x="1" y="0"/>
                  </a:moveTo>
                  <a:lnTo>
                    <a:pt x="1" y="264"/>
                  </a:lnTo>
                  <a:lnTo>
                    <a:pt x="1896" y="264"/>
                  </a:lnTo>
                  <a:lnTo>
                    <a:pt x="18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22" name="Google Shape;4222;p76"/>
            <p:cNvSpPr/>
            <p:nvPr/>
          </p:nvSpPr>
          <p:spPr>
            <a:xfrm rot="-5400000">
              <a:off x="3189625" y="1404125"/>
              <a:ext cx="6625" cy="46300"/>
            </a:xfrm>
            <a:custGeom>
              <a:avLst/>
              <a:gdLst/>
              <a:ahLst/>
              <a:cxnLst/>
              <a:rect l="l" t="t" r="r" b="b"/>
              <a:pathLst>
                <a:path w="265" h="1852" extrusionOk="0">
                  <a:moveTo>
                    <a:pt x="0" y="0"/>
                  </a:moveTo>
                  <a:lnTo>
                    <a:pt x="0" y="1852"/>
                  </a:lnTo>
                  <a:lnTo>
                    <a:pt x="265" y="1852"/>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23" name="Google Shape;4223;p76"/>
            <p:cNvSpPr/>
            <p:nvPr/>
          </p:nvSpPr>
          <p:spPr>
            <a:xfrm rot="-5400000">
              <a:off x="3169225" y="1423400"/>
              <a:ext cx="47425" cy="6650"/>
            </a:xfrm>
            <a:custGeom>
              <a:avLst/>
              <a:gdLst/>
              <a:ahLst/>
              <a:cxnLst/>
              <a:rect l="l" t="t" r="r" b="b"/>
              <a:pathLst>
                <a:path w="1897" h="266" extrusionOk="0">
                  <a:moveTo>
                    <a:pt x="1" y="1"/>
                  </a:moveTo>
                  <a:lnTo>
                    <a:pt x="1" y="265"/>
                  </a:lnTo>
                  <a:lnTo>
                    <a:pt x="1896" y="265"/>
                  </a:lnTo>
                  <a:lnTo>
                    <a:pt x="189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24" name="Google Shape;4224;p76"/>
            <p:cNvSpPr/>
            <p:nvPr/>
          </p:nvSpPr>
          <p:spPr>
            <a:xfrm rot="-5400000">
              <a:off x="3859600" y="1404125"/>
              <a:ext cx="6625" cy="46300"/>
            </a:xfrm>
            <a:custGeom>
              <a:avLst/>
              <a:gdLst/>
              <a:ahLst/>
              <a:cxnLst/>
              <a:rect l="l" t="t" r="r" b="b"/>
              <a:pathLst>
                <a:path w="265" h="1852" extrusionOk="0">
                  <a:moveTo>
                    <a:pt x="0" y="0"/>
                  </a:moveTo>
                  <a:lnTo>
                    <a:pt x="0" y="1851"/>
                  </a:lnTo>
                  <a:lnTo>
                    <a:pt x="265" y="1851"/>
                  </a:lnTo>
                  <a:lnTo>
                    <a:pt x="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25" name="Google Shape;4225;p76"/>
            <p:cNvSpPr/>
            <p:nvPr/>
          </p:nvSpPr>
          <p:spPr>
            <a:xfrm rot="-5400000">
              <a:off x="3839188" y="1423413"/>
              <a:ext cx="47425" cy="6625"/>
            </a:xfrm>
            <a:custGeom>
              <a:avLst/>
              <a:gdLst/>
              <a:ahLst/>
              <a:cxnLst/>
              <a:rect l="l" t="t" r="r" b="b"/>
              <a:pathLst>
                <a:path w="1897" h="265" extrusionOk="0">
                  <a:moveTo>
                    <a:pt x="1" y="0"/>
                  </a:moveTo>
                  <a:lnTo>
                    <a:pt x="1" y="265"/>
                  </a:lnTo>
                  <a:lnTo>
                    <a:pt x="1896" y="265"/>
                  </a:lnTo>
                  <a:lnTo>
                    <a:pt x="18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26" name="Google Shape;4226;p76"/>
            <p:cNvSpPr/>
            <p:nvPr/>
          </p:nvSpPr>
          <p:spPr>
            <a:xfrm rot="-5400000">
              <a:off x="3859038" y="733613"/>
              <a:ext cx="7750" cy="46300"/>
            </a:xfrm>
            <a:custGeom>
              <a:avLst/>
              <a:gdLst/>
              <a:ahLst/>
              <a:cxnLst/>
              <a:rect l="l" t="t" r="r" b="b"/>
              <a:pathLst>
                <a:path w="310" h="1852" extrusionOk="0">
                  <a:moveTo>
                    <a:pt x="1" y="0"/>
                  </a:moveTo>
                  <a:lnTo>
                    <a:pt x="1" y="1851"/>
                  </a:lnTo>
                  <a:lnTo>
                    <a:pt x="309" y="1851"/>
                  </a:lnTo>
                  <a:lnTo>
                    <a:pt x="3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27" name="Google Shape;4227;p76"/>
            <p:cNvSpPr/>
            <p:nvPr/>
          </p:nvSpPr>
          <p:spPr>
            <a:xfrm rot="-5400000">
              <a:off x="3839200" y="753450"/>
              <a:ext cx="47400" cy="6625"/>
            </a:xfrm>
            <a:custGeom>
              <a:avLst/>
              <a:gdLst/>
              <a:ahLst/>
              <a:cxnLst/>
              <a:rect l="l" t="t" r="r" b="b"/>
              <a:pathLst>
                <a:path w="1896" h="265" extrusionOk="0">
                  <a:moveTo>
                    <a:pt x="1" y="0"/>
                  </a:moveTo>
                  <a:lnTo>
                    <a:pt x="1" y="265"/>
                  </a:lnTo>
                  <a:lnTo>
                    <a:pt x="1896" y="265"/>
                  </a:lnTo>
                  <a:lnTo>
                    <a:pt x="18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4228" name="Google Shape;4228;p76"/>
          <p:cNvGrpSpPr/>
          <p:nvPr/>
        </p:nvGrpSpPr>
        <p:grpSpPr>
          <a:xfrm>
            <a:off x="661035" y="334010"/>
            <a:ext cx="598805" cy="730250"/>
            <a:chOff x="854872" y="593529"/>
            <a:chExt cx="605939" cy="733425"/>
          </a:xfrm>
        </p:grpSpPr>
        <p:grpSp>
          <p:nvGrpSpPr>
            <p:cNvPr id="4229" name="Google Shape;4229;p76"/>
            <p:cNvGrpSpPr/>
            <p:nvPr/>
          </p:nvGrpSpPr>
          <p:grpSpPr>
            <a:xfrm>
              <a:off x="854872" y="749504"/>
              <a:ext cx="444014" cy="577450"/>
              <a:chOff x="2255047" y="690567"/>
              <a:chExt cx="444014" cy="577450"/>
            </a:xfrm>
          </p:grpSpPr>
          <p:sp>
            <p:nvSpPr>
              <p:cNvPr id="4230" name="Google Shape;4230;p76"/>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31" name="Google Shape;4231;p76"/>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4232" name="Google Shape;4232;p76"/>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4233" name="Google Shape;4233;p76"/>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4234" name="Google Shape;4234;p76"/>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grpSp>
          <p:nvGrpSpPr>
            <p:cNvPr id="4235" name="Google Shape;4235;p76"/>
            <p:cNvGrpSpPr/>
            <p:nvPr/>
          </p:nvGrpSpPr>
          <p:grpSpPr>
            <a:xfrm>
              <a:off x="935835" y="671517"/>
              <a:ext cx="444014" cy="577450"/>
              <a:chOff x="2255047" y="690567"/>
              <a:chExt cx="444014" cy="577450"/>
            </a:xfrm>
          </p:grpSpPr>
          <p:sp>
            <p:nvSpPr>
              <p:cNvPr id="4236" name="Google Shape;4236;p76"/>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37" name="Google Shape;4237;p76"/>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4238" name="Google Shape;4238;p76"/>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4239" name="Google Shape;4239;p76"/>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4240" name="Google Shape;4240;p76"/>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grpSp>
          <p:nvGrpSpPr>
            <p:cNvPr id="4241" name="Google Shape;4241;p76"/>
            <p:cNvGrpSpPr/>
            <p:nvPr/>
          </p:nvGrpSpPr>
          <p:grpSpPr>
            <a:xfrm>
              <a:off x="1016797" y="593529"/>
              <a:ext cx="444014" cy="577450"/>
              <a:chOff x="2255047" y="690567"/>
              <a:chExt cx="444014" cy="577450"/>
            </a:xfrm>
          </p:grpSpPr>
          <p:sp>
            <p:nvSpPr>
              <p:cNvPr id="4242" name="Google Shape;4242;p76"/>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43" name="Google Shape;4243;p76"/>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4244" name="Google Shape;4244;p76"/>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4245" name="Google Shape;4245;p76"/>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4246" name="Google Shape;4246;p76"/>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grpSp>
      <p:sp>
        <p:nvSpPr>
          <p:cNvPr id="4247" name="Google Shape;4247;p76"/>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altLang="en-GB">
                <a:sym typeface="+mn-ea"/>
              </a:rPr>
              <a:t>Information</a:t>
            </a:r>
            <a:r>
              <a:rPr lang="en-GB">
                <a:sym typeface="+mn-ea"/>
              </a:rPr>
              <a:t> Technology</a:t>
            </a:r>
            <a:endParaRPr lang="en-GB"/>
          </a:p>
        </p:txBody>
      </p:sp>
      <p:sp>
        <p:nvSpPr>
          <p:cNvPr id="4248" name="Google Shape;4248;p76"/>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sym typeface="+mn-ea"/>
              </a:rPr>
              <a:t>LIMU</a:t>
            </a:r>
            <a:endParaRPr lang="en-GB"/>
          </a:p>
        </p:txBody>
      </p:sp>
      <p:sp>
        <p:nvSpPr>
          <p:cNvPr id="2343" name="Google Shape;2343;p56"/>
          <p:cNvSpPr txBox="1"/>
          <p:nvPr>
            <p:ph type="title" idx="15"/>
          </p:nvPr>
        </p:nvSpPr>
        <p:spPr>
          <a:xfrm>
            <a:off x="2024380" y="689610"/>
            <a:ext cx="5270500" cy="572770"/>
          </a:xfrm>
          <a:prstGeom prst="rect">
            <a:avLst/>
          </a:prstGeom>
        </p:spPr>
        <p:txBody>
          <a:bodyPr spcFirstLastPara="1" wrap="square" lIns="91425" tIns="91425" rIns="91425" bIns="91425" anchor="ctr" anchorCtr="0">
            <a:noAutofit/>
          </a:bodyPr>
          <a:p>
            <a:pPr marL="0" lvl="0" indent="0" algn="ctr" rtl="0">
              <a:spcBef>
                <a:spcPts val="0"/>
              </a:spcBef>
              <a:spcAft>
                <a:spcPts val="0"/>
              </a:spcAft>
              <a:buNone/>
            </a:pPr>
            <a:r>
              <a:rPr lang="en-US" altLang="en-GB" sz="2000">
                <a:latin typeface="Raleway" charset="0"/>
                <a:cs typeface="Raleway" charset="0"/>
                <a:sym typeface="+mn-ea"/>
              </a:rPr>
              <a:t>Describe the functionalities of each layer of the OSI model</a:t>
            </a:r>
            <a:endParaRPr lang="en-US" altLang="en-GB" sz="2000">
              <a:latin typeface="Raleway" charset="0"/>
              <a:cs typeface="Raleway" charset="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2589" name="Shape 2589"/>
        <p:cNvGrpSpPr/>
        <p:nvPr/>
      </p:nvGrpSpPr>
      <p:grpSpPr>
        <a:xfrm>
          <a:off x="0" y="0"/>
          <a:ext cx="0" cy="0"/>
          <a:chOff x="0" y="0"/>
          <a:chExt cx="0" cy="0"/>
        </a:xfrm>
      </p:grpSpPr>
      <p:grpSp>
        <p:nvGrpSpPr>
          <p:cNvPr id="2595" name="Google Shape;2595;p58"/>
          <p:cNvGrpSpPr/>
          <p:nvPr/>
        </p:nvGrpSpPr>
        <p:grpSpPr>
          <a:xfrm>
            <a:off x="7608270" y="3622306"/>
            <a:ext cx="839886" cy="1158283"/>
            <a:chOff x="7464125" y="3447046"/>
            <a:chExt cx="839886" cy="1158283"/>
          </a:xfrm>
        </p:grpSpPr>
        <p:sp>
          <p:nvSpPr>
            <p:cNvPr id="2596" name="Google Shape;2596;p58"/>
            <p:cNvSpPr/>
            <p:nvPr/>
          </p:nvSpPr>
          <p:spPr>
            <a:xfrm>
              <a:off x="7464125" y="4391000"/>
              <a:ext cx="123829" cy="122675"/>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2597" name="Google Shape;2597;p58"/>
            <p:cNvGrpSpPr/>
            <p:nvPr/>
          </p:nvGrpSpPr>
          <p:grpSpPr>
            <a:xfrm>
              <a:off x="7859997" y="4027879"/>
              <a:ext cx="444014" cy="577450"/>
              <a:chOff x="2255047" y="690567"/>
              <a:chExt cx="444014" cy="577450"/>
            </a:xfrm>
          </p:grpSpPr>
          <p:sp>
            <p:nvSpPr>
              <p:cNvPr id="2598" name="Google Shape;2598;p58"/>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99" name="Google Shape;2599;p58"/>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2600" name="Google Shape;2600;p58"/>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2601" name="Google Shape;2601;p58"/>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2602" name="Google Shape;2602;p58"/>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sp>
          <p:nvSpPr>
            <p:cNvPr id="2603" name="Google Shape;2603;p58"/>
            <p:cNvSpPr/>
            <p:nvPr/>
          </p:nvSpPr>
          <p:spPr>
            <a:xfrm>
              <a:off x="8037695" y="3447046"/>
              <a:ext cx="266296" cy="263844"/>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2604" name="Google Shape;2604;p58"/>
          <p:cNvGrpSpPr/>
          <p:nvPr/>
        </p:nvGrpSpPr>
        <p:grpSpPr>
          <a:xfrm rot="1440000">
            <a:off x="611505" y="255905"/>
            <a:ext cx="581660" cy="737235"/>
            <a:chOff x="839926" y="538180"/>
            <a:chExt cx="743582" cy="919995"/>
          </a:xfrm>
        </p:grpSpPr>
        <p:grpSp>
          <p:nvGrpSpPr>
            <p:cNvPr id="2605" name="Google Shape;2605;p58"/>
            <p:cNvGrpSpPr/>
            <p:nvPr/>
          </p:nvGrpSpPr>
          <p:grpSpPr>
            <a:xfrm>
              <a:off x="839926" y="538180"/>
              <a:ext cx="599241" cy="779327"/>
              <a:chOff x="2255047" y="690567"/>
              <a:chExt cx="444014" cy="577450"/>
            </a:xfrm>
          </p:grpSpPr>
          <p:sp>
            <p:nvSpPr>
              <p:cNvPr id="2606" name="Google Shape;2606;p58"/>
              <p:cNvSpPr/>
              <p:nvPr/>
            </p:nvSpPr>
            <p:spPr>
              <a:xfrm>
                <a:off x="2255047" y="690567"/>
                <a:ext cx="444011" cy="577450"/>
              </a:xfrm>
              <a:custGeom>
                <a:avLst/>
                <a:gdLst/>
                <a:ahLst/>
                <a:cxnLst/>
                <a:rect l="l" t="t" r="r" b="b"/>
                <a:pathLst>
                  <a:path w="13393" h="17418" extrusionOk="0">
                    <a:moveTo>
                      <a:pt x="1" y="0"/>
                    </a:moveTo>
                    <a:lnTo>
                      <a:pt x="1" y="17417"/>
                    </a:lnTo>
                    <a:lnTo>
                      <a:pt x="13393" y="17417"/>
                    </a:lnTo>
                    <a:lnTo>
                      <a:pt x="13393" y="4164"/>
                    </a:lnTo>
                    <a:lnTo>
                      <a:pt x="10062"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07" name="Google Shape;2607;p58"/>
              <p:cNvSpPr/>
              <p:nvPr/>
            </p:nvSpPr>
            <p:spPr>
              <a:xfrm>
                <a:off x="2588630" y="690567"/>
                <a:ext cx="110431" cy="138047"/>
              </a:xfrm>
              <a:custGeom>
                <a:avLst/>
                <a:gdLst/>
                <a:ahLst/>
                <a:cxnLst/>
                <a:rect l="l" t="t" r="r" b="b"/>
                <a:pathLst>
                  <a:path w="3331" h="4164" extrusionOk="0">
                    <a:moveTo>
                      <a:pt x="0" y="0"/>
                    </a:moveTo>
                    <a:lnTo>
                      <a:pt x="0" y="4164"/>
                    </a:lnTo>
                    <a:lnTo>
                      <a:pt x="3331" y="4164"/>
                    </a:lnTo>
                    <a:lnTo>
                      <a:pt x="0" y="0"/>
                    </a:lnTo>
                    <a:close/>
                  </a:path>
                </a:pathLst>
              </a:custGeom>
              <a:solidFill>
                <a:schemeClr val="lt2"/>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2608" name="Google Shape;2608;p58"/>
              <p:cNvCxnSpPr/>
              <p:nvPr/>
            </p:nvCxnSpPr>
            <p:spPr>
              <a:xfrm>
                <a:off x="2320463" y="924475"/>
                <a:ext cx="313200" cy="0"/>
              </a:xfrm>
              <a:prstGeom prst="straightConnector1">
                <a:avLst/>
              </a:prstGeom>
              <a:noFill/>
              <a:ln w="9525" cap="flat" cmpd="sng">
                <a:solidFill>
                  <a:schemeClr val="dk1"/>
                </a:solidFill>
                <a:prstDash val="solid"/>
                <a:round/>
                <a:headEnd type="none" w="med" len="med"/>
                <a:tailEnd type="none" w="med" len="med"/>
              </a:ln>
            </p:spPr>
          </p:cxnSp>
          <p:cxnSp>
            <p:nvCxnSpPr>
              <p:cNvPr id="2609" name="Google Shape;2609;p58"/>
              <p:cNvCxnSpPr/>
              <p:nvPr/>
            </p:nvCxnSpPr>
            <p:spPr>
              <a:xfrm>
                <a:off x="2320463" y="979300"/>
                <a:ext cx="313200" cy="0"/>
              </a:xfrm>
              <a:prstGeom prst="straightConnector1">
                <a:avLst/>
              </a:prstGeom>
              <a:noFill/>
              <a:ln w="9525" cap="flat" cmpd="sng">
                <a:solidFill>
                  <a:schemeClr val="dk1"/>
                </a:solidFill>
                <a:prstDash val="solid"/>
                <a:round/>
                <a:headEnd type="none" w="med" len="med"/>
                <a:tailEnd type="none" w="med" len="med"/>
              </a:ln>
            </p:spPr>
          </p:cxnSp>
          <p:cxnSp>
            <p:nvCxnSpPr>
              <p:cNvPr id="2610" name="Google Shape;2610;p58"/>
              <p:cNvCxnSpPr/>
              <p:nvPr/>
            </p:nvCxnSpPr>
            <p:spPr>
              <a:xfrm>
                <a:off x="2320463" y="1031550"/>
                <a:ext cx="313200" cy="0"/>
              </a:xfrm>
              <a:prstGeom prst="straightConnector1">
                <a:avLst/>
              </a:prstGeom>
              <a:noFill/>
              <a:ln w="9525" cap="flat" cmpd="sng">
                <a:solidFill>
                  <a:schemeClr val="dk1"/>
                </a:solidFill>
                <a:prstDash val="solid"/>
                <a:round/>
                <a:headEnd type="none" w="med" len="med"/>
                <a:tailEnd type="none" w="med" len="med"/>
              </a:ln>
            </p:spPr>
          </p:cxnSp>
        </p:grpSp>
        <p:grpSp>
          <p:nvGrpSpPr>
            <p:cNvPr id="2611" name="Google Shape;2611;p58"/>
            <p:cNvGrpSpPr/>
            <p:nvPr/>
          </p:nvGrpSpPr>
          <p:grpSpPr>
            <a:xfrm>
              <a:off x="1270308" y="1144975"/>
              <a:ext cx="313200" cy="313200"/>
              <a:chOff x="1270308" y="1144975"/>
              <a:chExt cx="313200" cy="313200"/>
            </a:xfrm>
          </p:grpSpPr>
          <p:sp>
            <p:nvSpPr>
              <p:cNvPr id="2612" name="Google Shape;2612;p58"/>
              <p:cNvSpPr/>
              <p:nvPr/>
            </p:nvSpPr>
            <p:spPr>
              <a:xfrm>
                <a:off x="1270308" y="1144975"/>
                <a:ext cx="313200" cy="313200"/>
              </a:xfrm>
              <a:prstGeom prst="ellipse">
                <a:avLst/>
              </a:prstGeom>
              <a:solidFill>
                <a:schemeClr val="accen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13" name="Google Shape;2613;p58"/>
              <p:cNvSpPr/>
              <p:nvPr/>
            </p:nvSpPr>
            <p:spPr>
              <a:xfrm>
                <a:off x="1320853" y="1195519"/>
                <a:ext cx="211800" cy="211800"/>
              </a:xfrm>
              <a:prstGeom prst="mathPlus">
                <a:avLst>
                  <a:gd name="adj1" fmla="val 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sp>
        <p:nvSpPr>
          <p:cNvPr id="2614" name="Google Shape;2614;p58"/>
          <p:cNvSpPr/>
          <p:nvPr/>
        </p:nvSpPr>
        <p:spPr>
          <a:xfrm rot="20700000">
            <a:off x="707175" y="4464970"/>
            <a:ext cx="308842" cy="305978"/>
          </a:xfrm>
          <a:custGeom>
            <a:avLst/>
            <a:gdLst/>
            <a:ahLst/>
            <a:cxnLst/>
            <a:rect l="l" t="t" r="r" b="b"/>
            <a:pathLst>
              <a:path w="3678" h="3644" fill="none" extrusionOk="0">
                <a:moveTo>
                  <a:pt x="3157" y="0"/>
                </a:moveTo>
                <a:lnTo>
                  <a:pt x="1839" y="1319"/>
                </a:lnTo>
                <a:lnTo>
                  <a:pt x="486" y="0"/>
                </a:lnTo>
                <a:lnTo>
                  <a:pt x="0" y="486"/>
                </a:lnTo>
                <a:lnTo>
                  <a:pt x="1319" y="1805"/>
                </a:lnTo>
                <a:lnTo>
                  <a:pt x="0" y="3158"/>
                </a:lnTo>
                <a:lnTo>
                  <a:pt x="486" y="3643"/>
                </a:lnTo>
                <a:lnTo>
                  <a:pt x="1839" y="2325"/>
                </a:lnTo>
                <a:lnTo>
                  <a:pt x="3157" y="3643"/>
                </a:lnTo>
                <a:lnTo>
                  <a:pt x="3678" y="3158"/>
                </a:lnTo>
                <a:lnTo>
                  <a:pt x="2325" y="1805"/>
                </a:lnTo>
                <a:lnTo>
                  <a:pt x="3678" y="486"/>
                </a:lnTo>
                <a:lnTo>
                  <a:pt x="3157" y="0"/>
                </a:lnTo>
                <a:lnTo>
                  <a:pt x="3157" y="0"/>
                </a:lnTo>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15" name="Google Shape;2615;p58"/>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altLang="en-GB">
                <a:sym typeface="+mn-ea"/>
              </a:rPr>
              <a:t>Information</a:t>
            </a:r>
            <a:r>
              <a:rPr lang="en-GB">
                <a:sym typeface="+mn-ea"/>
              </a:rPr>
              <a:t> Technology</a:t>
            </a:r>
            <a:endParaRPr lang="en-GB"/>
          </a:p>
        </p:txBody>
      </p:sp>
      <p:sp>
        <p:nvSpPr>
          <p:cNvPr id="2616" name="Google Shape;2616;p58"/>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sym typeface="+mn-ea"/>
              </a:rPr>
              <a:t>LIMU</a:t>
            </a:r>
            <a:endParaRPr lang="en-GB"/>
          </a:p>
        </p:txBody>
      </p:sp>
      <p:sp>
        <p:nvSpPr>
          <p:cNvPr id="3954" name="Google Shape;3954;p76"/>
          <p:cNvSpPr txBox="1"/>
          <p:nvPr/>
        </p:nvSpPr>
        <p:spPr>
          <a:xfrm>
            <a:off x="1149985" y="2242820"/>
            <a:ext cx="6744970" cy="766445"/>
          </a:xfrm>
          <a:prstGeom prst="rect">
            <a:avLst/>
          </a:prstGeom>
          <a:noFill/>
          <a:ln>
            <a:noFill/>
          </a:ln>
        </p:spPr>
        <p:txBody>
          <a:bodyPr wrap="square" lIns="91425" tIns="91425" rIns="91425" bIns="91425" anchor="ctr"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dk1"/>
              </a:buClr>
              <a:buSzPts val="1800"/>
              <a:buFont typeface="DM Sans"/>
              <a:buNone/>
              <a:defRPr sz="1400" b="0" i="0" u="none" strike="noStrike" cap="none">
                <a:solidFill>
                  <a:schemeClr val="dk1"/>
                </a:solidFill>
                <a:latin typeface="DM Sans"/>
                <a:ea typeface="DM Sans"/>
                <a:cs typeface="DM Sans"/>
                <a:sym typeface="DM Sans"/>
              </a:defRPr>
            </a:lvl1pPr>
            <a:lvl2pPr marL="914400" marR="0" lvl="1" indent="-317500" algn="ctr" rtl="0">
              <a:lnSpc>
                <a:spcPct val="100000"/>
              </a:lnSpc>
              <a:spcBef>
                <a:spcPts val="0"/>
              </a:spcBef>
              <a:spcAft>
                <a:spcPts val="0"/>
              </a:spcAft>
              <a:buClr>
                <a:schemeClr val="dk1"/>
              </a:buClr>
              <a:buSzPts val="1400"/>
              <a:buFont typeface="DM Sans"/>
              <a:buNone/>
              <a:defRPr sz="1400" b="0" i="0" u="none" strike="noStrike" cap="none">
                <a:solidFill>
                  <a:schemeClr val="dk1"/>
                </a:solidFill>
                <a:latin typeface="DM Sans"/>
                <a:ea typeface="DM Sans"/>
                <a:cs typeface="DM Sans"/>
                <a:sym typeface="DM Sans"/>
              </a:defRPr>
            </a:lvl2pPr>
            <a:lvl3pPr marL="1371600" marR="0" lvl="2" indent="-317500" algn="ctr" rtl="0">
              <a:lnSpc>
                <a:spcPct val="100000"/>
              </a:lnSpc>
              <a:spcBef>
                <a:spcPts val="0"/>
              </a:spcBef>
              <a:spcAft>
                <a:spcPts val="0"/>
              </a:spcAft>
              <a:buClr>
                <a:schemeClr val="dk1"/>
              </a:buClr>
              <a:buSzPts val="1400"/>
              <a:buFont typeface="DM Sans"/>
              <a:buNone/>
              <a:defRPr sz="1400" b="0" i="0" u="none" strike="noStrike" cap="none">
                <a:solidFill>
                  <a:schemeClr val="dk1"/>
                </a:solidFill>
                <a:latin typeface="DM Sans"/>
                <a:ea typeface="DM Sans"/>
                <a:cs typeface="DM Sans"/>
                <a:sym typeface="DM Sans"/>
              </a:defRPr>
            </a:lvl3pPr>
            <a:lvl4pPr marL="1828800" marR="0" lvl="3" indent="-317500" algn="ctr" rtl="0">
              <a:lnSpc>
                <a:spcPct val="100000"/>
              </a:lnSpc>
              <a:spcBef>
                <a:spcPts val="0"/>
              </a:spcBef>
              <a:spcAft>
                <a:spcPts val="0"/>
              </a:spcAft>
              <a:buClr>
                <a:schemeClr val="dk1"/>
              </a:buClr>
              <a:buSzPts val="1400"/>
              <a:buFont typeface="DM Sans"/>
              <a:buNone/>
              <a:defRPr sz="1400" b="0" i="0" u="none" strike="noStrike" cap="none">
                <a:solidFill>
                  <a:schemeClr val="dk1"/>
                </a:solidFill>
                <a:latin typeface="DM Sans"/>
                <a:ea typeface="DM Sans"/>
                <a:cs typeface="DM Sans"/>
                <a:sym typeface="DM Sans"/>
              </a:defRPr>
            </a:lvl4pPr>
            <a:lvl5pPr marL="2286000" marR="0" lvl="4" indent="-317500" algn="ctr" rtl="0">
              <a:lnSpc>
                <a:spcPct val="100000"/>
              </a:lnSpc>
              <a:spcBef>
                <a:spcPts val="0"/>
              </a:spcBef>
              <a:spcAft>
                <a:spcPts val="0"/>
              </a:spcAft>
              <a:buClr>
                <a:schemeClr val="dk1"/>
              </a:buClr>
              <a:buSzPts val="1400"/>
              <a:buFont typeface="DM Sans"/>
              <a:buNone/>
              <a:defRPr sz="1400" b="0" i="0" u="none" strike="noStrike" cap="none">
                <a:solidFill>
                  <a:schemeClr val="dk1"/>
                </a:solidFill>
                <a:latin typeface="DM Sans"/>
                <a:ea typeface="DM Sans"/>
                <a:cs typeface="DM Sans"/>
                <a:sym typeface="DM Sans"/>
              </a:defRPr>
            </a:lvl5pPr>
            <a:lvl6pPr marL="2743200" marR="0" lvl="5" indent="-317500" algn="ctr" rtl="0">
              <a:lnSpc>
                <a:spcPct val="100000"/>
              </a:lnSpc>
              <a:spcBef>
                <a:spcPts val="0"/>
              </a:spcBef>
              <a:spcAft>
                <a:spcPts val="0"/>
              </a:spcAft>
              <a:buClr>
                <a:schemeClr val="dk1"/>
              </a:buClr>
              <a:buSzPts val="1400"/>
              <a:buFont typeface="DM Sans"/>
              <a:buNone/>
              <a:defRPr sz="1400" b="0" i="0" u="none" strike="noStrike" cap="none">
                <a:solidFill>
                  <a:schemeClr val="dk1"/>
                </a:solidFill>
                <a:latin typeface="DM Sans"/>
                <a:ea typeface="DM Sans"/>
                <a:cs typeface="DM Sans"/>
                <a:sym typeface="DM Sans"/>
              </a:defRPr>
            </a:lvl6pPr>
            <a:lvl7pPr marL="3200400" marR="0" lvl="6" indent="-317500" algn="ctr" rtl="0">
              <a:lnSpc>
                <a:spcPct val="100000"/>
              </a:lnSpc>
              <a:spcBef>
                <a:spcPts val="0"/>
              </a:spcBef>
              <a:spcAft>
                <a:spcPts val="0"/>
              </a:spcAft>
              <a:buClr>
                <a:schemeClr val="dk1"/>
              </a:buClr>
              <a:buSzPts val="1400"/>
              <a:buFont typeface="DM Sans"/>
              <a:buNone/>
              <a:defRPr sz="1400" b="0" i="0" u="none" strike="noStrike" cap="none">
                <a:solidFill>
                  <a:schemeClr val="dk1"/>
                </a:solidFill>
                <a:latin typeface="DM Sans"/>
                <a:ea typeface="DM Sans"/>
                <a:cs typeface="DM Sans"/>
                <a:sym typeface="DM Sans"/>
              </a:defRPr>
            </a:lvl7pPr>
            <a:lvl8pPr marL="3657600" marR="0" lvl="7" indent="-317500" algn="ctr" rtl="0">
              <a:lnSpc>
                <a:spcPct val="100000"/>
              </a:lnSpc>
              <a:spcBef>
                <a:spcPts val="0"/>
              </a:spcBef>
              <a:spcAft>
                <a:spcPts val="0"/>
              </a:spcAft>
              <a:buClr>
                <a:schemeClr val="dk1"/>
              </a:buClr>
              <a:buSzPts val="1400"/>
              <a:buFont typeface="DM Sans"/>
              <a:buNone/>
              <a:defRPr sz="1400" b="0" i="0" u="none" strike="noStrike" cap="none">
                <a:solidFill>
                  <a:schemeClr val="dk1"/>
                </a:solidFill>
                <a:latin typeface="DM Sans"/>
                <a:ea typeface="DM Sans"/>
                <a:cs typeface="DM Sans"/>
                <a:sym typeface="DM Sans"/>
              </a:defRPr>
            </a:lvl8pPr>
            <a:lvl9pPr marL="4114800" marR="0" lvl="8" indent="-317500" algn="ctr" rtl="0">
              <a:lnSpc>
                <a:spcPct val="100000"/>
              </a:lnSpc>
              <a:spcBef>
                <a:spcPts val="0"/>
              </a:spcBef>
              <a:spcAft>
                <a:spcPts val="0"/>
              </a:spcAft>
              <a:buClr>
                <a:schemeClr val="dk1"/>
              </a:buClr>
              <a:buSzPts val="1400"/>
              <a:buFont typeface="DM Sans"/>
              <a:buNone/>
              <a:defRPr sz="1400" b="0" i="0" u="none" strike="noStrike" cap="none">
                <a:solidFill>
                  <a:schemeClr val="dk1"/>
                </a:solidFill>
                <a:latin typeface="DM Sans"/>
                <a:ea typeface="DM Sans"/>
                <a:cs typeface="DM Sans"/>
                <a:sym typeface="DM Sans"/>
              </a:defRPr>
            </a:lvl9pPr>
          </a:lstStyle>
          <a:p>
            <a:pPr marL="0" lvl="0" indent="0" algn="ctr" rtl="0">
              <a:spcBef>
                <a:spcPts val="0"/>
              </a:spcBef>
              <a:spcAft>
                <a:spcPts val="0"/>
              </a:spcAft>
              <a:buClr>
                <a:schemeClr val="dk1"/>
              </a:buClr>
              <a:buSzPts val="1100"/>
              <a:buFont typeface="Arial" panose="020B0604020202020204"/>
              <a:buNone/>
            </a:pPr>
            <a:r>
              <a:rPr lang="en-GB" sz="1600" b="1">
                <a:latin typeface="Segoe UI Variable Display" charset="0"/>
                <a:cs typeface="Segoe UI Variable Display" charset="0"/>
              </a:rPr>
              <a:t>Layer </a:t>
            </a:r>
            <a:r>
              <a:rPr lang="en-US" altLang="en-GB" sz="1600" b="1">
                <a:latin typeface="Segoe UI Variable Display" charset="0"/>
                <a:cs typeface="Segoe UI Variable Display" charset="0"/>
              </a:rPr>
              <a:t>4</a:t>
            </a:r>
            <a:endParaRPr lang="en-GB" sz="1600" b="1">
              <a:latin typeface="Segoe UI Variable Display" charset="0"/>
              <a:cs typeface="Segoe UI Variable Display" charset="0"/>
            </a:endParaRPr>
          </a:p>
          <a:p>
            <a:pPr marL="0" lvl="0" indent="0" algn="ctr" rtl="0">
              <a:spcBef>
                <a:spcPts val="0"/>
              </a:spcBef>
              <a:spcAft>
                <a:spcPts val="0"/>
              </a:spcAft>
              <a:buClr>
                <a:schemeClr val="dk1"/>
              </a:buClr>
              <a:buSzPts val="1100"/>
              <a:buFont typeface="Arial" panose="020B0604020202020204"/>
              <a:buNone/>
            </a:pPr>
            <a:r>
              <a:rPr sz="1200" b="1">
                <a:latin typeface="Segoe UI Variable Display" charset="0"/>
                <a:cs typeface="Segoe UI Variable Display" charset="0"/>
              </a:rPr>
              <a:t>Transport Layer</a:t>
            </a:r>
            <a:r>
              <a:rPr sz="1200"/>
              <a:t> Ensures reliable data delivery by breaking data into packets,</a:t>
            </a:r>
            <a:r>
              <a:rPr lang="en-US" sz="1200"/>
              <a:t> </a:t>
            </a:r>
            <a:r>
              <a:rPr sz="1200"/>
              <a:t>sequencing them, and</a:t>
            </a:r>
            <a:r>
              <a:rPr lang="en-US" sz="1200"/>
              <a:t> </a:t>
            </a:r>
            <a:r>
              <a:rPr sz="1200"/>
              <a:t>handling error correction. It guarantees that data arrives at</a:t>
            </a:r>
            <a:r>
              <a:rPr lang="en-US" sz="1200"/>
              <a:t> </a:t>
            </a:r>
            <a:r>
              <a:rPr sz="1200"/>
              <a:t>the destination device in the correct order and without errors. Protocols like TCP</a:t>
            </a:r>
            <a:r>
              <a:rPr lang="en-US" sz="1200"/>
              <a:t> </a:t>
            </a:r>
            <a:r>
              <a:rPr sz="1200"/>
              <a:t>(Transmission Control Protocol) operate at this layer.</a:t>
            </a:r>
            <a:endParaRPr sz="1200"/>
          </a:p>
          <a:p>
            <a:pPr marL="0" lvl="0" indent="0" algn="ctr" rtl="0">
              <a:spcBef>
                <a:spcPts val="0"/>
              </a:spcBef>
              <a:spcAft>
                <a:spcPts val="0"/>
              </a:spcAft>
              <a:buClr>
                <a:schemeClr val="dk1"/>
              </a:buClr>
              <a:buSzPts val="1100"/>
              <a:buFont typeface="Arial" panose="020B0604020202020204"/>
              <a:buNone/>
            </a:pPr>
            <a:endParaRPr sz="1200"/>
          </a:p>
          <a:p>
            <a:pPr marL="0" lvl="0" indent="0" algn="ctr" rtl="0">
              <a:spcBef>
                <a:spcPts val="0"/>
              </a:spcBef>
              <a:spcAft>
                <a:spcPts val="0"/>
              </a:spcAft>
              <a:buClr>
                <a:schemeClr val="dk1"/>
              </a:buClr>
              <a:buSzPts val="1100"/>
              <a:buFont typeface="Arial" panose="020B0604020202020204"/>
              <a:buNone/>
            </a:pPr>
            <a:r>
              <a:rPr lang="en-GB" sz="1600" b="1">
                <a:latin typeface="Segoe UI Variable Display" charset="0"/>
                <a:cs typeface="Segoe UI Variable Display" charset="0"/>
              </a:rPr>
              <a:t>Layer </a:t>
            </a:r>
            <a:r>
              <a:rPr lang="en-US" altLang="en-GB" sz="1600" b="1">
                <a:latin typeface="Segoe UI Variable Display" charset="0"/>
                <a:cs typeface="Segoe UI Variable Display" charset="0"/>
              </a:rPr>
              <a:t>3</a:t>
            </a:r>
            <a:endParaRPr lang="en-GB" sz="1600" b="1">
              <a:latin typeface="Segoe UI Variable Display" charset="0"/>
              <a:cs typeface="Segoe UI Variable Display" charset="0"/>
            </a:endParaRPr>
          </a:p>
          <a:p>
            <a:pPr marL="0" lvl="0" indent="0" algn="ctr" rtl="0">
              <a:spcBef>
                <a:spcPts val="0"/>
              </a:spcBef>
              <a:spcAft>
                <a:spcPts val="0"/>
              </a:spcAft>
              <a:buClr>
                <a:schemeClr val="dk1"/>
              </a:buClr>
              <a:buSzPts val="1100"/>
              <a:buFont typeface="Arial" panose="020B0604020202020204"/>
              <a:buNone/>
            </a:pPr>
            <a:r>
              <a:rPr lang="en-US" altLang="en-GB" sz="1200" b="1">
                <a:latin typeface="Segoe UI Variable Display" charset="0"/>
                <a:cs typeface="Segoe UI Variable Display" charset="0"/>
              </a:rPr>
              <a:t>Network</a:t>
            </a:r>
            <a:r>
              <a:rPr lang="en-GB" sz="1200" b="1">
                <a:latin typeface="Segoe UI Variable Display" charset="0"/>
                <a:cs typeface="Segoe UI Variable Display" charset="0"/>
              </a:rPr>
              <a:t> Layer</a:t>
            </a:r>
            <a:r>
              <a:rPr lang="en-GB" sz="1200"/>
              <a:t> </a:t>
            </a:r>
            <a:r>
              <a:rPr sz="1200"/>
              <a:t>Routes data packets across the network by determining the best</a:t>
            </a:r>
            <a:r>
              <a:rPr lang="en-US" sz="1200"/>
              <a:t> </a:t>
            </a:r>
            <a:r>
              <a:rPr sz="1200"/>
              <a:t>path for data to reach its destination. This layer is responsible for logical</a:t>
            </a:r>
            <a:r>
              <a:rPr lang="en-US" sz="1200"/>
              <a:t> </a:t>
            </a:r>
            <a:r>
              <a:rPr sz="1200"/>
              <a:t>addressing and uses routing protocols to find the</a:t>
            </a:r>
            <a:r>
              <a:rPr lang="en-US" sz="1200"/>
              <a:t> </a:t>
            </a:r>
            <a:r>
              <a:rPr sz="1200"/>
              <a:t>most efficient path for data</a:t>
            </a:r>
            <a:r>
              <a:rPr lang="en-US" sz="1200"/>
              <a:t> </a:t>
            </a:r>
            <a:r>
              <a:rPr sz="1200"/>
              <a:t>packets to travel.</a:t>
            </a:r>
            <a:endParaRPr sz="1200"/>
          </a:p>
          <a:p>
            <a:pPr marL="0" lvl="0" indent="0" algn="ctr" rtl="0">
              <a:spcBef>
                <a:spcPts val="0"/>
              </a:spcBef>
              <a:spcAft>
                <a:spcPts val="0"/>
              </a:spcAft>
              <a:buClr>
                <a:schemeClr val="dk1"/>
              </a:buClr>
              <a:buSzPts val="1100"/>
              <a:buFont typeface="Arial" panose="020B0604020202020204"/>
              <a:buNone/>
            </a:pPr>
            <a:endParaRPr lang="en-GB" sz="1200"/>
          </a:p>
          <a:p>
            <a:pPr marL="0" lvl="0" indent="0" algn="ctr" rtl="0">
              <a:spcBef>
                <a:spcPts val="0"/>
              </a:spcBef>
              <a:spcAft>
                <a:spcPts val="0"/>
              </a:spcAft>
              <a:buClr>
                <a:schemeClr val="dk1"/>
              </a:buClr>
              <a:buSzPts val="1100"/>
              <a:buFont typeface="Arial" panose="020B0604020202020204"/>
              <a:buNone/>
            </a:pPr>
            <a:r>
              <a:rPr lang="en-GB" sz="1600" b="1">
                <a:latin typeface="Segoe UI Variable Display" charset="0"/>
                <a:cs typeface="Segoe UI Variable Display" charset="0"/>
              </a:rPr>
              <a:t>Layer </a:t>
            </a:r>
            <a:r>
              <a:rPr lang="en-US" altLang="en-GB" sz="1600" b="1">
                <a:latin typeface="Segoe UI Variable Display" charset="0"/>
                <a:cs typeface="Segoe UI Variable Display" charset="0"/>
              </a:rPr>
              <a:t>2</a:t>
            </a:r>
            <a:endParaRPr lang="en-GB" sz="1600" b="1">
              <a:latin typeface="Segoe UI Variable Display" charset="0"/>
              <a:cs typeface="Segoe UI Variable Display" charset="0"/>
            </a:endParaRPr>
          </a:p>
          <a:p>
            <a:pPr marL="0" lvl="0" indent="0" algn="ctr" rtl="0">
              <a:spcBef>
                <a:spcPts val="0"/>
              </a:spcBef>
              <a:spcAft>
                <a:spcPts val="0"/>
              </a:spcAft>
              <a:buClr>
                <a:schemeClr val="dk1"/>
              </a:buClr>
              <a:buSzPts val="1100"/>
              <a:buFont typeface="Arial" panose="020B0604020202020204"/>
              <a:buNone/>
            </a:pPr>
            <a:r>
              <a:rPr lang="en-US" altLang="en-GB" sz="1200" b="1">
                <a:latin typeface="Segoe UI Variable Display" charset="0"/>
                <a:cs typeface="Segoe UI Variable Display" charset="0"/>
              </a:rPr>
              <a:t>Data Link</a:t>
            </a:r>
            <a:r>
              <a:rPr lang="en-GB" sz="1200" b="1">
                <a:latin typeface="Segoe UI Variable Display" charset="0"/>
                <a:cs typeface="Segoe UI Variable Display" charset="0"/>
              </a:rPr>
              <a:t> Layer</a:t>
            </a:r>
            <a:r>
              <a:rPr lang="en-GB" sz="1200"/>
              <a:t> </a:t>
            </a:r>
            <a:r>
              <a:rPr sz="1200"/>
              <a:t>Manages physical data transmission on the network media,</a:t>
            </a:r>
            <a:r>
              <a:rPr lang="en-US" sz="1200"/>
              <a:t> </a:t>
            </a:r>
            <a:r>
              <a:rPr sz="1200"/>
              <a:t>including error detection and correction. This layer ensures reliable data</a:t>
            </a:r>
            <a:r>
              <a:rPr lang="en-US" sz="1200"/>
              <a:t> </a:t>
            </a:r>
            <a:r>
              <a:rPr sz="1200"/>
              <a:t>transmission on a single physical link and detects any errors</a:t>
            </a:r>
            <a:r>
              <a:rPr lang="en-US" sz="1200"/>
              <a:t> </a:t>
            </a:r>
            <a:r>
              <a:rPr sz="1200"/>
              <a:t>that may occur during</a:t>
            </a:r>
            <a:r>
              <a:rPr lang="en-US" sz="1200"/>
              <a:t> </a:t>
            </a:r>
            <a:r>
              <a:rPr sz="1200"/>
              <a:t>transmission.</a:t>
            </a:r>
            <a:endParaRPr sz="1200"/>
          </a:p>
          <a:p>
            <a:pPr marL="0" lvl="0" indent="0" algn="ctr" rtl="0">
              <a:spcBef>
                <a:spcPts val="0"/>
              </a:spcBef>
              <a:spcAft>
                <a:spcPts val="0"/>
              </a:spcAft>
              <a:buClr>
                <a:schemeClr val="dk1"/>
              </a:buClr>
              <a:buSzPts val="1100"/>
              <a:buFont typeface="Arial" panose="020B0604020202020204"/>
              <a:buNone/>
            </a:pPr>
            <a:endParaRPr lang="en-GB" sz="1600"/>
          </a:p>
          <a:p>
            <a:pPr marL="0" lvl="0" indent="0" algn="ctr" rtl="0">
              <a:spcBef>
                <a:spcPts val="0"/>
              </a:spcBef>
              <a:spcAft>
                <a:spcPts val="0"/>
              </a:spcAft>
              <a:buClr>
                <a:schemeClr val="dk1"/>
              </a:buClr>
              <a:buSzPts val="1100"/>
              <a:buFont typeface="Arial" panose="020B0604020202020204"/>
              <a:buNone/>
            </a:pPr>
            <a:r>
              <a:rPr lang="en-GB" sz="1600" b="1">
                <a:latin typeface="Segoe UI Variable Display" charset="0"/>
                <a:cs typeface="Segoe UI Variable Display" charset="0"/>
                <a:sym typeface="+mn-ea"/>
              </a:rPr>
              <a:t>Layer </a:t>
            </a:r>
            <a:r>
              <a:rPr lang="en-US" altLang="en-GB" sz="1600" b="1">
                <a:latin typeface="Segoe UI Variable Display" charset="0"/>
                <a:cs typeface="Segoe UI Variable Display" charset="0"/>
                <a:sym typeface="+mn-ea"/>
              </a:rPr>
              <a:t>1</a:t>
            </a:r>
            <a:endParaRPr lang="en-GB" sz="1600" b="1">
              <a:latin typeface="Segoe UI Variable Display" charset="0"/>
              <a:cs typeface="Segoe UI Variable Display" charset="0"/>
            </a:endParaRPr>
          </a:p>
          <a:p>
            <a:pPr marL="0" lvl="0" indent="0" algn="ctr" rtl="0">
              <a:spcBef>
                <a:spcPts val="0"/>
              </a:spcBef>
              <a:spcAft>
                <a:spcPts val="0"/>
              </a:spcAft>
              <a:buClr>
                <a:schemeClr val="dk1"/>
              </a:buClr>
              <a:buSzPts val="1100"/>
              <a:buFont typeface="Arial" panose="020B0604020202020204"/>
              <a:buNone/>
            </a:pPr>
            <a:r>
              <a:rPr lang="en-US" altLang="en-GB" sz="1200" b="1">
                <a:latin typeface="Segoe UI Variable Display" charset="0"/>
                <a:cs typeface="Segoe UI Variable Display" charset="0"/>
                <a:sym typeface="+mn-ea"/>
              </a:rPr>
              <a:t>Physical </a:t>
            </a:r>
            <a:r>
              <a:rPr lang="en-GB" sz="1200" b="1">
                <a:latin typeface="Segoe UI Variable Display" charset="0"/>
                <a:cs typeface="Segoe UI Variable Display" charset="0"/>
                <a:sym typeface="+mn-ea"/>
              </a:rPr>
              <a:t>Layer</a:t>
            </a:r>
            <a:r>
              <a:rPr lang="en-GB" sz="1200">
                <a:sym typeface="+mn-ea"/>
              </a:rPr>
              <a:t> </a:t>
            </a:r>
            <a:r>
              <a:rPr sz="1200">
                <a:sym typeface="+mn-ea"/>
              </a:rPr>
              <a:t>Responsible for the physical transmission of data bits over the</a:t>
            </a:r>
            <a:r>
              <a:rPr lang="en-US" sz="1200">
                <a:sym typeface="+mn-ea"/>
              </a:rPr>
              <a:t> </a:t>
            </a:r>
            <a:r>
              <a:rPr sz="1200">
                <a:sym typeface="+mn-ea"/>
              </a:rPr>
              <a:t>network cable or wireless medium. This layer defines the electrical or optical</a:t>
            </a:r>
            <a:r>
              <a:rPr lang="en-US" sz="1200">
                <a:sym typeface="+mn-ea"/>
              </a:rPr>
              <a:t> </a:t>
            </a:r>
            <a:r>
              <a:rPr sz="1200">
                <a:sym typeface="+mn-ea"/>
              </a:rPr>
              <a:t>specifications for transmitting</a:t>
            </a:r>
            <a:r>
              <a:rPr lang="en-US" sz="1200">
                <a:sym typeface="+mn-ea"/>
              </a:rPr>
              <a:t> </a:t>
            </a:r>
            <a:r>
              <a:rPr sz="1200">
                <a:sym typeface="+mn-ea"/>
              </a:rPr>
              <a:t>data signals over the physical network media.</a:t>
            </a:r>
            <a:endParaRPr sz="1200">
              <a:sym typeface="+mn-ea"/>
            </a:endParaRPr>
          </a:p>
          <a:p>
            <a:pPr marL="0" lvl="0" indent="0" algn="ctr" rtl="0">
              <a:spcBef>
                <a:spcPts val="0"/>
              </a:spcBef>
              <a:spcAft>
                <a:spcPts val="0"/>
              </a:spcAft>
              <a:buClr>
                <a:schemeClr val="dk1"/>
              </a:buClr>
              <a:buSzPts val="1100"/>
              <a:buFont typeface="Arial" panose="020B0604020202020204"/>
              <a:buNone/>
            </a:pPr>
            <a:endParaRPr lang="en-GB" sz="1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2289" name="Shape 2289"/>
        <p:cNvGrpSpPr/>
        <p:nvPr/>
      </p:nvGrpSpPr>
      <p:grpSpPr>
        <a:xfrm>
          <a:off x="0" y="0"/>
          <a:ext cx="0" cy="0"/>
          <a:chOff x="0" y="0"/>
          <a:chExt cx="0" cy="0"/>
        </a:xfrm>
      </p:grpSpPr>
      <p:sp>
        <p:nvSpPr>
          <p:cNvPr id="2291" name="Google Shape;2291;p55"/>
          <p:cNvSpPr txBox="1"/>
          <p:nvPr>
            <p:ph type="title"/>
          </p:nvPr>
        </p:nvSpPr>
        <p:spPr>
          <a:xfrm>
            <a:off x="2204085" y="554990"/>
            <a:ext cx="4873625" cy="59182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sz="1800">
                <a:latin typeface="Raleway" charset="0"/>
                <a:cs typeface="Raleway" charset="0"/>
                <a:sym typeface="+mn-ea"/>
              </a:rPr>
              <a:t>Difference between TCP/IP and osi model</a:t>
            </a:r>
            <a:endParaRPr lang="en-US" altLang="en-GB" sz="1800">
              <a:effectLst/>
              <a:latin typeface="Raleway" charset="0"/>
              <a:cs typeface="Raleway" charset="0"/>
              <a:sym typeface="+mn-ea"/>
            </a:endParaRPr>
          </a:p>
        </p:txBody>
      </p:sp>
      <p:grpSp>
        <p:nvGrpSpPr>
          <p:cNvPr id="2301" name="Google Shape;2301;p55"/>
          <p:cNvGrpSpPr/>
          <p:nvPr/>
        </p:nvGrpSpPr>
        <p:grpSpPr>
          <a:xfrm>
            <a:off x="706711" y="384006"/>
            <a:ext cx="1030999" cy="593594"/>
            <a:chOff x="7722826" y="4011726"/>
            <a:chExt cx="1030999" cy="593594"/>
          </a:xfrm>
        </p:grpSpPr>
        <p:grpSp>
          <p:nvGrpSpPr>
            <p:cNvPr id="2302" name="Google Shape;2302;p55"/>
            <p:cNvGrpSpPr/>
            <p:nvPr/>
          </p:nvGrpSpPr>
          <p:grpSpPr>
            <a:xfrm>
              <a:off x="7945146" y="4103351"/>
              <a:ext cx="808679" cy="501969"/>
              <a:chOff x="6592596" y="2373026"/>
              <a:chExt cx="808679" cy="501969"/>
            </a:xfrm>
          </p:grpSpPr>
          <p:sp>
            <p:nvSpPr>
              <p:cNvPr id="2303" name="Google Shape;2303;p55"/>
              <p:cNvSpPr/>
              <p:nvPr/>
            </p:nvSpPr>
            <p:spPr>
              <a:xfrm>
                <a:off x="6592596" y="2373026"/>
                <a:ext cx="807768" cy="501969"/>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04" name="Google Shape;2304;p55"/>
              <p:cNvSpPr/>
              <p:nvPr/>
            </p:nvSpPr>
            <p:spPr>
              <a:xfrm>
                <a:off x="7347954" y="2402259"/>
                <a:ext cx="29883" cy="2986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05" name="Google Shape;2305;p55"/>
              <p:cNvSpPr/>
              <p:nvPr/>
            </p:nvSpPr>
            <p:spPr>
              <a:xfrm>
                <a:off x="7285836" y="2400433"/>
                <a:ext cx="34114" cy="34132"/>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06" name="Google Shape;2306;p55"/>
              <p:cNvSpPr/>
              <p:nvPr/>
            </p:nvSpPr>
            <p:spPr>
              <a:xfrm>
                <a:off x="7229793" y="2417499"/>
                <a:ext cx="34132" cy="4266"/>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2307" name="Google Shape;2307;p55"/>
              <p:cNvCxnSpPr/>
              <p:nvPr/>
            </p:nvCxnSpPr>
            <p:spPr>
              <a:xfrm>
                <a:off x="6594875" y="2465800"/>
                <a:ext cx="806400" cy="0"/>
              </a:xfrm>
              <a:prstGeom prst="straightConnector1">
                <a:avLst/>
              </a:prstGeom>
              <a:noFill/>
              <a:ln w="9525" cap="flat" cmpd="sng">
                <a:solidFill>
                  <a:schemeClr val="dk1"/>
                </a:solidFill>
                <a:prstDash val="solid"/>
                <a:round/>
                <a:headEnd type="none" w="med" len="med"/>
                <a:tailEnd type="none" w="med" len="med"/>
              </a:ln>
            </p:spPr>
          </p:cxnSp>
        </p:grpSp>
        <p:grpSp>
          <p:nvGrpSpPr>
            <p:cNvPr id="2308" name="Google Shape;2308;p55"/>
            <p:cNvGrpSpPr/>
            <p:nvPr/>
          </p:nvGrpSpPr>
          <p:grpSpPr>
            <a:xfrm>
              <a:off x="7868946" y="4011726"/>
              <a:ext cx="808679" cy="501969"/>
              <a:chOff x="6592596" y="2373026"/>
              <a:chExt cx="808679" cy="501969"/>
            </a:xfrm>
          </p:grpSpPr>
          <p:sp>
            <p:nvSpPr>
              <p:cNvPr id="2309" name="Google Shape;2309;p55"/>
              <p:cNvSpPr/>
              <p:nvPr/>
            </p:nvSpPr>
            <p:spPr>
              <a:xfrm>
                <a:off x="6592596" y="2373026"/>
                <a:ext cx="807768" cy="501969"/>
              </a:xfrm>
              <a:custGeom>
                <a:avLst/>
                <a:gdLst/>
                <a:ahLst/>
                <a:cxnLst/>
                <a:rect l="l" t="t" r="r" b="b"/>
                <a:pathLst>
                  <a:path w="46007" h="28590" extrusionOk="0">
                    <a:moveTo>
                      <a:pt x="1" y="0"/>
                    </a:moveTo>
                    <a:lnTo>
                      <a:pt x="1" y="28589"/>
                    </a:lnTo>
                    <a:lnTo>
                      <a:pt x="46007" y="28589"/>
                    </a:lnTo>
                    <a:lnTo>
                      <a:pt x="46007" y="0"/>
                    </a:lnTo>
                    <a:close/>
                  </a:path>
                </a:pathLst>
              </a:custGeom>
              <a:solidFill>
                <a:schemeClr val="l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10" name="Google Shape;2310;p55"/>
              <p:cNvSpPr/>
              <p:nvPr/>
            </p:nvSpPr>
            <p:spPr>
              <a:xfrm>
                <a:off x="7347954" y="2402259"/>
                <a:ext cx="29883" cy="29865"/>
              </a:xfrm>
              <a:custGeom>
                <a:avLst/>
                <a:gdLst/>
                <a:ahLst/>
                <a:cxnLst/>
                <a:rect l="l" t="t" r="r" b="b"/>
                <a:pathLst>
                  <a:path w="1702" h="1701" extrusionOk="0">
                    <a:moveTo>
                      <a:pt x="105" y="1"/>
                    </a:moveTo>
                    <a:lnTo>
                      <a:pt x="36" y="35"/>
                    </a:lnTo>
                    <a:lnTo>
                      <a:pt x="1" y="139"/>
                    </a:lnTo>
                    <a:lnTo>
                      <a:pt x="36" y="209"/>
                    </a:lnTo>
                    <a:lnTo>
                      <a:pt x="660" y="868"/>
                    </a:lnTo>
                    <a:lnTo>
                      <a:pt x="36" y="1493"/>
                    </a:lnTo>
                    <a:lnTo>
                      <a:pt x="1" y="1597"/>
                    </a:lnTo>
                    <a:lnTo>
                      <a:pt x="36" y="1666"/>
                    </a:lnTo>
                    <a:lnTo>
                      <a:pt x="105" y="1701"/>
                    </a:lnTo>
                    <a:lnTo>
                      <a:pt x="209" y="1666"/>
                    </a:lnTo>
                    <a:lnTo>
                      <a:pt x="834" y="1041"/>
                    </a:lnTo>
                    <a:lnTo>
                      <a:pt x="1493" y="1666"/>
                    </a:lnTo>
                    <a:lnTo>
                      <a:pt x="1562" y="1701"/>
                    </a:lnTo>
                    <a:lnTo>
                      <a:pt x="1666" y="1666"/>
                    </a:lnTo>
                    <a:lnTo>
                      <a:pt x="1701" y="1597"/>
                    </a:lnTo>
                    <a:lnTo>
                      <a:pt x="1666" y="1493"/>
                    </a:lnTo>
                    <a:lnTo>
                      <a:pt x="1007" y="868"/>
                    </a:lnTo>
                    <a:lnTo>
                      <a:pt x="1666" y="209"/>
                    </a:lnTo>
                    <a:lnTo>
                      <a:pt x="1701" y="139"/>
                    </a:lnTo>
                    <a:lnTo>
                      <a:pt x="1666" y="35"/>
                    </a:lnTo>
                    <a:lnTo>
                      <a:pt x="1562" y="1"/>
                    </a:lnTo>
                    <a:lnTo>
                      <a:pt x="1493" y="35"/>
                    </a:lnTo>
                    <a:lnTo>
                      <a:pt x="834" y="695"/>
                    </a:lnTo>
                    <a:lnTo>
                      <a:pt x="209" y="35"/>
                    </a:lnTo>
                    <a:lnTo>
                      <a:pt x="1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11" name="Google Shape;2311;p55"/>
              <p:cNvSpPr/>
              <p:nvPr/>
            </p:nvSpPr>
            <p:spPr>
              <a:xfrm>
                <a:off x="7285836" y="2400433"/>
                <a:ext cx="34114" cy="34132"/>
              </a:xfrm>
              <a:custGeom>
                <a:avLst/>
                <a:gdLst/>
                <a:ahLst/>
                <a:cxnLst/>
                <a:rect l="l" t="t" r="r" b="b"/>
                <a:pathLst>
                  <a:path w="1943" h="1944" extrusionOk="0">
                    <a:moveTo>
                      <a:pt x="1700" y="243"/>
                    </a:moveTo>
                    <a:lnTo>
                      <a:pt x="1700" y="1701"/>
                    </a:lnTo>
                    <a:lnTo>
                      <a:pt x="243" y="1701"/>
                    </a:lnTo>
                    <a:lnTo>
                      <a:pt x="243" y="243"/>
                    </a:lnTo>
                    <a:close/>
                    <a:moveTo>
                      <a:pt x="0" y="1"/>
                    </a:moveTo>
                    <a:lnTo>
                      <a:pt x="0" y="1943"/>
                    </a:lnTo>
                    <a:lnTo>
                      <a:pt x="1943" y="1943"/>
                    </a:lnTo>
                    <a:lnTo>
                      <a:pt x="19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12" name="Google Shape;2312;p55"/>
              <p:cNvSpPr/>
              <p:nvPr/>
            </p:nvSpPr>
            <p:spPr>
              <a:xfrm>
                <a:off x="7229793" y="2417499"/>
                <a:ext cx="34132" cy="4266"/>
              </a:xfrm>
              <a:custGeom>
                <a:avLst/>
                <a:gdLst/>
                <a:ahLst/>
                <a:cxnLst/>
                <a:rect l="l" t="t" r="r" b="b"/>
                <a:pathLst>
                  <a:path w="1944" h="243" extrusionOk="0">
                    <a:moveTo>
                      <a:pt x="104" y="0"/>
                    </a:moveTo>
                    <a:lnTo>
                      <a:pt x="35" y="35"/>
                    </a:lnTo>
                    <a:lnTo>
                      <a:pt x="0" y="139"/>
                    </a:lnTo>
                    <a:lnTo>
                      <a:pt x="35" y="208"/>
                    </a:lnTo>
                    <a:lnTo>
                      <a:pt x="104" y="243"/>
                    </a:lnTo>
                    <a:lnTo>
                      <a:pt x="1839" y="243"/>
                    </a:lnTo>
                    <a:lnTo>
                      <a:pt x="1908" y="208"/>
                    </a:lnTo>
                    <a:lnTo>
                      <a:pt x="1943" y="139"/>
                    </a:lnTo>
                    <a:lnTo>
                      <a:pt x="1908" y="35"/>
                    </a:lnTo>
                    <a:lnTo>
                      <a:pt x="18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2313" name="Google Shape;2313;p55"/>
              <p:cNvCxnSpPr/>
              <p:nvPr/>
            </p:nvCxnSpPr>
            <p:spPr>
              <a:xfrm>
                <a:off x="6594875" y="2465800"/>
                <a:ext cx="806400" cy="0"/>
              </a:xfrm>
              <a:prstGeom prst="straightConnector1">
                <a:avLst/>
              </a:prstGeom>
              <a:noFill/>
              <a:ln w="9525" cap="flat" cmpd="sng">
                <a:solidFill>
                  <a:schemeClr val="dk1"/>
                </a:solidFill>
                <a:prstDash val="solid"/>
                <a:round/>
                <a:headEnd type="none" w="med" len="med"/>
                <a:tailEnd type="none" w="med" len="med"/>
              </a:ln>
            </p:spPr>
          </p:cxnSp>
        </p:grpSp>
        <p:grpSp>
          <p:nvGrpSpPr>
            <p:cNvPr id="2314" name="Google Shape;2314;p55"/>
            <p:cNvGrpSpPr/>
            <p:nvPr/>
          </p:nvGrpSpPr>
          <p:grpSpPr>
            <a:xfrm>
              <a:off x="7722826" y="4217075"/>
              <a:ext cx="748474" cy="119744"/>
              <a:chOff x="6804851" y="2564100"/>
              <a:chExt cx="748474" cy="119744"/>
            </a:xfrm>
          </p:grpSpPr>
          <p:sp>
            <p:nvSpPr>
              <p:cNvPr id="2315" name="Google Shape;2315;p55"/>
              <p:cNvSpPr/>
              <p:nvPr/>
            </p:nvSpPr>
            <p:spPr>
              <a:xfrm>
                <a:off x="6804851" y="2564100"/>
                <a:ext cx="748474" cy="119744"/>
              </a:xfrm>
              <a:custGeom>
                <a:avLst/>
                <a:gdLst/>
                <a:ahLst/>
                <a:cxnLst/>
                <a:rect l="l" t="t" r="r" b="b"/>
                <a:pathLst>
                  <a:path w="45590" h="4893" extrusionOk="0">
                    <a:moveTo>
                      <a:pt x="0" y="1"/>
                    </a:moveTo>
                    <a:lnTo>
                      <a:pt x="0" y="4893"/>
                    </a:lnTo>
                    <a:lnTo>
                      <a:pt x="45590" y="4893"/>
                    </a:lnTo>
                    <a:lnTo>
                      <a:pt x="4559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2316" name="Google Shape;2316;p55"/>
              <p:cNvGrpSpPr/>
              <p:nvPr/>
            </p:nvGrpSpPr>
            <p:grpSpPr>
              <a:xfrm>
                <a:off x="6832025" y="2584483"/>
                <a:ext cx="431484" cy="82416"/>
                <a:chOff x="6832025" y="2584483"/>
                <a:chExt cx="431484" cy="82416"/>
              </a:xfrm>
            </p:grpSpPr>
            <p:sp>
              <p:nvSpPr>
                <p:cNvPr id="2317" name="Google Shape;2317;p55"/>
                <p:cNvSpPr/>
                <p:nvPr/>
              </p:nvSpPr>
              <p:spPr>
                <a:xfrm>
                  <a:off x="6832025"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18" name="Google Shape;2318;p55"/>
                <p:cNvSpPr/>
                <p:nvPr/>
              </p:nvSpPr>
              <p:spPr>
                <a:xfrm>
                  <a:off x="6886395"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19" name="Google Shape;2319;p55"/>
                <p:cNvSpPr/>
                <p:nvPr/>
              </p:nvSpPr>
              <p:spPr>
                <a:xfrm>
                  <a:off x="6945832" y="2584483"/>
                  <a:ext cx="36549" cy="82416"/>
                </a:xfrm>
                <a:custGeom>
                  <a:avLst/>
                  <a:gdLst/>
                  <a:ahLst/>
                  <a:cxnLst/>
                  <a:rect l="l" t="t" r="r" b="b"/>
                  <a:pathLst>
                    <a:path w="1493" h="3367" extrusionOk="0">
                      <a:moveTo>
                        <a:pt x="1" y="1"/>
                      </a:moveTo>
                      <a:lnTo>
                        <a:pt x="1" y="3366"/>
                      </a:lnTo>
                      <a:lnTo>
                        <a:pt x="1493" y="3366"/>
                      </a:lnTo>
                      <a:lnTo>
                        <a:pt x="14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20" name="Google Shape;2320;p55"/>
                <p:cNvSpPr/>
                <p:nvPr/>
              </p:nvSpPr>
              <p:spPr>
                <a:xfrm>
                  <a:off x="7000202"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21" name="Google Shape;2321;p55"/>
                <p:cNvSpPr/>
                <p:nvPr/>
              </p:nvSpPr>
              <p:spPr>
                <a:xfrm>
                  <a:off x="7057094" y="2584483"/>
                  <a:ext cx="37405" cy="82416"/>
                </a:xfrm>
                <a:custGeom>
                  <a:avLst/>
                  <a:gdLst/>
                  <a:ahLst/>
                  <a:cxnLst/>
                  <a:rect l="l" t="t" r="r" b="b"/>
                  <a:pathLst>
                    <a:path w="1528" h="3367" extrusionOk="0">
                      <a:moveTo>
                        <a:pt x="1" y="1"/>
                      </a:moveTo>
                      <a:lnTo>
                        <a:pt x="1"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22" name="Google Shape;2322;p55"/>
                <p:cNvSpPr/>
                <p:nvPr/>
              </p:nvSpPr>
              <p:spPr>
                <a:xfrm>
                  <a:off x="7112321"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23" name="Google Shape;2323;p55"/>
                <p:cNvSpPr/>
                <p:nvPr/>
              </p:nvSpPr>
              <p:spPr>
                <a:xfrm>
                  <a:off x="7170926"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24" name="Google Shape;2324;p55"/>
                <p:cNvSpPr/>
                <p:nvPr/>
              </p:nvSpPr>
              <p:spPr>
                <a:xfrm>
                  <a:off x="7226128" y="2584483"/>
                  <a:ext cx="37381" cy="82416"/>
                </a:xfrm>
                <a:custGeom>
                  <a:avLst/>
                  <a:gdLst/>
                  <a:ahLst/>
                  <a:cxnLst/>
                  <a:rect l="l" t="t" r="r" b="b"/>
                  <a:pathLst>
                    <a:path w="1527" h="3367" extrusionOk="0">
                      <a:moveTo>
                        <a:pt x="0" y="1"/>
                      </a:moveTo>
                      <a:lnTo>
                        <a:pt x="0" y="3366"/>
                      </a:lnTo>
                      <a:lnTo>
                        <a:pt x="1527" y="3366"/>
                      </a:lnTo>
                      <a:lnTo>
                        <a:pt x="15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grpSp>
      <p:sp>
        <p:nvSpPr>
          <p:cNvPr id="2325" name="Google Shape;2325;p55"/>
          <p:cNvSpPr txBox="1"/>
          <p:nvPr>
            <p:ph type="subTitle" idx="2"/>
          </p:nvPr>
        </p:nvSpPr>
        <p:spPr>
          <a:xfrm rot="5400000">
            <a:off x="-676375" y="1436825"/>
            <a:ext cx="2123100" cy="201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altLang="en-GB">
                <a:sym typeface="+mn-ea"/>
              </a:rPr>
              <a:t>Information</a:t>
            </a:r>
            <a:r>
              <a:rPr lang="en-GB">
                <a:sym typeface="+mn-ea"/>
              </a:rPr>
              <a:t> Technology</a:t>
            </a:r>
            <a:endParaRPr lang="en-GB"/>
          </a:p>
        </p:txBody>
      </p:sp>
      <p:sp>
        <p:nvSpPr>
          <p:cNvPr id="2326" name="Google Shape;2326;p55"/>
          <p:cNvSpPr txBox="1"/>
          <p:nvPr>
            <p:ph type="subTitle" idx="3"/>
          </p:nvPr>
        </p:nvSpPr>
        <p:spPr>
          <a:xfrm rot="5400000">
            <a:off x="-559825" y="3621325"/>
            <a:ext cx="1890000" cy="20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panose="020B0604020202020204"/>
              <a:buNone/>
            </a:pPr>
            <a:r>
              <a:rPr lang="en-US" altLang="en-GB">
                <a:sym typeface="+mn-ea"/>
              </a:rPr>
              <a:t>LIMU</a:t>
            </a:r>
            <a:endParaRPr lang="en-GB"/>
          </a:p>
        </p:txBody>
      </p:sp>
      <p:pic>
        <p:nvPicPr>
          <p:cNvPr id="2" name="table"/>
          <p:cNvPicPr>
            <a:picLocks noChangeAspect="1"/>
          </p:cNvPicPr>
          <p:nvPr/>
        </p:nvPicPr>
        <p:blipFill>
          <a:blip r:embed="rId1"/>
          <a:srcRect t="1182"/>
          <a:stretch>
            <a:fillRect/>
          </a:stretch>
        </p:blipFill>
        <p:spPr>
          <a:xfrm>
            <a:off x="1672590" y="1394460"/>
            <a:ext cx="6005195" cy="2800350"/>
          </a:xfrm>
          <a:prstGeom prst="rect">
            <a:avLst/>
          </a:prstGeom>
          <a:solidFill>
            <a:srgbClr val="FFFFFF">
              <a:shade val="85000"/>
            </a:srgbClr>
          </a:solidFill>
          <a:ln w="28575" cap="rnd" cmpd="sng">
            <a:solidFill>
              <a:schemeClr val="bg2"/>
            </a:solidFill>
            <a:prstDash val="sysDot"/>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theme/theme1.xml><?xml version="1.0" encoding="utf-8"?>
<a:theme xmlns:a="http://schemas.openxmlformats.org/drawingml/2006/main" name="Engineering Technology &amp; Drafting Major for College: Drafting &amp; CAD Technology by Slidesgo">
  <a:themeElements>
    <a:clrScheme name="Simple Light">
      <a:dk1>
        <a:srgbClr val="000000"/>
      </a:dk1>
      <a:lt1>
        <a:srgbClr val="B5B1A7"/>
      </a:lt1>
      <a:dk2>
        <a:srgbClr val="FFFFFF"/>
      </a:dk2>
      <a:lt2>
        <a:srgbClr val="E4BA3A"/>
      </a:lt2>
      <a:accent1>
        <a:srgbClr val="023D6F"/>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5232</Words>
  <Application>WPS Presentation</Application>
  <PresentationFormat/>
  <Paragraphs>155</Paragraphs>
  <Slides>10</Slides>
  <Notes>0</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10</vt:i4>
      </vt:variant>
    </vt:vector>
  </HeadingPairs>
  <TitlesOfParts>
    <vt:vector size="33" baseType="lpstr">
      <vt:lpstr>Arial</vt:lpstr>
      <vt:lpstr>SimSun</vt:lpstr>
      <vt:lpstr>Wingdings</vt:lpstr>
      <vt:lpstr>Arial</vt:lpstr>
      <vt:lpstr>Raleway Black</vt:lpstr>
      <vt:lpstr>DM Sans</vt:lpstr>
      <vt:lpstr>Raleway</vt:lpstr>
      <vt:lpstr>Bebas Neue</vt:lpstr>
      <vt:lpstr>Raleway;900</vt:lpstr>
      <vt:lpstr>Segoe Print</vt:lpstr>
      <vt:lpstr>Century Gothic</vt:lpstr>
      <vt:lpstr>Berlin Sans FB Demi</vt:lpstr>
      <vt:lpstr>Bahnschrift</vt:lpstr>
      <vt:lpstr>Trebuchet MS</vt:lpstr>
      <vt:lpstr>Microsoft YaHei</vt:lpstr>
      <vt:lpstr>Arial Unicode MS</vt:lpstr>
      <vt:lpstr>Arial Narrow</vt:lpstr>
      <vt:lpstr>Segoe UI Variable Display</vt:lpstr>
      <vt:lpstr>Agency FB</vt:lpstr>
      <vt:lpstr>Raleway Black</vt:lpstr>
      <vt:lpstr>Microsoft JhengHei Light</vt:lpstr>
      <vt:lpstr>Raleway</vt:lpstr>
      <vt:lpstr>Engineering Technology &amp; Drafting Major for College: Drafting &amp; CAD Technology by Slidesgo</vt:lpstr>
      <vt:lpstr>copmuter network</vt:lpstr>
      <vt:lpstr>PowerPoint 演示文稿</vt:lpstr>
      <vt:lpstr>Define the computer networks</vt:lpstr>
      <vt:lpstr>04</vt:lpstr>
      <vt:lpstr>04</vt:lpstr>
      <vt:lpstr>list and explain the types of network</vt:lpstr>
      <vt:lpstr>List layers of the OSI model</vt:lpstr>
      <vt:lpstr>provides a solution to the problem of contention (when 2 computers try to access the LAN at the same time).</vt:lpstr>
      <vt:lpstr>DIFFRENTAITE BETWEEN CIRCUT SWITCHING NETWORKS AND EXPLAIN THIER RESPECTIVE STRENGHT</vt:lpstr>
      <vt:lpstr>FOR YOUR TIME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coputer network</dc:title>
  <dc:creator/>
  <cp:lastModifiedBy>ehab.bentaws</cp:lastModifiedBy>
  <cp:revision>8</cp:revision>
  <dcterms:created xsi:type="dcterms:W3CDTF">2022-12-05T11:59:00Z</dcterms:created>
  <dcterms:modified xsi:type="dcterms:W3CDTF">2024-03-22T14:20:32Z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363A874E8B1B47FEABD8854CA9F2E43A</vt:lpwstr>
  </property>
  <property fmtid="{D5CDD505-2E9C-101B-9397-08002B2CF9AE}" pid="3" name="KSOProductBuildVer">
    <vt:lpwstr>1033-11.2.0.11225</vt:lpwstr>
  </property>
</Properties>
</file>