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Gill Sans" panose="020B060402020202020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5iVX+bUzyBPWc6pC+K7doU0FT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ft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12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8" name="Google Shape;88;p21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5" name="Google Shape;95;p22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13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3" name="Google Shape;33;p14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0" name="Google Shape;40;p15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8" name="Google Shape;48;p16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2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3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body" idx="4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8" name="Google Shape;58;p1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8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9"/>
          <p:cNvSpPr txBox="1"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body" idx="1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body" idx="2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19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20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20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0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>
            <a:spLocks noGrp="1"/>
          </p:cNvSpPr>
          <p:nvPr>
            <p:ph type="pic" idx="2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7" name="Google Shape;77;p20"/>
          <p:cNvSpPr txBox="1">
            <a:spLocks noGrp="1"/>
          </p:cNvSpPr>
          <p:nvPr>
            <p:ph type="body" idx="1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20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7;p11"/>
          <p:cNvPicPr preferRelativeResize="0"/>
          <p:nvPr/>
        </p:nvPicPr>
        <p:blipFill rotWithShape="1">
          <a:blip r:embed="rId13">
            <a:alphaModFix/>
          </a:blip>
          <a:srcRect t="1538" b="-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1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1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eographic.org/article/effects-economic-globalization/9th-grad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2396902" y="896243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ill Sans"/>
              <a:buNone/>
            </a:pPr>
            <a:r>
              <a:rPr lang="en-US" sz="4800" cap="none" dirty="0"/>
              <a:t>Effect </a:t>
            </a:r>
            <a:r>
              <a:rPr lang="en-US" sz="4800" cap="none" dirty="0" smtClean="0"/>
              <a:t>of </a:t>
            </a:r>
            <a:r>
              <a:rPr lang="en-US" sz="4800" cap="none" dirty="0"/>
              <a:t>Globalization In Emerging Market Economies</a:t>
            </a:r>
            <a:endParaRPr sz="4800" dirty="0"/>
          </a:p>
        </p:txBody>
      </p:sp>
      <p:sp>
        <p:nvSpPr>
          <p:cNvPr id="101" name="Google Shape;101;p1"/>
          <p:cNvSpPr txBox="1">
            <a:spLocks noGrp="1"/>
          </p:cNvSpPr>
          <p:nvPr>
            <p:ph type="subTitle" idx="1"/>
          </p:nvPr>
        </p:nvSpPr>
        <p:spPr>
          <a:xfrm>
            <a:off x="-3919" y="4835999"/>
            <a:ext cx="8637072" cy="2230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/>
              <a:t>NAME</a:t>
            </a:r>
            <a:r>
              <a:rPr lang="en-US" dirty="0" smtClean="0"/>
              <a:t>: ALI </a:t>
            </a:r>
            <a:r>
              <a:rPr lang="en-US" dirty="0"/>
              <a:t>BUBAKER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dirty="0"/>
              <a:t>ID:3329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dirty="0"/>
              <a:t>EMAIL:ALI_3329@LIMU.EDU.LY</a:t>
            </a:r>
            <a:endParaRPr dirty="0"/>
          </a:p>
        </p:txBody>
      </p:sp>
      <p:pic>
        <p:nvPicPr>
          <p:cNvPr id="102" name="Google Shape;102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10" y="2610"/>
            <a:ext cx="1894562" cy="1758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06246" y="-1631"/>
            <a:ext cx="1882166" cy="176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"/>
          <p:cNvSpPr txBox="1"/>
          <p:nvPr/>
        </p:nvSpPr>
        <p:spPr>
          <a:xfrm>
            <a:off x="1937360" y="402921"/>
            <a:ext cx="825465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LIBYAN INTERNATIONAL MEDICAL UNIVERSITY FACULTY OF BUSINESS ADMINISTRATION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 txBox="1">
            <a:spLocks noGrp="1"/>
          </p:cNvSpPr>
          <p:nvPr>
            <p:ph type="title"/>
          </p:nvPr>
        </p:nvSpPr>
        <p:spPr>
          <a:xfrm>
            <a:off x="1295004" y="2850436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Gill Sans"/>
              <a:buNone/>
            </a:pPr>
            <a:r>
              <a:rPr lang="en-US" sz="5400"/>
              <a:t>THANK YOU</a:t>
            </a:r>
            <a:endParaRPr/>
          </a:p>
        </p:txBody>
      </p:sp>
      <p:sp>
        <p:nvSpPr>
          <p:cNvPr id="166" name="Google Shape;166;p1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 cap="none"/>
              <a:t>Table of content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Introduction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spread of market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Expanding the market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Management Challenges in the Global enterprise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conclusion</a:t>
            </a:r>
            <a:endParaRPr/>
          </a:p>
          <a:p>
            <a:pPr marL="228600" lvl="0" indent="-101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     </a:t>
            </a:r>
            <a:endParaRPr/>
          </a:p>
          <a:p>
            <a:pPr marL="457200" lvl="0" indent="-330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11" name="Google Shape;111;p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At the end of this presentation you will understand the effect of of globalization in emerging market economies</a:t>
            </a:r>
            <a:endParaRPr/>
          </a:p>
          <a:p>
            <a:pPr marL="228600" lvl="0" indent="-101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Globalization is the process whereby national economies and b usiness systems are be-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coming deeply interlinked with each other. The world is moving away from relatively inde-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pendent national economies toward a single global system.</a:t>
            </a:r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THE SPREAD OF MARKET</a:t>
            </a:r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In a market economy, such as that of the United States, most businesses are privately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owned (as opposed to being owned by the state); prices are set by the interaction of supply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and demand; and government regulation is limited to ensuring that competition between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individual enterprises is free and fair and that the system does not produceoutcom judged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to be unacceptable by society (</a:t>
            </a:r>
            <a:r>
              <a:rPr lang="en-US" b="1"/>
              <a:t>poor working conditions, false advertising, harmful industrial pollution</a:t>
            </a:r>
            <a:r>
              <a:rPr lang="en-US"/>
              <a:t>). 3</a:t>
            </a:r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EXPANDING THE MARKET</a:t>
            </a:r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/>
              <a:t>International expansion enlarges the market a firm can address, enabling it to increase its sales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and profits faster. The growth of Starbucks, for example, owes much to the rapid international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expansion of the company. Starbucks opened its first international store in 1996, when it was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operating some 700 stores in the United States. By 2005 the company had over 3,200 locations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in 34 countries outside the United States (plus 7,000 more in the United States). In just a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decade Starbucks grew from a midsized national company to a world entity with a powerful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/>
              <a:t>world brand.</a:t>
            </a:r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10219138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ill Sans"/>
              <a:buNone/>
            </a:pPr>
            <a:r>
              <a:rPr lang="en-US" sz="2800" cap="none"/>
              <a:t>MANAGEMENT CHALLENGES IN THE GLOBAL ENTERPRISE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We have just seen that there are clear advantages to going global, and an increasing number of firms are doing just that. However, managing a global enterprise represents a significant challenge. When a firm goes global, it encounters a whole set of decisions that managers in purely domestic enterprises do not face.</a:t>
            </a:r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CONCLUSION </a:t>
            </a:r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>In general, globalization </a:t>
            </a:r>
            <a:r>
              <a:rPr lang="en-US" b="1"/>
              <a:t>decreases the cost of manufacturing</a:t>
            </a:r>
            <a:r>
              <a:rPr lang="en-US"/>
              <a:t>. This means that companies can offer goods at a lower price to consumers. The average cost of goods is a key aspect that contributes to increases in the standard of living. Consumers also have access to a wider variety of goods.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National Geographic Society. (2019, November 19). </a:t>
            </a:r>
            <a:r>
              <a:rPr lang="en-US" i="1"/>
              <a:t>Effects of economic globalization</a:t>
            </a:r>
            <a:r>
              <a:rPr lang="en-US"/>
              <a:t>. National Geographic Society. Retrieved April 20,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https://www.nationalgeographic.org/article/effects-economic-globalization/9th-grade/</a:t>
            </a:r>
            <a:r>
              <a:rPr lang="en-US"/>
              <a:t> </a:t>
            </a:r>
            <a:endParaRPr/>
          </a:p>
          <a:p>
            <a:pPr marL="228600" lvl="0" indent="-101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60" name="Google Shape;160;p9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Widescreen</PresentationFormat>
  <Paragraphs>49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Gill Sans</vt:lpstr>
      <vt:lpstr>Gallery</vt:lpstr>
      <vt:lpstr>Effect of Globalization In Emerging Market Economies</vt:lpstr>
      <vt:lpstr>Table of content</vt:lpstr>
      <vt:lpstr>OBJECTIVES</vt:lpstr>
      <vt:lpstr>INTRODUCTION</vt:lpstr>
      <vt:lpstr>THE SPREAD OF MARKET</vt:lpstr>
      <vt:lpstr>EXPANDING THE MARKET</vt:lpstr>
      <vt:lpstr>MANAGEMENT CHALLENGES IN THE GLOBAL ENTERPRISE </vt:lpstr>
      <vt:lpstr>CONCLUSION 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Globalization In Emerging Market Economies</dc:title>
  <cp:lastModifiedBy>Maher Fattouh</cp:lastModifiedBy>
  <cp:revision>1</cp:revision>
  <dcterms:created xsi:type="dcterms:W3CDTF">2022-04-20T02:45:40Z</dcterms:created>
  <dcterms:modified xsi:type="dcterms:W3CDTF">2022-06-06T08:36:04Z</dcterms:modified>
</cp:coreProperties>
</file>