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4"/>
  </p:notesMasterIdLst>
  <p:sldIdLst>
    <p:sldId id="256" r:id="rId2"/>
    <p:sldId id="258" r:id="rId3"/>
    <p:sldId id="269" r:id="rId4"/>
    <p:sldId id="259" r:id="rId5"/>
    <p:sldId id="273" r:id="rId6"/>
    <p:sldId id="301" r:id="rId7"/>
    <p:sldId id="302" r:id="rId8"/>
    <p:sldId id="303" r:id="rId9"/>
    <p:sldId id="304" r:id="rId10"/>
    <p:sldId id="261" r:id="rId11"/>
    <p:sldId id="257" r:id="rId12"/>
    <p:sldId id="270" r:id="rId13"/>
  </p:sldIdLst>
  <p:sldSz cx="9144000" cy="5143500" type="screen16x9"/>
  <p:notesSz cx="6858000" cy="9144000"/>
  <p:embeddedFontLst>
    <p:embeddedFont>
      <p:font typeface="Fredoka One" panose="020B0604020202020204" charset="0"/>
      <p:regular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2880">
          <p15:clr>
            <a:srgbClr val="9AA0A6"/>
          </p15:clr>
        </p15:guide>
        <p15:guide id="2" orient="horz" pos="544">
          <p15:clr>
            <a:srgbClr val="9AA0A6"/>
          </p15:clr>
        </p15:guide>
        <p15:guide id="3" orient="horz" pos="162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E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D49C88-D283-4861-BFB7-263DA11FE2EA}">
  <a:tblStyle styleId="{3BD49C88-D283-4861-BFB7-263DA11FE2E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13" autoAdjust="0"/>
  </p:normalViewPr>
  <p:slideViewPr>
    <p:cSldViewPr snapToGrid="0">
      <p:cViewPr varScale="1">
        <p:scale>
          <a:sx n="100" d="100"/>
          <a:sy n="100" d="100"/>
        </p:scale>
        <p:origin x="300" y="80"/>
      </p:cViewPr>
      <p:guideLst>
        <p:guide pos="2880"/>
        <p:guide orient="horz" pos="544"/>
        <p:guide orient="horz" pos="16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g8794a74c9d_0_2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0" name="Google Shape;700;g8794a74c9d_0_24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fd869df315_0_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6" name="Google Shape;786;gfd869df315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85cf8b5f36_0_60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1" name="Google Shape;721;g85cf8b5f36_0_60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0"/>
        <p:cNvGrpSpPr/>
        <p:nvPr/>
      </p:nvGrpSpPr>
      <p:grpSpPr>
        <a:xfrm>
          <a:off x="0" y="0"/>
          <a:ext cx="0" cy="0"/>
          <a:chOff x="0" y="0"/>
          <a:chExt cx="0" cy="0"/>
        </a:xfrm>
      </p:grpSpPr>
      <p:sp>
        <p:nvSpPr>
          <p:cNvPr id="1051" name="Google Shape;1051;gfd869df315_0_6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2" name="Google Shape;1052;gfd869df315_0_6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c6ac5e8787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7" name="Google Shape;727;gc6ac5e8787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4"/>
        <p:cNvGrpSpPr/>
        <p:nvPr/>
      </p:nvGrpSpPr>
      <p:grpSpPr>
        <a:xfrm>
          <a:off x="0" y="0"/>
          <a:ext cx="0" cy="0"/>
          <a:chOff x="0" y="0"/>
          <a:chExt cx="0" cy="0"/>
        </a:xfrm>
      </p:grpSpPr>
      <p:sp>
        <p:nvSpPr>
          <p:cNvPr id="1045" name="Google Shape;1045;gfd869df315_0_6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6" name="Google Shape;1046;gfd869df315_0_6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g877b642fd3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8" name="Google Shape;748;g877b642fd3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d869df315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fd869df315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d869df315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fd869df315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886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g877b642fd3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8" name="Google Shape;748;g877b642fd3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61615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d869df315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fd869df315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32472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fd869df315_0_7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fd869df315_0_7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7586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22375" y="1446313"/>
            <a:ext cx="4581000" cy="21633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5500"/>
              <a:buNone/>
              <a:defRPr sz="5000"/>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2375" y="3489538"/>
            <a:ext cx="4581000" cy="463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8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grpSp>
        <p:nvGrpSpPr>
          <p:cNvPr id="11" name="Google Shape;11;p2"/>
          <p:cNvGrpSpPr/>
          <p:nvPr/>
        </p:nvGrpSpPr>
        <p:grpSpPr>
          <a:xfrm>
            <a:off x="0" y="0"/>
            <a:ext cx="9144000" cy="5143500"/>
            <a:chOff x="0" y="0"/>
            <a:chExt cx="9144000" cy="5143500"/>
          </a:xfrm>
        </p:grpSpPr>
        <p:sp>
          <p:nvSpPr>
            <p:cNvPr id="12" name="Google Shape;12;p2"/>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p:nvPr/>
        </p:nvSpPr>
        <p:spPr>
          <a:xfrm>
            <a:off x="8816800" y="1071413"/>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a:off x="152394" y="4508994"/>
            <a:ext cx="879902" cy="482112"/>
            <a:chOff x="7800376" y="840931"/>
            <a:chExt cx="684163" cy="374834"/>
          </a:xfrm>
        </p:grpSpPr>
        <p:grpSp>
          <p:nvGrpSpPr>
            <p:cNvPr id="16" name="Google Shape;16;p2"/>
            <p:cNvGrpSpPr/>
            <p:nvPr/>
          </p:nvGrpSpPr>
          <p:grpSpPr>
            <a:xfrm>
              <a:off x="7800376" y="840931"/>
              <a:ext cx="684163" cy="50589"/>
              <a:chOff x="689325" y="440150"/>
              <a:chExt cx="2702067" cy="199800"/>
            </a:xfrm>
          </p:grpSpPr>
          <p:sp>
            <p:nvSpPr>
              <p:cNvPr id="17" name="Google Shape;17;p2"/>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800376" y="1003054"/>
              <a:ext cx="684163" cy="50589"/>
              <a:chOff x="689325" y="440150"/>
              <a:chExt cx="2702067" cy="199800"/>
            </a:xfrm>
          </p:grpSpPr>
          <p:sp>
            <p:nvSpPr>
              <p:cNvPr id="23" name="Google Shape;23;p2"/>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28;p2"/>
            <p:cNvGrpSpPr/>
            <p:nvPr/>
          </p:nvGrpSpPr>
          <p:grpSpPr>
            <a:xfrm>
              <a:off x="7800376" y="1165176"/>
              <a:ext cx="684163" cy="50589"/>
              <a:chOff x="689325" y="440150"/>
              <a:chExt cx="2702067" cy="199800"/>
            </a:xfrm>
          </p:grpSpPr>
          <p:sp>
            <p:nvSpPr>
              <p:cNvPr id="29" name="Google Shape;29;p2"/>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4" name="Google Shape;34;p2"/>
          <p:cNvSpPr/>
          <p:nvPr/>
        </p:nvSpPr>
        <p:spPr>
          <a:xfrm>
            <a:off x="-444150" y="1110124"/>
            <a:ext cx="886800" cy="8868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737850" y="4250700"/>
            <a:ext cx="1668300" cy="1668000"/>
          </a:xfrm>
          <a:prstGeom prst="ellipse">
            <a:avLst/>
          </a:prstGeom>
          <a:gradFill>
            <a:gsLst>
              <a:gs pos="0">
                <a:schemeClr val="dk2"/>
              </a:gs>
              <a:gs pos="65000">
                <a:schemeClr val="accent1"/>
              </a:gs>
              <a:gs pos="100000">
                <a:schemeClr val="lt2"/>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24">
    <p:spTree>
      <p:nvGrpSpPr>
        <p:cNvPr id="1" name="Shape 632"/>
        <p:cNvGrpSpPr/>
        <p:nvPr/>
      </p:nvGrpSpPr>
      <p:grpSpPr>
        <a:xfrm>
          <a:off x="0" y="0"/>
          <a:ext cx="0" cy="0"/>
          <a:chOff x="0" y="0"/>
          <a:chExt cx="0" cy="0"/>
        </a:xfrm>
      </p:grpSpPr>
      <p:sp>
        <p:nvSpPr>
          <p:cNvPr id="633" name="Google Shape;633;p26"/>
          <p:cNvSpPr/>
          <p:nvPr/>
        </p:nvSpPr>
        <p:spPr>
          <a:xfrm>
            <a:off x="277350" y="274200"/>
            <a:ext cx="8589300" cy="4595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6"/>
          <p:cNvSpPr/>
          <p:nvPr/>
        </p:nvSpPr>
        <p:spPr>
          <a:xfrm>
            <a:off x="7873225" y="4625"/>
            <a:ext cx="886800" cy="8868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5" name="Google Shape;635;p26"/>
          <p:cNvGrpSpPr/>
          <p:nvPr/>
        </p:nvGrpSpPr>
        <p:grpSpPr>
          <a:xfrm>
            <a:off x="91837" y="3630325"/>
            <a:ext cx="1173050" cy="1147909"/>
            <a:chOff x="91837" y="3630325"/>
            <a:chExt cx="1173050" cy="1147909"/>
          </a:xfrm>
        </p:grpSpPr>
        <p:grpSp>
          <p:nvGrpSpPr>
            <p:cNvPr id="636" name="Google Shape;636;p26"/>
            <p:cNvGrpSpPr/>
            <p:nvPr/>
          </p:nvGrpSpPr>
          <p:grpSpPr>
            <a:xfrm>
              <a:off x="385095" y="4296115"/>
              <a:ext cx="879793" cy="482118"/>
              <a:chOff x="7897295" y="570815"/>
              <a:chExt cx="879793" cy="482118"/>
            </a:xfrm>
          </p:grpSpPr>
          <p:grpSp>
            <p:nvGrpSpPr>
              <p:cNvPr id="637" name="Google Shape;637;p26"/>
              <p:cNvGrpSpPr/>
              <p:nvPr/>
            </p:nvGrpSpPr>
            <p:grpSpPr>
              <a:xfrm>
                <a:off x="7897295" y="570815"/>
                <a:ext cx="879793" cy="65075"/>
                <a:chOff x="689325" y="440150"/>
                <a:chExt cx="2702067" cy="199800"/>
              </a:xfrm>
            </p:grpSpPr>
            <p:sp>
              <p:nvSpPr>
                <p:cNvPr id="638" name="Google Shape;638;p26"/>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6"/>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6"/>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6"/>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6"/>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3" name="Google Shape;643;p26"/>
              <p:cNvGrpSpPr/>
              <p:nvPr/>
            </p:nvGrpSpPr>
            <p:grpSpPr>
              <a:xfrm>
                <a:off x="7897295" y="779337"/>
                <a:ext cx="879793" cy="65075"/>
                <a:chOff x="689325" y="440150"/>
                <a:chExt cx="2702067" cy="199800"/>
              </a:xfrm>
            </p:grpSpPr>
            <p:sp>
              <p:nvSpPr>
                <p:cNvPr id="644" name="Google Shape;644;p26"/>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6"/>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6"/>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6"/>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6"/>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9" name="Google Shape;649;p26"/>
              <p:cNvGrpSpPr/>
              <p:nvPr/>
            </p:nvGrpSpPr>
            <p:grpSpPr>
              <a:xfrm>
                <a:off x="7897295" y="987859"/>
                <a:ext cx="879793" cy="65075"/>
                <a:chOff x="689325" y="440150"/>
                <a:chExt cx="2702067" cy="199800"/>
              </a:xfrm>
            </p:grpSpPr>
            <p:sp>
              <p:nvSpPr>
                <p:cNvPr id="650" name="Google Shape;650;p26"/>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6"/>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6"/>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6"/>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6"/>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55" name="Google Shape;655;p26"/>
            <p:cNvSpPr/>
            <p:nvPr/>
          </p:nvSpPr>
          <p:spPr>
            <a:xfrm>
              <a:off x="91837" y="3630325"/>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25">
    <p:spTree>
      <p:nvGrpSpPr>
        <p:cNvPr id="1" name="Shape 656"/>
        <p:cNvGrpSpPr/>
        <p:nvPr/>
      </p:nvGrpSpPr>
      <p:grpSpPr>
        <a:xfrm>
          <a:off x="0" y="0"/>
          <a:ext cx="0" cy="0"/>
          <a:chOff x="0" y="0"/>
          <a:chExt cx="0" cy="0"/>
        </a:xfrm>
      </p:grpSpPr>
      <p:sp>
        <p:nvSpPr>
          <p:cNvPr id="657" name="Google Shape;657;p27"/>
          <p:cNvSpPr/>
          <p:nvPr/>
        </p:nvSpPr>
        <p:spPr>
          <a:xfrm>
            <a:off x="277350" y="274200"/>
            <a:ext cx="8589300" cy="4595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7"/>
          <p:cNvSpPr/>
          <p:nvPr/>
        </p:nvSpPr>
        <p:spPr>
          <a:xfrm>
            <a:off x="-262197" y="4198625"/>
            <a:ext cx="1079100" cy="1079100"/>
          </a:xfrm>
          <a:prstGeom prst="ellipse">
            <a:avLst/>
          </a:prstGeom>
          <a:gradFill>
            <a:gsLst>
              <a:gs pos="0">
                <a:schemeClr val="dk2"/>
              </a:gs>
              <a:gs pos="65000">
                <a:schemeClr val="accent1"/>
              </a:gs>
              <a:gs pos="100000">
                <a:schemeClr val="lt2"/>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7"/>
          <p:cNvSpPr/>
          <p:nvPr/>
        </p:nvSpPr>
        <p:spPr>
          <a:xfrm>
            <a:off x="6785850" y="-188000"/>
            <a:ext cx="879900" cy="8799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0" name="Google Shape;660;p27"/>
          <p:cNvGrpSpPr/>
          <p:nvPr/>
        </p:nvGrpSpPr>
        <p:grpSpPr>
          <a:xfrm>
            <a:off x="690968" y="4215419"/>
            <a:ext cx="472483" cy="482112"/>
            <a:chOff x="7800376" y="840931"/>
            <a:chExt cx="367376" cy="374834"/>
          </a:xfrm>
        </p:grpSpPr>
        <p:grpSp>
          <p:nvGrpSpPr>
            <p:cNvPr id="661" name="Google Shape;661;p27"/>
            <p:cNvGrpSpPr/>
            <p:nvPr/>
          </p:nvGrpSpPr>
          <p:grpSpPr>
            <a:xfrm>
              <a:off x="7800376" y="840931"/>
              <a:ext cx="367376" cy="50589"/>
              <a:chOff x="689325" y="440150"/>
              <a:chExt cx="1450933" cy="199800"/>
            </a:xfrm>
          </p:grpSpPr>
          <p:sp>
            <p:nvSpPr>
              <p:cNvPr id="662" name="Google Shape;662;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5" name="Google Shape;665;p27"/>
            <p:cNvGrpSpPr/>
            <p:nvPr/>
          </p:nvGrpSpPr>
          <p:grpSpPr>
            <a:xfrm>
              <a:off x="7800376" y="1003054"/>
              <a:ext cx="367376" cy="50589"/>
              <a:chOff x="689325" y="440150"/>
              <a:chExt cx="1450933" cy="199800"/>
            </a:xfrm>
          </p:grpSpPr>
          <p:sp>
            <p:nvSpPr>
              <p:cNvPr id="666" name="Google Shape;666;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9" name="Google Shape;669;p27"/>
            <p:cNvGrpSpPr/>
            <p:nvPr/>
          </p:nvGrpSpPr>
          <p:grpSpPr>
            <a:xfrm>
              <a:off x="7800376" y="1165176"/>
              <a:ext cx="367376" cy="50589"/>
              <a:chOff x="689325" y="440150"/>
              <a:chExt cx="1450933" cy="199800"/>
            </a:xfrm>
          </p:grpSpPr>
          <p:sp>
            <p:nvSpPr>
              <p:cNvPr id="670" name="Google Shape;670;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73" name="Google Shape;673;p27"/>
          <p:cNvGrpSpPr/>
          <p:nvPr/>
        </p:nvGrpSpPr>
        <p:grpSpPr>
          <a:xfrm>
            <a:off x="7829269" y="430869"/>
            <a:ext cx="879902" cy="482112"/>
            <a:chOff x="7800376" y="840931"/>
            <a:chExt cx="684163" cy="374834"/>
          </a:xfrm>
        </p:grpSpPr>
        <p:grpSp>
          <p:nvGrpSpPr>
            <p:cNvPr id="674" name="Google Shape;674;p27"/>
            <p:cNvGrpSpPr/>
            <p:nvPr/>
          </p:nvGrpSpPr>
          <p:grpSpPr>
            <a:xfrm>
              <a:off x="7800376" y="840931"/>
              <a:ext cx="684163" cy="50589"/>
              <a:chOff x="689325" y="440150"/>
              <a:chExt cx="2702067" cy="199800"/>
            </a:xfrm>
          </p:grpSpPr>
          <p:sp>
            <p:nvSpPr>
              <p:cNvPr id="675" name="Google Shape;675;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7"/>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7"/>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0" name="Google Shape;680;p27"/>
            <p:cNvGrpSpPr/>
            <p:nvPr/>
          </p:nvGrpSpPr>
          <p:grpSpPr>
            <a:xfrm>
              <a:off x="7800376" y="1003054"/>
              <a:ext cx="684163" cy="50589"/>
              <a:chOff x="689325" y="440150"/>
              <a:chExt cx="2702067" cy="199800"/>
            </a:xfrm>
          </p:grpSpPr>
          <p:sp>
            <p:nvSpPr>
              <p:cNvPr id="681" name="Google Shape;681;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7"/>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7"/>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6" name="Google Shape;686;p27"/>
            <p:cNvGrpSpPr/>
            <p:nvPr/>
          </p:nvGrpSpPr>
          <p:grpSpPr>
            <a:xfrm>
              <a:off x="7800376" y="1165176"/>
              <a:ext cx="684163" cy="50589"/>
              <a:chOff x="689325" y="440150"/>
              <a:chExt cx="2702067" cy="199800"/>
            </a:xfrm>
          </p:grpSpPr>
          <p:sp>
            <p:nvSpPr>
              <p:cNvPr id="687" name="Google Shape;687;p27"/>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7"/>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7"/>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7"/>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7"/>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3"/>
          <p:cNvSpPr txBox="1">
            <a:spLocks noGrp="1"/>
          </p:cNvSpPr>
          <p:nvPr>
            <p:ph type="title"/>
          </p:nvPr>
        </p:nvSpPr>
        <p:spPr>
          <a:xfrm>
            <a:off x="3886675" y="2402325"/>
            <a:ext cx="4001400" cy="15120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7000"/>
              <a:buNone/>
              <a:defRPr sz="5500"/>
            </a:lvl1pPr>
            <a:lvl2pPr lvl="1" algn="ctr" rtl="0">
              <a:lnSpc>
                <a:spcPct val="100000"/>
              </a:lnSpc>
              <a:spcBef>
                <a:spcPts val="0"/>
              </a:spcBef>
              <a:spcAft>
                <a:spcPts val="0"/>
              </a:spcAft>
              <a:buSzPts val="5000"/>
              <a:buNone/>
              <a:defRPr sz="5000"/>
            </a:lvl2pPr>
            <a:lvl3pPr lvl="2" algn="ctr" rtl="0">
              <a:lnSpc>
                <a:spcPct val="100000"/>
              </a:lnSpc>
              <a:spcBef>
                <a:spcPts val="0"/>
              </a:spcBef>
              <a:spcAft>
                <a:spcPts val="0"/>
              </a:spcAft>
              <a:buSzPts val="5000"/>
              <a:buNone/>
              <a:defRPr sz="5000"/>
            </a:lvl3pPr>
            <a:lvl4pPr lvl="3" algn="ctr" rtl="0">
              <a:lnSpc>
                <a:spcPct val="100000"/>
              </a:lnSpc>
              <a:spcBef>
                <a:spcPts val="0"/>
              </a:spcBef>
              <a:spcAft>
                <a:spcPts val="0"/>
              </a:spcAft>
              <a:buSzPts val="5000"/>
              <a:buNone/>
              <a:defRPr sz="5000"/>
            </a:lvl4pPr>
            <a:lvl5pPr lvl="4" algn="ctr" rtl="0">
              <a:lnSpc>
                <a:spcPct val="100000"/>
              </a:lnSpc>
              <a:spcBef>
                <a:spcPts val="0"/>
              </a:spcBef>
              <a:spcAft>
                <a:spcPts val="0"/>
              </a:spcAft>
              <a:buSzPts val="5000"/>
              <a:buNone/>
              <a:defRPr sz="5000"/>
            </a:lvl5pPr>
            <a:lvl6pPr lvl="5" algn="ctr" rtl="0">
              <a:lnSpc>
                <a:spcPct val="100000"/>
              </a:lnSpc>
              <a:spcBef>
                <a:spcPts val="0"/>
              </a:spcBef>
              <a:spcAft>
                <a:spcPts val="0"/>
              </a:spcAft>
              <a:buSzPts val="5000"/>
              <a:buNone/>
              <a:defRPr sz="5000"/>
            </a:lvl6pPr>
            <a:lvl7pPr lvl="6" algn="ctr" rtl="0">
              <a:lnSpc>
                <a:spcPct val="100000"/>
              </a:lnSpc>
              <a:spcBef>
                <a:spcPts val="0"/>
              </a:spcBef>
              <a:spcAft>
                <a:spcPts val="0"/>
              </a:spcAft>
              <a:buSzPts val="5000"/>
              <a:buNone/>
              <a:defRPr sz="5000"/>
            </a:lvl7pPr>
            <a:lvl8pPr lvl="7" algn="ctr" rtl="0">
              <a:lnSpc>
                <a:spcPct val="100000"/>
              </a:lnSpc>
              <a:spcBef>
                <a:spcPts val="0"/>
              </a:spcBef>
              <a:spcAft>
                <a:spcPts val="0"/>
              </a:spcAft>
              <a:buSzPts val="5000"/>
              <a:buNone/>
              <a:defRPr sz="5000"/>
            </a:lvl8pPr>
            <a:lvl9pPr lvl="8" algn="ctr" rtl="0">
              <a:lnSpc>
                <a:spcPct val="100000"/>
              </a:lnSpc>
              <a:spcBef>
                <a:spcPts val="0"/>
              </a:spcBef>
              <a:spcAft>
                <a:spcPts val="0"/>
              </a:spcAft>
              <a:buSzPts val="5000"/>
              <a:buNone/>
              <a:defRPr sz="5000"/>
            </a:lvl9pPr>
          </a:lstStyle>
          <a:p>
            <a:endParaRPr/>
          </a:p>
        </p:txBody>
      </p:sp>
      <p:sp>
        <p:nvSpPr>
          <p:cNvPr id="38" name="Google Shape;38;p3"/>
          <p:cNvSpPr txBox="1">
            <a:spLocks noGrp="1"/>
          </p:cNvSpPr>
          <p:nvPr>
            <p:ph type="title" idx="2" hasCustomPrompt="1"/>
          </p:nvPr>
        </p:nvSpPr>
        <p:spPr>
          <a:xfrm>
            <a:off x="3997056" y="1066088"/>
            <a:ext cx="1313100" cy="92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5000"/>
              <a:buNone/>
              <a:defRPr sz="5500"/>
            </a:lvl1pPr>
            <a:lvl2pPr lvl="1" algn="ctr" rtl="0">
              <a:lnSpc>
                <a:spcPct val="100000"/>
              </a:lnSpc>
              <a:spcBef>
                <a:spcPts val="0"/>
              </a:spcBef>
              <a:spcAft>
                <a:spcPts val="0"/>
              </a:spcAft>
              <a:buSzPts val="5000"/>
              <a:buNone/>
              <a:defRPr sz="5000"/>
            </a:lvl2pPr>
            <a:lvl3pPr lvl="2" algn="ctr" rtl="0">
              <a:lnSpc>
                <a:spcPct val="100000"/>
              </a:lnSpc>
              <a:spcBef>
                <a:spcPts val="0"/>
              </a:spcBef>
              <a:spcAft>
                <a:spcPts val="0"/>
              </a:spcAft>
              <a:buSzPts val="5000"/>
              <a:buNone/>
              <a:defRPr sz="5000"/>
            </a:lvl3pPr>
            <a:lvl4pPr lvl="3" algn="ctr" rtl="0">
              <a:lnSpc>
                <a:spcPct val="100000"/>
              </a:lnSpc>
              <a:spcBef>
                <a:spcPts val="0"/>
              </a:spcBef>
              <a:spcAft>
                <a:spcPts val="0"/>
              </a:spcAft>
              <a:buSzPts val="5000"/>
              <a:buNone/>
              <a:defRPr sz="5000"/>
            </a:lvl4pPr>
            <a:lvl5pPr lvl="4" algn="ctr" rtl="0">
              <a:lnSpc>
                <a:spcPct val="100000"/>
              </a:lnSpc>
              <a:spcBef>
                <a:spcPts val="0"/>
              </a:spcBef>
              <a:spcAft>
                <a:spcPts val="0"/>
              </a:spcAft>
              <a:buSzPts val="5000"/>
              <a:buNone/>
              <a:defRPr sz="5000"/>
            </a:lvl5pPr>
            <a:lvl6pPr lvl="5" algn="ctr" rtl="0">
              <a:lnSpc>
                <a:spcPct val="100000"/>
              </a:lnSpc>
              <a:spcBef>
                <a:spcPts val="0"/>
              </a:spcBef>
              <a:spcAft>
                <a:spcPts val="0"/>
              </a:spcAft>
              <a:buSzPts val="5000"/>
              <a:buNone/>
              <a:defRPr sz="5000"/>
            </a:lvl6pPr>
            <a:lvl7pPr lvl="6" algn="ctr" rtl="0">
              <a:lnSpc>
                <a:spcPct val="100000"/>
              </a:lnSpc>
              <a:spcBef>
                <a:spcPts val="0"/>
              </a:spcBef>
              <a:spcAft>
                <a:spcPts val="0"/>
              </a:spcAft>
              <a:buSzPts val="5000"/>
              <a:buNone/>
              <a:defRPr sz="5000"/>
            </a:lvl7pPr>
            <a:lvl8pPr lvl="7" algn="ctr" rtl="0">
              <a:lnSpc>
                <a:spcPct val="100000"/>
              </a:lnSpc>
              <a:spcBef>
                <a:spcPts val="0"/>
              </a:spcBef>
              <a:spcAft>
                <a:spcPts val="0"/>
              </a:spcAft>
              <a:buSzPts val="5000"/>
              <a:buNone/>
              <a:defRPr sz="5000"/>
            </a:lvl8pPr>
            <a:lvl9pPr lvl="8" algn="ctr" rtl="0">
              <a:lnSpc>
                <a:spcPct val="100000"/>
              </a:lnSpc>
              <a:spcBef>
                <a:spcPts val="0"/>
              </a:spcBef>
              <a:spcAft>
                <a:spcPts val="0"/>
              </a:spcAft>
              <a:buSzPts val="5000"/>
              <a:buNone/>
              <a:defRPr sz="5000"/>
            </a:lvl9pPr>
          </a:lstStyle>
          <a:p>
            <a:r>
              <a:t>xx%</a:t>
            </a:r>
          </a:p>
        </p:txBody>
      </p:sp>
      <p:sp>
        <p:nvSpPr>
          <p:cNvPr id="39" name="Google Shape;39;p3"/>
          <p:cNvSpPr txBox="1">
            <a:spLocks noGrp="1"/>
          </p:cNvSpPr>
          <p:nvPr>
            <p:ph type="subTitle" idx="1"/>
          </p:nvPr>
        </p:nvSpPr>
        <p:spPr>
          <a:xfrm>
            <a:off x="3886675" y="3884344"/>
            <a:ext cx="3039300" cy="6999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None/>
              <a:defRPr sz="1800"/>
            </a:lvl1pPr>
            <a:lvl2pPr lvl="1">
              <a:lnSpc>
                <a:spcPct val="100000"/>
              </a:lnSpc>
              <a:spcBef>
                <a:spcPts val="0"/>
              </a:spcBef>
              <a:spcAft>
                <a:spcPts val="0"/>
              </a:spcAft>
              <a:buNone/>
              <a:defRPr sz="1800"/>
            </a:lvl2pPr>
            <a:lvl3pPr lvl="2">
              <a:lnSpc>
                <a:spcPct val="100000"/>
              </a:lnSpc>
              <a:spcBef>
                <a:spcPts val="0"/>
              </a:spcBef>
              <a:spcAft>
                <a:spcPts val="0"/>
              </a:spcAft>
              <a:buNone/>
              <a:defRPr sz="1800"/>
            </a:lvl3pPr>
            <a:lvl4pPr lvl="3">
              <a:lnSpc>
                <a:spcPct val="100000"/>
              </a:lnSpc>
              <a:spcBef>
                <a:spcPts val="0"/>
              </a:spcBef>
              <a:spcAft>
                <a:spcPts val="0"/>
              </a:spcAft>
              <a:buNone/>
              <a:defRPr sz="1800"/>
            </a:lvl4pPr>
            <a:lvl5pPr lvl="4">
              <a:lnSpc>
                <a:spcPct val="100000"/>
              </a:lnSpc>
              <a:spcBef>
                <a:spcPts val="0"/>
              </a:spcBef>
              <a:spcAft>
                <a:spcPts val="0"/>
              </a:spcAft>
              <a:buNone/>
              <a:defRPr sz="1800"/>
            </a:lvl5pPr>
            <a:lvl6pPr lvl="5">
              <a:lnSpc>
                <a:spcPct val="100000"/>
              </a:lnSpc>
              <a:spcBef>
                <a:spcPts val="0"/>
              </a:spcBef>
              <a:spcAft>
                <a:spcPts val="0"/>
              </a:spcAft>
              <a:buNone/>
              <a:defRPr sz="1800"/>
            </a:lvl6pPr>
            <a:lvl7pPr lvl="6">
              <a:lnSpc>
                <a:spcPct val="100000"/>
              </a:lnSpc>
              <a:spcBef>
                <a:spcPts val="0"/>
              </a:spcBef>
              <a:spcAft>
                <a:spcPts val="0"/>
              </a:spcAft>
              <a:buNone/>
              <a:defRPr sz="1800"/>
            </a:lvl7pPr>
            <a:lvl8pPr lvl="7">
              <a:lnSpc>
                <a:spcPct val="100000"/>
              </a:lnSpc>
              <a:spcBef>
                <a:spcPts val="0"/>
              </a:spcBef>
              <a:spcAft>
                <a:spcPts val="0"/>
              </a:spcAft>
              <a:buNone/>
              <a:defRPr sz="1800"/>
            </a:lvl8pPr>
            <a:lvl9pPr lvl="8">
              <a:lnSpc>
                <a:spcPct val="100000"/>
              </a:lnSpc>
              <a:spcBef>
                <a:spcPts val="0"/>
              </a:spcBef>
              <a:spcAft>
                <a:spcPts val="0"/>
              </a:spcAft>
              <a:buNone/>
              <a:defRPr sz="1800"/>
            </a:lvl9pPr>
          </a:lstStyle>
          <a:p>
            <a:endParaRPr/>
          </a:p>
        </p:txBody>
      </p:sp>
      <p:grpSp>
        <p:nvGrpSpPr>
          <p:cNvPr id="40" name="Google Shape;40;p3"/>
          <p:cNvGrpSpPr/>
          <p:nvPr/>
        </p:nvGrpSpPr>
        <p:grpSpPr>
          <a:xfrm flipH="1">
            <a:off x="0" y="0"/>
            <a:ext cx="9144000" cy="5143500"/>
            <a:chOff x="0" y="0"/>
            <a:chExt cx="9144000" cy="5143500"/>
          </a:xfrm>
        </p:grpSpPr>
        <p:sp>
          <p:nvSpPr>
            <p:cNvPr id="41" name="Google Shape;41;p3"/>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Google Shape;43;p3"/>
          <p:cNvSpPr/>
          <p:nvPr/>
        </p:nvSpPr>
        <p:spPr>
          <a:xfrm>
            <a:off x="7309300" y="-639100"/>
            <a:ext cx="1512000" cy="15120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44;p3"/>
          <p:cNvGrpSpPr/>
          <p:nvPr/>
        </p:nvGrpSpPr>
        <p:grpSpPr>
          <a:xfrm>
            <a:off x="8111694" y="4508994"/>
            <a:ext cx="879902" cy="482112"/>
            <a:chOff x="7800376" y="840931"/>
            <a:chExt cx="684163" cy="374834"/>
          </a:xfrm>
        </p:grpSpPr>
        <p:grpSp>
          <p:nvGrpSpPr>
            <p:cNvPr id="45" name="Google Shape;45;p3"/>
            <p:cNvGrpSpPr/>
            <p:nvPr/>
          </p:nvGrpSpPr>
          <p:grpSpPr>
            <a:xfrm>
              <a:off x="7800376" y="840931"/>
              <a:ext cx="684163" cy="50589"/>
              <a:chOff x="689325" y="440150"/>
              <a:chExt cx="2702067" cy="199800"/>
            </a:xfrm>
          </p:grpSpPr>
          <p:sp>
            <p:nvSpPr>
              <p:cNvPr id="46" name="Google Shape;46;p3"/>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51;p3"/>
            <p:cNvGrpSpPr/>
            <p:nvPr/>
          </p:nvGrpSpPr>
          <p:grpSpPr>
            <a:xfrm>
              <a:off x="7800376" y="1003054"/>
              <a:ext cx="684163" cy="50589"/>
              <a:chOff x="689325" y="440150"/>
              <a:chExt cx="2702067" cy="199800"/>
            </a:xfrm>
          </p:grpSpPr>
          <p:sp>
            <p:nvSpPr>
              <p:cNvPr id="52" name="Google Shape;52;p3"/>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 name="Google Shape;57;p3"/>
            <p:cNvGrpSpPr/>
            <p:nvPr/>
          </p:nvGrpSpPr>
          <p:grpSpPr>
            <a:xfrm>
              <a:off x="7800376" y="1165176"/>
              <a:ext cx="684163" cy="50589"/>
              <a:chOff x="689325" y="440150"/>
              <a:chExt cx="2702067" cy="199800"/>
            </a:xfrm>
          </p:grpSpPr>
          <p:sp>
            <p:nvSpPr>
              <p:cNvPr id="58" name="Google Shape;58;p3"/>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3"/>
        <p:cNvGrpSpPr/>
        <p:nvPr/>
      </p:nvGrpSpPr>
      <p:grpSpPr>
        <a:xfrm>
          <a:off x="0" y="0"/>
          <a:ext cx="0" cy="0"/>
          <a:chOff x="0" y="0"/>
          <a:chExt cx="0" cy="0"/>
        </a:xfrm>
      </p:grpSpPr>
      <p:sp>
        <p:nvSpPr>
          <p:cNvPr id="64" name="Google Shape;64;p4"/>
          <p:cNvSpPr/>
          <p:nvPr/>
        </p:nvSpPr>
        <p:spPr>
          <a:xfrm>
            <a:off x="277350" y="274200"/>
            <a:ext cx="8589300" cy="4595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4"/>
          <p:cNvSpPr txBox="1">
            <a:spLocks noGrp="1"/>
          </p:cNvSpPr>
          <p:nvPr>
            <p:ph type="body" idx="1"/>
          </p:nvPr>
        </p:nvSpPr>
        <p:spPr>
          <a:xfrm>
            <a:off x="720000" y="1098957"/>
            <a:ext cx="7704000" cy="3471000"/>
          </a:xfrm>
          <a:prstGeom prst="rect">
            <a:avLst/>
          </a:prstGeom>
        </p:spPr>
        <p:txBody>
          <a:bodyPr spcFirstLastPara="1" wrap="square" lIns="91425" tIns="91425" rIns="91425" bIns="91425" anchor="ctr" anchorCtr="0">
            <a:noAutofit/>
          </a:bodyPr>
          <a:lstStyle>
            <a:lvl1pPr marL="457200" lvl="0" indent="-304800">
              <a:lnSpc>
                <a:spcPct val="100000"/>
              </a:lnSpc>
              <a:spcBef>
                <a:spcPts val="0"/>
              </a:spcBef>
              <a:spcAft>
                <a:spcPts val="0"/>
              </a:spcAft>
              <a:buClr>
                <a:schemeClr val="accent1"/>
              </a:buClr>
              <a:buSzPts val="1200"/>
              <a:buAutoNum type="arabicPeriod"/>
              <a:defRPr sz="1200">
                <a:solidFill>
                  <a:schemeClr val="lt1"/>
                </a:solidFill>
              </a:defRPr>
            </a:lvl1pPr>
            <a:lvl2pPr marL="914400" lvl="1" indent="-304800">
              <a:lnSpc>
                <a:spcPct val="100000"/>
              </a:lnSpc>
              <a:spcBef>
                <a:spcPts val="0"/>
              </a:spcBef>
              <a:spcAft>
                <a:spcPts val="0"/>
              </a:spcAft>
              <a:buClr>
                <a:schemeClr val="lt1"/>
              </a:buClr>
              <a:buSzPts val="1200"/>
              <a:buFont typeface="Roboto Condensed Light"/>
              <a:buAutoNum type="alphaLcPeriod"/>
              <a:defRPr sz="1200">
                <a:solidFill>
                  <a:schemeClr val="lt1"/>
                </a:solidFill>
              </a:defRPr>
            </a:lvl2pPr>
            <a:lvl3pPr marL="1371600" lvl="2" indent="-304800">
              <a:lnSpc>
                <a:spcPct val="100000"/>
              </a:lnSpc>
              <a:spcBef>
                <a:spcPts val="0"/>
              </a:spcBef>
              <a:spcAft>
                <a:spcPts val="0"/>
              </a:spcAft>
              <a:buClr>
                <a:schemeClr val="lt1"/>
              </a:buClr>
              <a:buSzPts val="1200"/>
              <a:buFont typeface="Roboto Condensed Light"/>
              <a:buAutoNum type="romanLcPeriod"/>
              <a:defRPr sz="1200">
                <a:solidFill>
                  <a:schemeClr val="lt1"/>
                </a:solidFill>
              </a:defRPr>
            </a:lvl3pPr>
            <a:lvl4pPr marL="1828800" lvl="3" indent="-304800">
              <a:lnSpc>
                <a:spcPct val="100000"/>
              </a:lnSpc>
              <a:spcBef>
                <a:spcPts val="0"/>
              </a:spcBef>
              <a:spcAft>
                <a:spcPts val="0"/>
              </a:spcAft>
              <a:buClr>
                <a:schemeClr val="lt1"/>
              </a:buClr>
              <a:buSzPts val="1200"/>
              <a:buFont typeface="Roboto Condensed Light"/>
              <a:buAutoNum type="arabicPeriod"/>
              <a:defRPr sz="1200">
                <a:solidFill>
                  <a:schemeClr val="lt1"/>
                </a:solidFill>
              </a:defRPr>
            </a:lvl4pPr>
            <a:lvl5pPr marL="2286000" lvl="4" indent="-304800">
              <a:lnSpc>
                <a:spcPct val="100000"/>
              </a:lnSpc>
              <a:spcBef>
                <a:spcPts val="0"/>
              </a:spcBef>
              <a:spcAft>
                <a:spcPts val="0"/>
              </a:spcAft>
              <a:buClr>
                <a:schemeClr val="lt1"/>
              </a:buClr>
              <a:buSzPts val="1200"/>
              <a:buFont typeface="Roboto Condensed Light"/>
              <a:buAutoNum type="alphaLcPeriod"/>
              <a:defRPr sz="1200">
                <a:solidFill>
                  <a:schemeClr val="lt1"/>
                </a:solidFill>
              </a:defRPr>
            </a:lvl5pPr>
            <a:lvl6pPr marL="2743200" lvl="5" indent="-304800">
              <a:lnSpc>
                <a:spcPct val="100000"/>
              </a:lnSpc>
              <a:spcBef>
                <a:spcPts val="0"/>
              </a:spcBef>
              <a:spcAft>
                <a:spcPts val="0"/>
              </a:spcAft>
              <a:buClr>
                <a:schemeClr val="lt1"/>
              </a:buClr>
              <a:buSzPts val="1200"/>
              <a:buFont typeface="Roboto Condensed Light"/>
              <a:buAutoNum type="romanLcPeriod"/>
              <a:defRPr sz="1200">
                <a:solidFill>
                  <a:schemeClr val="lt1"/>
                </a:solidFill>
              </a:defRPr>
            </a:lvl6pPr>
            <a:lvl7pPr marL="3200400" lvl="6" indent="-304800">
              <a:lnSpc>
                <a:spcPct val="100000"/>
              </a:lnSpc>
              <a:spcBef>
                <a:spcPts val="0"/>
              </a:spcBef>
              <a:spcAft>
                <a:spcPts val="0"/>
              </a:spcAft>
              <a:buClr>
                <a:schemeClr val="lt1"/>
              </a:buClr>
              <a:buSzPts val="1200"/>
              <a:buFont typeface="Roboto Condensed Light"/>
              <a:buAutoNum type="arabicPeriod"/>
              <a:defRPr sz="1200">
                <a:solidFill>
                  <a:schemeClr val="lt1"/>
                </a:solidFill>
              </a:defRPr>
            </a:lvl7pPr>
            <a:lvl8pPr marL="3657600" lvl="7" indent="-304800">
              <a:lnSpc>
                <a:spcPct val="100000"/>
              </a:lnSpc>
              <a:spcBef>
                <a:spcPts val="0"/>
              </a:spcBef>
              <a:spcAft>
                <a:spcPts val="0"/>
              </a:spcAft>
              <a:buClr>
                <a:schemeClr val="lt1"/>
              </a:buClr>
              <a:buSzPts val="1200"/>
              <a:buFont typeface="Roboto Condensed Light"/>
              <a:buAutoNum type="alphaLcPeriod"/>
              <a:defRPr sz="1200">
                <a:solidFill>
                  <a:schemeClr val="lt1"/>
                </a:solidFill>
              </a:defRPr>
            </a:lvl8pPr>
            <a:lvl9pPr marL="4114800" lvl="8" indent="-304800">
              <a:lnSpc>
                <a:spcPct val="100000"/>
              </a:lnSpc>
              <a:spcBef>
                <a:spcPts val="0"/>
              </a:spcBef>
              <a:spcAft>
                <a:spcPts val="0"/>
              </a:spcAft>
              <a:buClr>
                <a:schemeClr val="lt1"/>
              </a:buClr>
              <a:buSzPts val="1200"/>
              <a:buFont typeface="Roboto Condensed Light"/>
              <a:buAutoNum type="romanLcPeriod"/>
              <a:defRPr sz="1200">
                <a:solidFill>
                  <a:schemeClr val="lt1"/>
                </a:solidFill>
              </a:defRPr>
            </a:lvl9pPr>
          </a:lstStyle>
          <a:p>
            <a:endParaRPr/>
          </a:p>
        </p:txBody>
      </p:sp>
      <p:sp>
        <p:nvSpPr>
          <p:cNvPr id="66" name="Google Shape;66;p4"/>
          <p:cNvSpPr txBox="1">
            <a:spLocks noGrp="1"/>
          </p:cNvSpPr>
          <p:nvPr>
            <p:ph type="title"/>
          </p:nvPr>
        </p:nvSpPr>
        <p:spPr>
          <a:xfrm>
            <a:off x="720000" y="387600"/>
            <a:ext cx="6505800" cy="592200"/>
          </a:xfrm>
          <a:prstGeom prst="rect">
            <a:avLst/>
          </a:prstGeom>
          <a:noFill/>
        </p:spPr>
        <p:txBody>
          <a:bodyPr spcFirstLastPara="1" wrap="square" lIns="91425" tIns="91425" rIns="91425" bIns="91425" anchor="t" anchorCtr="0">
            <a:noAutofit/>
          </a:bodyPr>
          <a:lstStyle>
            <a:lvl1pPr lvl="0" rtl="0">
              <a:spcBef>
                <a:spcPts val="0"/>
              </a:spcBef>
              <a:spcAft>
                <a:spcPts val="0"/>
              </a:spcAft>
              <a:buSzPts val="3200"/>
              <a:buFont typeface="Fredoka One"/>
              <a:buNone/>
              <a:defRPr sz="3200">
                <a:solidFill>
                  <a:schemeClr val="lt1"/>
                </a:solidFill>
              </a:defRPr>
            </a:lvl1pPr>
            <a:lvl2pPr lvl="1" algn="ctr" rtl="0">
              <a:spcBef>
                <a:spcPts val="0"/>
              </a:spcBef>
              <a:spcAft>
                <a:spcPts val="0"/>
              </a:spcAft>
              <a:buSzPts val="3600"/>
              <a:buFont typeface="Fredoka One"/>
              <a:buNone/>
              <a:defRPr sz="3600">
                <a:latin typeface="Fredoka One"/>
                <a:ea typeface="Fredoka One"/>
                <a:cs typeface="Fredoka One"/>
                <a:sym typeface="Fredoka One"/>
              </a:defRPr>
            </a:lvl2pPr>
            <a:lvl3pPr lvl="2" algn="ctr" rtl="0">
              <a:spcBef>
                <a:spcPts val="0"/>
              </a:spcBef>
              <a:spcAft>
                <a:spcPts val="0"/>
              </a:spcAft>
              <a:buSzPts val="3600"/>
              <a:buFont typeface="Fredoka One"/>
              <a:buNone/>
              <a:defRPr sz="3600">
                <a:latin typeface="Fredoka One"/>
                <a:ea typeface="Fredoka One"/>
                <a:cs typeface="Fredoka One"/>
                <a:sym typeface="Fredoka One"/>
              </a:defRPr>
            </a:lvl3pPr>
            <a:lvl4pPr lvl="3" algn="ctr" rtl="0">
              <a:spcBef>
                <a:spcPts val="0"/>
              </a:spcBef>
              <a:spcAft>
                <a:spcPts val="0"/>
              </a:spcAft>
              <a:buSzPts val="3600"/>
              <a:buFont typeface="Fredoka One"/>
              <a:buNone/>
              <a:defRPr sz="3600">
                <a:latin typeface="Fredoka One"/>
                <a:ea typeface="Fredoka One"/>
                <a:cs typeface="Fredoka One"/>
                <a:sym typeface="Fredoka One"/>
              </a:defRPr>
            </a:lvl4pPr>
            <a:lvl5pPr lvl="4" algn="ctr" rtl="0">
              <a:spcBef>
                <a:spcPts val="0"/>
              </a:spcBef>
              <a:spcAft>
                <a:spcPts val="0"/>
              </a:spcAft>
              <a:buSzPts val="3600"/>
              <a:buFont typeface="Fredoka One"/>
              <a:buNone/>
              <a:defRPr sz="3600">
                <a:latin typeface="Fredoka One"/>
                <a:ea typeface="Fredoka One"/>
                <a:cs typeface="Fredoka One"/>
                <a:sym typeface="Fredoka One"/>
              </a:defRPr>
            </a:lvl5pPr>
            <a:lvl6pPr lvl="5" algn="ctr" rtl="0">
              <a:spcBef>
                <a:spcPts val="0"/>
              </a:spcBef>
              <a:spcAft>
                <a:spcPts val="0"/>
              </a:spcAft>
              <a:buSzPts val="3600"/>
              <a:buFont typeface="Fredoka One"/>
              <a:buNone/>
              <a:defRPr sz="3600">
                <a:latin typeface="Fredoka One"/>
                <a:ea typeface="Fredoka One"/>
                <a:cs typeface="Fredoka One"/>
                <a:sym typeface="Fredoka One"/>
              </a:defRPr>
            </a:lvl6pPr>
            <a:lvl7pPr lvl="6" algn="ctr" rtl="0">
              <a:spcBef>
                <a:spcPts val="0"/>
              </a:spcBef>
              <a:spcAft>
                <a:spcPts val="0"/>
              </a:spcAft>
              <a:buSzPts val="3600"/>
              <a:buFont typeface="Fredoka One"/>
              <a:buNone/>
              <a:defRPr sz="3600">
                <a:latin typeface="Fredoka One"/>
                <a:ea typeface="Fredoka One"/>
                <a:cs typeface="Fredoka One"/>
                <a:sym typeface="Fredoka One"/>
              </a:defRPr>
            </a:lvl7pPr>
            <a:lvl8pPr lvl="7" algn="ctr" rtl="0">
              <a:spcBef>
                <a:spcPts val="0"/>
              </a:spcBef>
              <a:spcAft>
                <a:spcPts val="0"/>
              </a:spcAft>
              <a:buSzPts val="3600"/>
              <a:buFont typeface="Fredoka One"/>
              <a:buNone/>
              <a:defRPr sz="3600">
                <a:latin typeface="Fredoka One"/>
                <a:ea typeface="Fredoka One"/>
                <a:cs typeface="Fredoka One"/>
                <a:sym typeface="Fredoka One"/>
              </a:defRPr>
            </a:lvl8pPr>
            <a:lvl9pPr lvl="8" algn="ctr" rtl="0">
              <a:spcBef>
                <a:spcPts val="0"/>
              </a:spcBef>
              <a:spcAft>
                <a:spcPts val="0"/>
              </a:spcAft>
              <a:buSzPts val="3600"/>
              <a:buFont typeface="Fredoka One"/>
              <a:buNone/>
              <a:defRPr sz="3600">
                <a:latin typeface="Fredoka One"/>
                <a:ea typeface="Fredoka One"/>
                <a:cs typeface="Fredoka One"/>
                <a:sym typeface="Fredoka One"/>
              </a:defRPr>
            </a:lvl9pPr>
          </a:lstStyle>
          <a:p>
            <a:endParaRPr/>
          </a:p>
        </p:txBody>
      </p:sp>
      <p:grpSp>
        <p:nvGrpSpPr>
          <p:cNvPr id="67" name="Google Shape;67;p4"/>
          <p:cNvGrpSpPr/>
          <p:nvPr/>
        </p:nvGrpSpPr>
        <p:grpSpPr>
          <a:xfrm>
            <a:off x="7834348" y="422825"/>
            <a:ext cx="1476452" cy="886800"/>
            <a:chOff x="7834348" y="422825"/>
            <a:chExt cx="1476452" cy="886800"/>
          </a:xfrm>
        </p:grpSpPr>
        <p:sp>
          <p:nvSpPr>
            <p:cNvPr id="68" name="Google Shape;68;p4"/>
            <p:cNvSpPr/>
            <p:nvPr/>
          </p:nvSpPr>
          <p:spPr>
            <a:xfrm>
              <a:off x="8424000" y="422825"/>
              <a:ext cx="886800" cy="8868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 name="Google Shape;69;p4"/>
            <p:cNvGrpSpPr/>
            <p:nvPr/>
          </p:nvGrpSpPr>
          <p:grpSpPr>
            <a:xfrm>
              <a:off x="7834348" y="426600"/>
              <a:ext cx="879902" cy="482112"/>
              <a:chOff x="7800376" y="840931"/>
              <a:chExt cx="684163" cy="374834"/>
            </a:xfrm>
          </p:grpSpPr>
          <p:grpSp>
            <p:nvGrpSpPr>
              <p:cNvPr id="70" name="Google Shape;70;p4"/>
              <p:cNvGrpSpPr/>
              <p:nvPr/>
            </p:nvGrpSpPr>
            <p:grpSpPr>
              <a:xfrm>
                <a:off x="7800376" y="840931"/>
                <a:ext cx="684163" cy="50589"/>
                <a:chOff x="689325" y="440150"/>
                <a:chExt cx="2702067" cy="199800"/>
              </a:xfrm>
            </p:grpSpPr>
            <p:sp>
              <p:nvSpPr>
                <p:cNvPr id="71" name="Google Shape;71;p4"/>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4"/>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 name="Google Shape;76;p4"/>
              <p:cNvGrpSpPr/>
              <p:nvPr/>
            </p:nvGrpSpPr>
            <p:grpSpPr>
              <a:xfrm>
                <a:off x="7800376" y="1003054"/>
                <a:ext cx="684163" cy="50589"/>
                <a:chOff x="689325" y="440150"/>
                <a:chExt cx="2702067" cy="199800"/>
              </a:xfrm>
            </p:grpSpPr>
            <p:sp>
              <p:nvSpPr>
                <p:cNvPr id="77" name="Google Shape;77;p4"/>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 name="Google Shape;82;p4"/>
              <p:cNvGrpSpPr/>
              <p:nvPr/>
            </p:nvGrpSpPr>
            <p:grpSpPr>
              <a:xfrm>
                <a:off x="7800376" y="1165176"/>
                <a:ext cx="684163" cy="50589"/>
                <a:chOff x="689325" y="440150"/>
                <a:chExt cx="2702067" cy="199800"/>
              </a:xfrm>
            </p:grpSpPr>
            <p:sp>
              <p:nvSpPr>
                <p:cNvPr id="83" name="Google Shape;83;p4"/>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4"/>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4"/>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4"/>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88" name="Google Shape;88;p4"/>
          <p:cNvSpPr/>
          <p:nvPr/>
        </p:nvSpPr>
        <p:spPr>
          <a:xfrm>
            <a:off x="142462" y="3519175"/>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47"/>
        <p:cNvGrpSpPr/>
        <p:nvPr/>
      </p:nvGrpSpPr>
      <p:grpSpPr>
        <a:xfrm>
          <a:off x="0" y="0"/>
          <a:ext cx="0" cy="0"/>
          <a:chOff x="0" y="0"/>
          <a:chExt cx="0" cy="0"/>
        </a:xfrm>
      </p:grpSpPr>
      <p:grpSp>
        <p:nvGrpSpPr>
          <p:cNvPr id="148" name="Google Shape;148;p8"/>
          <p:cNvGrpSpPr/>
          <p:nvPr/>
        </p:nvGrpSpPr>
        <p:grpSpPr>
          <a:xfrm>
            <a:off x="0" y="0"/>
            <a:ext cx="9144000" cy="5143500"/>
            <a:chOff x="0" y="0"/>
            <a:chExt cx="9144000" cy="5143500"/>
          </a:xfrm>
        </p:grpSpPr>
        <p:sp>
          <p:nvSpPr>
            <p:cNvPr id="149" name="Google Shape;149;p8"/>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8"/>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 name="Google Shape;151;p8"/>
          <p:cNvSpPr/>
          <p:nvPr/>
        </p:nvSpPr>
        <p:spPr>
          <a:xfrm>
            <a:off x="6984325" y="-338875"/>
            <a:ext cx="1005000" cy="1005000"/>
          </a:xfrm>
          <a:prstGeom prst="ellipse">
            <a:avLst/>
          </a:prstGeom>
          <a:gradFill>
            <a:gsLst>
              <a:gs pos="0">
                <a:schemeClr val="lt1"/>
              </a:gs>
              <a:gs pos="100000">
                <a:schemeClr val="lt2"/>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8"/>
          <p:cNvSpPr/>
          <p:nvPr/>
        </p:nvSpPr>
        <p:spPr>
          <a:xfrm>
            <a:off x="6552025" y="3673775"/>
            <a:ext cx="1869600" cy="1869600"/>
          </a:xfrm>
          <a:prstGeom prst="ellipse">
            <a:avLst/>
          </a:prstGeom>
          <a:gradFill>
            <a:gsLst>
              <a:gs pos="0">
                <a:schemeClr val="dk2"/>
              </a:gs>
              <a:gs pos="65000">
                <a:schemeClr val="accent1"/>
              </a:gs>
              <a:gs pos="100000">
                <a:schemeClr val="lt2"/>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8"/>
          <p:cNvGrpSpPr/>
          <p:nvPr/>
        </p:nvGrpSpPr>
        <p:grpSpPr>
          <a:xfrm>
            <a:off x="5985219" y="4367519"/>
            <a:ext cx="879902" cy="482112"/>
            <a:chOff x="7800376" y="840931"/>
            <a:chExt cx="684163" cy="374834"/>
          </a:xfrm>
        </p:grpSpPr>
        <p:grpSp>
          <p:nvGrpSpPr>
            <p:cNvPr id="154" name="Google Shape;154;p8"/>
            <p:cNvGrpSpPr/>
            <p:nvPr/>
          </p:nvGrpSpPr>
          <p:grpSpPr>
            <a:xfrm>
              <a:off x="7800376" y="840931"/>
              <a:ext cx="684163" cy="50589"/>
              <a:chOff x="689325" y="440150"/>
              <a:chExt cx="2702067" cy="199800"/>
            </a:xfrm>
          </p:grpSpPr>
          <p:sp>
            <p:nvSpPr>
              <p:cNvPr id="155" name="Google Shape;155;p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 name="Google Shape;160;p8"/>
            <p:cNvGrpSpPr/>
            <p:nvPr/>
          </p:nvGrpSpPr>
          <p:grpSpPr>
            <a:xfrm>
              <a:off x="7800376" y="1003054"/>
              <a:ext cx="684163" cy="50589"/>
              <a:chOff x="689325" y="440150"/>
              <a:chExt cx="2702067" cy="199800"/>
            </a:xfrm>
          </p:grpSpPr>
          <p:sp>
            <p:nvSpPr>
              <p:cNvPr id="161" name="Google Shape;161;p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 name="Google Shape;166;p8"/>
            <p:cNvGrpSpPr/>
            <p:nvPr/>
          </p:nvGrpSpPr>
          <p:grpSpPr>
            <a:xfrm>
              <a:off x="7800376" y="1165176"/>
              <a:ext cx="684163" cy="50589"/>
              <a:chOff x="689325" y="440150"/>
              <a:chExt cx="2702067" cy="199800"/>
            </a:xfrm>
          </p:grpSpPr>
          <p:sp>
            <p:nvSpPr>
              <p:cNvPr id="167" name="Google Shape;167;p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2" name="Google Shape;172;p8"/>
          <p:cNvSpPr/>
          <p:nvPr/>
        </p:nvSpPr>
        <p:spPr>
          <a:xfrm>
            <a:off x="-240753" y="4158275"/>
            <a:ext cx="596400" cy="5964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8"/>
          <p:cNvSpPr txBox="1">
            <a:spLocks noGrp="1"/>
          </p:cNvSpPr>
          <p:nvPr>
            <p:ph type="title"/>
          </p:nvPr>
        </p:nvSpPr>
        <p:spPr>
          <a:xfrm>
            <a:off x="722375" y="1669417"/>
            <a:ext cx="5714100" cy="22218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8500"/>
              <a:buNone/>
              <a:defRPr sz="8500"/>
            </a:lvl1pPr>
            <a:lvl2pPr lvl="1" rtl="0">
              <a:lnSpc>
                <a:spcPct val="80000"/>
              </a:lnSpc>
              <a:spcBef>
                <a:spcPts val="0"/>
              </a:spcBef>
              <a:spcAft>
                <a:spcPts val="0"/>
              </a:spcAft>
              <a:buSzPts val="3600"/>
              <a:buNone/>
              <a:defRPr/>
            </a:lvl2pPr>
            <a:lvl3pPr lvl="2" rtl="0">
              <a:lnSpc>
                <a:spcPct val="80000"/>
              </a:lnSpc>
              <a:spcBef>
                <a:spcPts val="0"/>
              </a:spcBef>
              <a:spcAft>
                <a:spcPts val="0"/>
              </a:spcAft>
              <a:buSzPts val="3600"/>
              <a:buNone/>
              <a:defRPr/>
            </a:lvl3pPr>
            <a:lvl4pPr lvl="3" rtl="0">
              <a:lnSpc>
                <a:spcPct val="80000"/>
              </a:lnSpc>
              <a:spcBef>
                <a:spcPts val="0"/>
              </a:spcBef>
              <a:spcAft>
                <a:spcPts val="0"/>
              </a:spcAft>
              <a:buSzPts val="3600"/>
              <a:buNone/>
              <a:defRPr/>
            </a:lvl4pPr>
            <a:lvl5pPr lvl="4" rtl="0">
              <a:lnSpc>
                <a:spcPct val="80000"/>
              </a:lnSpc>
              <a:spcBef>
                <a:spcPts val="0"/>
              </a:spcBef>
              <a:spcAft>
                <a:spcPts val="0"/>
              </a:spcAft>
              <a:buSzPts val="3600"/>
              <a:buNone/>
              <a:defRPr/>
            </a:lvl5pPr>
            <a:lvl6pPr lvl="5" rtl="0">
              <a:lnSpc>
                <a:spcPct val="80000"/>
              </a:lnSpc>
              <a:spcBef>
                <a:spcPts val="0"/>
              </a:spcBef>
              <a:spcAft>
                <a:spcPts val="0"/>
              </a:spcAft>
              <a:buSzPts val="3600"/>
              <a:buNone/>
              <a:defRPr/>
            </a:lvl6pPr>
            <a:lvl7pPr lvl="6" rtl="0">
              <a:lnSpc>
                <a:spcPct val="80000"/>
              </a:lnSpc>
              <a:spcBef>
                <a:spcPts val="0"/>
              </a:spcBef>
              <a:spcAft>
                <a:spcPts val="0"/>
              </a:spcAft>
              <a:buSzPts val="3600"/>
              <a:buNone/>
              <a:defRPr/>
            </a:lvl7pPr>
            <a:lvl8pPr lvl="7" rtl="0">
              <a:lnSpc>
                <a:spcPct val="80000"/>
              </a:lnSpc>
              <a:spcBef>
                <a:spcPts val="0"/>
              </a:spcBef>
              <a:spcAft>
                <a:spcPts val="0"/>
              </a:spcAft>
              <a:buSzPts val="3600"/>
              <a:buNone/>
              <a:defRPr/>
            </a:lvl8pPr>
            <a:lvl9pPr lvl="8" rtl="0">
              <a:lnSpc>
                <a:spcPct val="80000"/>
              </a:lnSpc>
              <a:spcBef>
                <a:spcPts val="0"/>
              </a:spcBef>
              <a:spcAft>
                <a:spcPts val="0"/>
              </a:spcAft>
              <a:buSzPts val="36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25"/>
        <p:cNvGrpSpPr/>
        <p:nvPr/>
      </p:nvGrpSpPr>
      <p:grpSpPr>
        <a:xfrm>
          <a:off x="0" y="0"/>
          <a:ext cx="0" cy="0"/>
          <a:chOff x="0" y="0"/>
          <a:chExt cx="0" cy="0"/>
        </a:xfrm>
      </p:grpSpPr>
      <p:sp>
        <p:nvSpPr>
          <p:cNvPr id="226" name="Google Shape;226;p11"/>
          <p:cNvSpPr txBox="1">
            <a:spLocks noGrp="1"/>
          </p:cNvSpPr>
          <p:nvPr>
            <p:ph type="title" hasCustomPrompt="1"/>
          </p:nvPr>
        </p:nvSpPr>
        <p:spPr>
          <a:xfrm>
            <a:off x="1333375" y="1733588"/>
            <a:ext cx="6477300" cy="1255500"/>
          </a:xfrm>
          <a:prstGeom prst="rect">
            <a:avLst/>
          </a:prstGeom>
        </p:spPr>
        <p:txBody>
          <a:bodyPr spcFirstLastPara="1" wrap="square" lIns="91425" tIns="91425" rIns="91425" bIns="91425" anchor="ctr" anchorCtr="0">
            <a:noAutofit/>
          </a:bodyPr>
          <a:lstStyle>
            <a:lvl1pPr lvl="0">
              <a:spcBef>
                <a:spcPts val="0"/>
              </a:spcBef>
              <a:spcAft>
                <a:spcPts val="0"/>
              </a:spcAft>
              <a:buSzPts val="8500"/>
              <a:buNone/>
              <a:defRPr sz="85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227" name="Google Shape;227;p11"/>
          <p:cNvSpPr txBox="1">
            <a:spLocks noGrp="1"/>
          </p:cNvSpPr>
          <p:nvPr>
            <p:ph type="subTitle" idx="1"/>
          </p:nvPr>
        </p:nvSpPr>
        <p:spPr>
          <a:xfrm flipH="1">
            <a:off x="1333325" y="3093356"/>
            <a:ext cx="6477300" cy="397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800"/>
            </a:lvl1pPr>
            <a:lvl2pPr lvl="1" rtl="0">
              <a:lnSpc>
                <a:spcPct val="100000"/>
              </a:lnSpc>
              <a:spcBef>
                <a:spcPts val="0"/>
              </a:spcBef>
              <a:spcAft>
                <a:spcPts val="0"/>
              </a:spcAft>
              <a:buNone/>
              <a:defRPr sz="1800"/>
            </a:lvl2pPr>
            <a:lvl3pPr lvl="2" rtl="0">
              <a:lnSpc>
                <a:spcPct val="100000"/>
              </a:lnSpc>
              <a:spcBef>
                <a:spcPts val="0"/>
              </a:spcBef>
              <a:spcAft>
                <a:spcPts val="0"/>
              </a:spcAft>
              <a:buNone/>
              <a:defRPr sz="1800"/>
            </a:lvl3pPr>
            <a:lvl4pPr lvl="3" rtl="0">
              <a:lnSpc>
                <a:spcPct val="100000"/>
              </a:lnSpc>
              <a:spcBef>
                <a:spcPts val="0"/>
              </a:spcBef>
              <a:spcAft>
                <a:spcPts val="0"/>
              </a:spcAft>
              <a:buNone/>
              <a:defRPr sz="1800"/>
            </a:lvl4pPr>
            <a:lvl5pPr lvl="4" rtl="0">
              <a:lnSpc>
                <a:spcPct val="100000"/>
              </a:lnSpc>
              <a:spcBef>
                <a:spcPts val="0"/>
              </a:spcBef>
              <a:spcAft>
                <a:spcPts val="0"/>
              </a:spcAft>
              <a:buNone/>
              <a:defRPr sz="1800"/>
            </a:lvl5pPr>
            <a:lvl6pPr lvl="5" rtl="0">
              <a:lnSpc>
                <a:spcPct val="100000"/>
              </a:lnSpc>
              <a:spcBef>
                <a:spcPts val="0"/>
              </a:spcBef>
              <a:spcAft>
                <a:spcPts val="0"/>
              </a:spcAft>
              <a:buNone/>
              <a:defRPr sz="1800"/>
            </a:lvl6pPr>
            <a:lvl7pPr lvl="6" rtl="0">
              <a:lnSpc>
                <a:spcPct val="100000"/>
              </a:lnSpc>
              <a:spcBef>
                <a:spcPts val="0"/>
              </a:spcBef>
              <a:spcAft>
                <a:spcPts val="0"/>
              </a:spcAft>
              <a:buNone/>
              <a:defRPr sz="1800"/>
            </a:lvl7pPr>
            <a:lvl8pPr lvl="7" rtl="0">
              <a:lnSpc>
                <a:spcPct val="100000"/>
              </a:lnSpc>
              <a:spcBef>
                <a:spcPts val="0"/>
              </a:spcBef>
              <a:spcAft>
                <a:spcPts val="0"/>
              </a:spcAft>
              <a:buNone/>
              <a:defRPr sz="1800"/>
            </a:lvl8pPr>
            <a:lvl9pPr lvl="8" rtl="0">
              <a:lnSpc>
                <a:spcPct val="100000"/>
              </a:lnSpc>
              <a:spcBef>
                <a:spcPts val="0"/>
              </a:spcBef>
              <a:spcAft>
                <a:spcPts val="0"/>
              </a:spcAft>
              <a:buNone/>
              <a:defRPr sz="1800"/>
            </a:lvl9pPr>
          </a:lstStyle>
          <a:p>
            <a:endParaRPr/>
          </a:p>
        </p:txBody>
      </p:sp>
      <p:grpSp>
        <p:nvGrpSpPr>
          <p:cNvPr id="228" name="Google Shape;228;p11"/>
          <p:cNvGrpSpPr/>
          <p:nvPr/>
        </p:nvGrpSpPr>
        <p:grpSpPr>
          <a:xfrm flipH="1">
            <a:off x="0" y="0"/>
            <a:ext cx="9144000" cy="5143500"/>
            <a:chOff x="0" y="0"/>
            <a:chExt cx="9144000" cy="5143500"/>
          </a:xfrm>
        </p:grpSpPr>
        <p:sp>
          <p:nvSpPr>
            <p:cNvPr id="229" name="Google Shape;229;p11"/>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1"/>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 name="Google Shape;231;p11"/>
          <p:cNvSpPr/>
          <p:nvPr/>
        </p:nvSpPr>
        <p:spPr>
          <a:xfrm>
            <a:off x="820803" y="4243538"/>
            <a:ext cx="1097400" cy="10974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1"/>
          <p:cNvSpPr/>
          <p:nvPr/>
        </p:nvSpPr>
        <p:spPr>
          <a:xfrm>
            <a:off x="7483800" y="-197437"/>
            <a:ext cx="1383600" cy="1383600"/>
          </a:xfrm>
          <a:prstGeom prst="ellipse">
            <a:avLst/>
          </a:prstGeom>
          <a:gradFill>
            <a:gsLst>
              <a:gs pos="0">
                <a:schemeClr val="dk2"/>
              </a:gs>
              <a:gs pos="65000">
                <a:schemeClr val="accent1"/>
              </a:gs>
              <a:gs pos="100000">
                <a:schemeClr val="lt2"/>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3" name="Google Shape;233;p11"/>
          <p:cNvGrpSpPr/>
          <p:nvPr/>
        </p:nvGrpSpPr>
        <p:grpSpPr>
          <a:xfrm>
            <a:off x="8433267" y="4034971"/>
            <a:ext cx="482118" cy="879793"/>
            <a:chOff x="8509467" y="4111171"/>
            <a:chExt cx="482118" cy="879793"/>
          </a:xfrm>
        </p:grpSpPr>
        <p:grpSp>
          <p:nvGrpSpPr>
            <p:cNvPr id="234" name="Google Shape;234;p11"/>
            <p:cNvGrpSpPr/>
            <p:nvPr/>
          </p:nvGrpSpPr>
          <p:grpSpPr>
            <a:xfrm rot="5400000">
              <a:off x="8519152" y="4518530"/>
              <a:ext cx="879793" cy="65075"/>
              <a:chOff x="689325" y="440150"/>
              <a:chExt cx="2702067" cy="199800"/>
            </a:xfrm>
          </p:grpSpPr>
          <p:sp>
            <p:nvSpPr>
              <p:cNvPr id="235" name="Google Shape;235;p1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1"/>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1"/>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0" name="Google Shape;240;p11"/>
            <p:cNvGrpSpPr/>
            <p:nvPr/>
          </p:nvGrpSpPr>
          <p:grpSpPr>
            <a:xfrm rot="5400000">
              <a:off x="8310630" y="4518530"/>
              <a:ext cx="879793" cy="65075"/>
              <a:chOff x="689325" y="440150"/>
              <a:chExt cx="2702067" cy="199800"/>
            </a:xfrm>
          </p:grpSpPr>
          <p:sp>
            <p:nvSpPr>
              <p:cNvPr id="241" name="Google Shape;241;p1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1"/>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1"/>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6" name="Google Shape;246;p11"/>
            <p:cNvGrpSpPr/>
            <p:nvPr/>
          </p:nvGrpSpPr>
          <p:grpSpPr>
            <a:xfrm rot="5400000">
              <a:off x="8102108" y="4518530"/>
              <a:ext cx="879793" cy="65075"/>
              <a:chOff x="689325" y="440150"/>
              <a:chExt cx="2702067" cy="199800"/>
            </a:xfrm>
          </p:grpSpPr>
          <p:sp>
            <p:nvSpPr>
              <p:cNvPr id="247" name="Google Shape;247;p1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1"/>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1"/>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5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_26_1">
    <p:spTree>
      <p:nvGrpSpPr>
        <p:cNvPr id="1" name="Shape 253"/>
        <p:cNvGrpSpPr/>
        <p:nvPr/>
      </p:nvGrpSpPr>
      <p:grpSpPr>
        <a:xfrm>
          <a:off x="0" y="0"/>
          <a:ext cx="0" cy="0"/>
          <a:chOff x="0" y="0"/>
          <a:chExt cx="0" cy="0"/>
        </a:xfrm>
      </p:grpSpPr>
      <p:sp>
        <p:nvSpPr>
          <p:cNvPr id="254" name="Google Shape;254;p13"/>
          <p:cNvSpPr/>
          <p:nvPr/>
        </p:nvSpPr>
        <p:spPr>
          <a:xfrm>
            <a:off x="0" y="460410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3"/>
          <p:cNvSpPr txBox="1">
            <a:spLocks noGrp="1"/>
          </p:cNvSpPr>
          <p:nvPr>
            <p:ph type="title" hasCustomPrompt="1"/>
          </p:nvPr>
        </p:nvSpPr>
        <p:spPr>
          <a:xfrm>
            <a:off x="844722" y="1688915"/>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56" name="Google Shape;256;p13"/>
          <p:cNvSpPr txBox="1">
            <a:spLocks noGrp="1"/>
          </p:cNvSpPr>
          <p:nvPr>
            <p:ph type="subTitle" idx="1"/>
          </p:nvPr>
        </p:nvSpPr>
        <p:spPr>
          <a:xfrm>
            <a:off x="1739501" y="1471526"/>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57" name="Google Shape;257;p13"/>
          <p:cNvSpPr txBox="1">
            <a:spLocks noGrp="1"/>
          </p:cNvSpPr>
          <p:nvPr>
            <p:ph type="subTitle" idx="2"/>
          </p:nvPr>
        </p:nvSpPr>
        <p:spPr>
          <a:xfrm>
            <a:off x="1739501" y="1816810"/>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58" name="Google Shape;258;p13"/>
          <p:cNvSpPr txBox="1">
            <a:spLocks noGrp="1"/>
          </p:cNvSpPr>
          <p:nvPr>
            <p:ph type="title" idx="3" hasCustomPrompt="1"/>
          </p:nvPr>
        </p:nvSpPr>
        <p:spPr>
          <a:xfrm>
            <a:off x="844722" y="3215736"/>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59" name="Google Shape;259;p13"/>
          <p:cNvSpPr txBox="1">
            <a:spLocks noGrp="1"/>
          </p:cNvSpPr>
          <p:nvPr>
            <p:ph type="subTitle" idx="4"/>
          </p:nvPr>
        </p:nvSpPr>
        <p:spPr>
          <a:xfrm>
            <a:off x="1739501" y="2998348"/>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60" name="Google Shape;260;p13"/>
          <p:cNvSpPr txBox="1">
            <a:spLocks noGrp="1"/>
          </p:cNvSpPr>
          <p:nvPr>
            <p:ph type="subTitle" idx="5"/>
          </p:nvPr>
        </p:nvSpPr>
        <p:spPr>
          <a:xfrm>
            <a:off x="1739501" y="3343632"/>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61" name="Google Shape;261;p13"/>
          <p:cNvSpPr txBox="1">
            <a:spLocks noGrp="1"/>
          </p:cNvSpPr>
          <p:nvPr>
            <p:ph type="title" idx="6" hasCustomPrompt="1"/>
          </p:nvPr>
        </p:nvSpPr>
        <p:spPr>
          <a:xfrm>
            <a:off x="4784968" y="1688915"/>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62" name="Google Shape;262;p13"/>
          <p:cNvSpPr txBox="1">
            <a:spLocks noGrp="1"/>
          </p:cNvSpPr>
          <p:nvPr>
            <p:ph type="subTitle" idx="7"/>
          </p:nvPr>
        </p:nvSpPr>
        <p:spPr>
          <a:xfrm>
            <a:off x="5679747" y="1471531"/>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63" name="Google Shape;263;p13"/>
          <p:cNvSpPr txBox="1">
            <a:spLocks noGrp="1"/>
          </p:cNvSpPr>
          <p:nvPr>
            <p:ph type="subTitle" idx="8"/>
          </p:nvPr>
        </p:nvSpPr>
        <p:spPr>
          <a:xfrm>
            <a:off x="5679747" y="1816810"/>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64" name="Google Shape;264;p13"/>
          <p:cNvSpPr txBox="1">
            <a:spLocks noGrp="1"/>
          </p:cNvSpPr>
          <p:nvPr>
            <p:ph type="title" idx="9"/>
          </p:nvPr>
        </p:nvSpPr>
        <p:spPr>
          <a:xfrm>
            <a:off x="720000" y="387600"/>
            <a:ext cx="6505800" cy="5922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dk2"/>
              </a:buClr>
              <a:buSzPts val="3200"/>
              <a:buFont typeface="Fredoka One"/>
              <a:buNone/>
              <a:defRPr sz="3200"/>
            </a:lvl1pPr>
            <a:lvl2pPr lvl="1"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2pPr>
            <a:lvl3pPr lvl="2"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3pPr>
            <a:lvl4pPr lvl="3"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4pPr>
            <a:lvl5pPr lvl="4"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5pPr>
            <a:lvl6pPr lvl="5"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6pPr>
            <a:lvl7pPr lvl="6"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7pPr>
            <a:lvl8pPr lvl="7"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8pPr>
            <a:lvl9pPr lvl="8"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9pPr>
          </a:lstStyle>
          <a:p>
            <a:endParaRPr/>
          </a:p>
        </p:txBody>
      </p:sp>
      <p:sp>
        <p:nvSpPr>
          <p:cNvPr id="265" name="Google Shape;265;p13"/>
          <p:cNvSpPr txBox="1">
            <a:spLocks noGrp="1"/>
          </p:cNvSpPr>
          <p:nvPr>
            <p:ph type="title" idx="13" hasCustomPrompt="1"/>
          </p:nvPr>
        </p:nvSpPr>
        <p:spPr>
          <a:xfrm>
            <a:off x="4784975" y="3215748"/>
            <a:ext cx="768000" cy="5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200"/>
              <a:buNone/>
              <a:defRPr/>
            </a:lvl1pPr>
            <a:lvl2pPr lvl="1" algn="ctr" rtl="0">
              <a:lnSpc>
                <a:spcPct val="100000"/>
              </a:lnSpc>
              <a:spcBef>
                <a:spcPts val="0"/>
              </a:spcBef>
              <a:spcAft>
                <a:spcPts val="0"/>
              </a:spcAft>
              <a:buSzPts val="3200"/>
              <a:buNone/>
              <a:defRPr sz="3200"/>
            </a:lvl2pPr>
            <a:lvl3pPr lvl="2" algn="ctr" rtl="0">
              <a:lnSpc>
                <a:spcPct val="100000"/>
              </a:lnSpc>
              <a:spcBef>
                <a:spcPts val="0"/>
              </a:spcBef>
              <a:spcAft>
                <a:spcPts val="0"/>
              </a:spcAft>
              <a:buSzPts val="3200"/>
              <a:buNone/>
              <a:defRPr sz="3200"/>
            </a:lvl3pPr>
            <a:lvl4pPr lvl="3" algn="ctr" rtl="0">
              <a:lnSpc>
                <a:spcPct val="100000"/>
              </a:lnSpc>
              <a:spcBef>
                <a:spcPts val="0"/>
              </a:spcBef>
              <a:spcAft>
                <a:spcPts val="0"/>
              </a:spcAft>
              <a:buSzPts val="3200"/>
              <a:buNone/>
              <a:defRPr sz="3200"/>
            </a:lvl4pPr>
            <a:lvl5pPr lvl="4" algn="ctr" rtl="0">
              <a:lnSpc>
                <a:spcPct val="100000"/>
              </a:lnSpc>
              <a:spcBef>
                <a:spcPts val="0"/>
              </a:spcBef>
              <a:spcAft>
                <a:spcPts val="0"/>
              </a:spcAft>
              <a:buSzPts val="3200"/>
              <a:buNone/>
              <a:defRPr sz="3200"/>
            </a:lvl5pPr>
            <a:lvl6pPr lvl="5" algn="ctr" rtl="0">
              <a:lnSpc>
                <a:spcPct val="100000"/>
              </a:lnSpc>
              <a:spcBef>
                <a:spcPts val="0"/>
              </a:spcBef>
              <a:spcAft>
                <a:spcPts val="0"/>
              </a:spcAft>
              <a:buSzPts val="3200"/>
              <a:buNone/>
              <a:defRPr sz="3200"/>
            </a:lvl6pPr>
            <a:lvl7pPr lvl="6" algn="ctr" rtl="0">
              <a:lnSpc>
                <a:spcPct val="100000"/>
              </a:lnSpc>
              <a:spcBef>
                <a:spcPts val="0"/>
              </a:spcBef>
              <a:spcAft>
                <a:spcPts val="0"/>
              </a:spcAft>
              <a:buSzPts val="3200"/>
              <a:buNone/>
              <a:defRPr sz="3200"/>
            </a:lvl7pPr>
            <a:lvl8pPr lvl="7" algn="ctr" rtl="0">
              <a:lnSpc>
                <a:spcPct val="100000"/>
              </a:lnSpc>
              <a:spcBef>
                <a:spcPts val="0"/>
              </a:spcBef>
              <a:spcAft>
                <a:spcPts val="0"/>
              </a:spcAft>
              <a:buSzPts val="3200"/>
              <a:buNone/>
              <a:defRPr sz="3200"/>
            </a:lvl8pPr>
            <a:lvl9pPr lvl="8" algn="ctr" rtl="0">
              <a:lnSpc>
                <a:spcPct val="100000"/>
              </a:lnSpc>
              <a:spcBef>
                <a:spcPts val="0"/>
              </a:spcBef>
              <a:spcAft>
                <a:spcPts val="0"/>
              </a:spcAft>
              <a:buSzPts val="3200"/>
              <a:buNone/>
              <a:defRPr sz="3200"/>
            </a:lvl9pPr>
          </a:lstStyle>
          <a:p>
            <a:r>
              <a:t>xx%</a:t>
            </a:r>
          </a:p>
        </p:txBody>
      </p:sp>
      <p:sp>
        <p:nvSpPr>
          <p:cNvPr id="266" name="Google Shape;266;p13"/>
          <p:cNvSpPr txBox="1">
            <a:spLocks noGrp="1"/>
          </p:cNvSpPr>
          <p:nvPr>
            <p:ph type="subTitle" idx="14"/>
          </p:nvPr>
        </p:nvSpPr>
        <p:spPr>
          <a:xfrm>
            <a:off x="5679747" y="2998348"/>
            <a:ext cx="2641500" cy="37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267" name="Google Shape;267;p13"/>
          <p:cNvSpPr txBox="1">
            <a:spLocks noGrp="1"/>
          </p:cNvSpPr>
          <p:nvPr>
            <p:ph type="subTitle" idx="15"/>
          </p:nvPr>
        </p:nvSpPr>
        <p:spPr>
          <a:xfrm>
            <a:off x="5679747" y="3343645"/>
            <a:ext cx="2641500" cy="699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68" name="Google Shape;268;p13"/>
          <p:cNvSpPr/>
          <p:nvPr/>
        </p:nvSpPr>
        <p:spPr>
          <a:xfrm>
            <a:off x="7854850" y="4360075"/>
            <a:ext cx="879900" cy="8799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3"/>
          <p:cNvSpPr/>
          <p:nvPr/>
        </p:nvSpPr>
        <p:spPr>
          <a:xfrm>
            <a:off x="7851400" y="-96475"/>
            <a:ext cx="886800" cy="8868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0" name="Google Shape;270;p13"/>
          <p:cNvGrpSpPr/>
          <p:nvPr/>
        </p:nvGrpSpPr>
        <p:grpSpPr>
          <a:xfrm>
            <a:off x="204879" y="4467006"/>
            <a:ext cx="879902" cy="482112"/>
            <a:chOff x="7800376" y="840931"/>
            <a:chExt cx="684163" cy="374834"/>
          </a:xfrm>
        </p:grpSpPr>
        <p:grpSp>
          <p:nvGrpSpPr>
            <p:cNvPr id="271" name="Google Shape;271;p13"/>
            <p:cNvGrpSpPr/>
            <p:nvPr/>
          </p:nvGrpSpPr>
          <p:grpSpPr>
            <a:xfrm>
              <a:off x="7800376" y="840931"/>
              <a:ext cx="684163" cy="50589"/>
              <a:chOff x="689325" y="440150"/>
              <a:chExt cx="2702067" cy="199800"/>
            </a:xfrm>
          </p:grpSpPr>
          <p:sp>
            <p:nvSpPr>
              <p:cNvPr id="272" name="Google Shape;272;p13"/>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3"/>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3"/>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3"/>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3"/>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7" name="Google Shape;277;p13"/>
            <p:cNvGrpSpPr/>
            <p:nvPr/>
          </p:nvGrpSpPr>
          <p:grpSpPr>
            <a:xfrm>
              <a:off x="7800376" y="1003054"/>
              <a:ext cx="684163" cy="50589"/>
              <a:chOff x="689325" y="440150"/>
              <a:chExt cx="2702067" cy="199800"/>
            </a:xfrm>
          </p:grpSpPr>
          <p:sp>
            <p:nvSpPr>
              <p:cNvPr id="278" name="Google Shape;278;p13"/>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3"/>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3"/>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3"/>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3"/>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3" name="Google Shape;283;p13"/>
            <p:cNvGrpSpPr/>
            <p:nvPr/>
          </p:nvGrpSpPr>
          <p:grpSpPr>
            <a:xfrm>
              <a:off x="7800376" y="1165176"/>
              <a:ext cx="684163" cy="50589"/>
              <a:chOff x="689325" y="440150"/>
              <a:chExt cx="2702067" cy="199800"/>
            </a:xfrm>
          </p:grpSpPr>
          <p:sp>
            <p:nvSpPr>
              <p:cNvPr id="284" name="Google Shape;284;p13"/>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3"/>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3"/>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3"/>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3"/>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CUSTOM_18_1_1">
    <p:spTree>
      <p:nvGrpSpPr>
        <p:cNvPr id="1" name="Shape 317"/>
        <p:cNvGrpSpPr/>
        <p:nvPr/>
      </p:nvGrpSpPr>
      <p:grpSpPr>
        <a:xfrm>
          <a:off x="0" y="0"/>
          <a:ext cx="0" cy="0"/>
          <a:chOff x="0" y="0"/>
          <a:chExt cx="0" cy="0"/>
        </a:xfrm>
      </p:grpSpPr>
      <p:sp>
        <p:nvSpPr>
          <p:cNvPr id="318" name="Google Shape;318;p15"/>
          <p:cNvSpPr txBox="1">
            <a:spLocks noGrp="1"/>
          </p:cNvSpPr>
          <p:nvPr>
            <p:ph type="title"/>
          </p:nvPr>
        </p:nvSpPr>
        <p:spPr>
          <a:xfrm>
            <a:off x="4107600" y="3178389"/>
            <a:ext cx="3918300" cy="4023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2400"/>
            </a:lvl1pPr>
            <a:lvl2pPr lvl="1" rtl="0">
              <a:spcBef>
                <a:spcPts val="0"/>
              </a:spcBef>
              <a:spcAft>
                <a:spcPts val="0"/>
              </a:spcAft>
              <a:buNone/>
              <a:defRPr sz="2400"/>
            </a:lvl2pPr>
            <a:lvl3pPr lvl="2" rtl="0">
              <a:spcBef>
                <a:spcPts val="0"/>
              </a:spcBef>
              <a:spcAft>
                <a:spcPts val="0"/>
              </a:spcAft>
              <a:buNone/>
              <a:defRPr sz="2400"/>
            </a:lvl3pPr>
            <a:lvl4pPr lvl="3" rtl="0">
              <a:spcBef>
                <a:spcPts val="0"/>
              </a:spcBef>
              <a:spcAft>
                <a:spcPts val="0"/>
              </a:spcAft>
              <a:buNone/>
              <a:defRPr sz="2400"/>
            </a:lvl4pPr>
            <a:lvl5pPr lvl="4" rtl="0">
              <a:spcBef>
                <a:spcPts val="0"/>
              </a:spcBef>
              <a:spcAft>
                <a:spcPts val="0"/>
              </a:spcAft>
              <a:buNone/>
              <a:defRPr sz="2400"/>
            </a:lvl5pPr>
            <a:lvl6pPr lvl="5" rtl="0">
              <a:spcBef>
                <a:spcPts val="0"/>
              </a:spcBef>
              <a:spcAft>
                <a:spcPts val="0"/>
              </a:spcAft>
              <a:buNone/>
              <a:defRPr sz="2400"/>
            </a:lvl6pPr>
            <a:lvl7pPr lvl="6" rtl="0">
              <a:spcBef>
                <a:spcPts val="0"/>
              </a:spcBef>
              <a:spcAft>
                <a:spcPts val="0"/>
              </a:spcAft>
              <a:buNone/>
              <a:defRPr sz="2400"/>
            </a:lvl7pPr>
            <a:lvl8pPr lvl="7" rtl="0">
              <a:spcBef>
                <a:spcPts val="0"/>
              </a:spcBef>
              <a:spcAft>
                <a:spcPts val="0"/>
              </a:spcAft>
              <a:buNone/>
              <a:defRPr sz="2400"/>
            </a:lvl8pPr>
            <a:lvl9pPr lvl="8" rtl="0">
              <a:spcBef>
                <a:spcPts val="0"/>
              </a:spcBef>
              <a:spcAft>
                <a:spcPts val="0"/>
              </a:spcAft>
              <a:buNone/>
              <a:defRPr sz="2400"/>
            </a:lvl9pPr>
          </a:lstStyle>
          <a:p>
            <a:endParaRPr/>
          </a:p>
        </p:txBody>
      </p:sp>
      <p:sp>
        <p:nvSpPr>
          <p:cNvPr id="319" name="Google Shape;319;p15"/>
          <p:cNvSpPr txBox="1">
            <a:spLocks noGrp="1"/>
          </p:cNvSpPr>
          <p:nvPr>
            <p:ph type="subTitle" idx="1"/>
          </p:nvPr>
        </p:nvSpPr>
        <p:spPr>
          <a:xfrm>
            <a:off x="4107600" y="1085638"/>
            <a:ext cx="3918300" cy="19365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2600"/>
            </a:lvl1pPr>
            <a:lvl2pPr lvl="1" rtl="0">
              <a:spcBef>
                <a:spcPts val="0"/>
              </a:spcBef>
              <a:spcAft>
                <a:spcPts val="0"/>
              </a:spcAft>
              <a:buNone/>
              <a:defRPr sz="2600"/>
            </a:lvl2pPr>
            <a:lvl3pPr lvl="2" rtl="0">
              <a:spcBef>
                <a:spcPts val="0"/>
              </a:spcBef>
              <a:spcAft>
                <a:spcPts val="0"/>
              </a:spcAft>
              <a:buNone/>
              <a:defRPr sz="2600"/>
            </a:lvl3pPr>
            <a:lvl4pPr lvl="3" rtl="0">
              <a:spcBef>
                <a:spcPts val="0"/>
              </a:spcBef>
              <a:spcAft>
                <a:spcPts val="0"/>
              </a:spcAft>
              <a:buNone/>
              <a:defRPr sz="2600"/>
            </a:lvl4pPr>
            <a:lvl5pPr lvl="4" rtl="0">
              <a:spcBef>
                <a:spcPts val="0"/>
              </a:spcBef>
              <a:spcAft>
                <a:spcPts val="0"/>
              </a:spcAft>
              <a:buNone/>
              <a:defRPr sz="2600"/>
            </a:lvl5pPr>
            <a:lvl6pPr lvl="5" rtl="0">
              <a:spcBef>
                <a:spcPts val="0"/>
              </a:spcBef>
              <a:spcAft>
                <a:spcPts val="0"/>
              </a:spcAft>
              <a:buNone/>
              <a:defRPr sz="2600"/>
            </a:lvl6pPr>
            <a:lvl7pPr lvl="6" rtl="0">
              <a:spcBef>
                <a:spcPts val="0"/>
              </a:spcBef>
              <a:spcAft>
                <a:spcPts val="0"/>
              </a:spcAft>
              <a:buNone/>
              <a:defRPr sz="2600"/>
            </a:lvl7pPr>
            <a:lvl8pPr lvl="7" rtl="0">
              <a:spcBef>
                <a:spcPts val="0"/>
              </a:spcBef>
              <a:spcAft>
                <a:spcPts val="0"/>
              </a:spcAft>
              <a:buNone/>
              <a:defRPr sz="2600"/>
            </a:lvl8pPr>
            <a:lvl9pPr lvl="8" rtl="0">
              <a:spcBef>
                <a:spcPts val="0"/>
              </a:spcBef>
              <a:spcAft>
                <a:spcPts val="0"/>
              </a:spcAft>
              <a:buNone/>
              <a:defRPr sz="2600"/>
            </a:lvl9pPr>
          </a:lstStyle>
          <a:p>
            <a:endParaRPr/>
          </a:p>
        </p:txBody>
      </p:sp>
      <p:grpSp>
        <p:nvGrpSpPr>
          <p:cNvPr id="320" name="Google Shape;320;p15"/>
          <p:cNvGrpSpPr/>
          <p:nvPr/>
        </p:nvGrpSpPr>
        <p:grpSpPr>
          <a:xfrm rot="10800000">
            <a:off x="0" y="0"/>
            <a:ext cx="9144000" cy="5143500"/>
            <a:chOff x="0" y="0"/>
            <a:chExt cx="9144000" cy="5143500"/>
          </a:xfrm>
        </p:grpSpPr>
        <p:sp>
          <p:nvSpPr>
            <p:cNvPr id="321" name="Google Shape;321;p15"/>
            <p:cNvSpPr/>
            <p:nvPr/>
          </p:nvSpPr>
          <p:spPr>
            <a:xfrm>
              <a:off x="0" y="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5"/>
            <p:cNvSpPr/>
            <p:nvPr/>
          </p:nvSpPr>
          <p:spPr>
            <a:xfrm>
              <a:off x="8604600" y="0"/>
              <a:ext cx="539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3" name="Google Shape;323;p15"/>
          <p:cNvSpPr/>
          <p:nvPr/>
        </p:nvSpPr>
        <p:spPr>
          <a:xfrm>
            <a:off x="8278200" y="-194500"/>
            <a:ext cx="1178400" cy="1178400"/>
          </a:xfrm>
          <a:prstGeom prst="ellipse">
            <a:avLst/>
          </a:prstGeom>
          <a:gradFill>
            <a:gsLst>
              <a:gs pos="0">
                <a:schemeClr val="dk2"/>
              </a:gs>
              <a:gs pos="65000">
                <a:schemeClr val="accen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4" name="Google Shape;324;p15"/>
          <p:cNvGrpSpPr/>
          <p:nvPr/>
        </p:nvGrpSpPr>
        <p:grpSpPr>
          <a:xfrm>
            <a:off x="8122719" y="4466457"/>
            <a:ext cx="879902" cy="482112"/>
            <a:chOff x="7800376" y="840931"/>
            <a:chExt cx="684163" cy="374834"/>
          </a:xfrm>
        </p:grpSpPr>
        <p:grpSp>
          <p:nvGrpSpPr>
            <p:cNvPr id="325" name="Google Shape;325;p15"/>
            <p:cNvGrpSpPr/>
            <p:nvPr/>
          </p:nvGrpSpPr>
          <p:grpSpPr>
            <a:xfrm>
              <a:off x="7800376" y="840931"/>
              <a:ext cx="684163" cy="50589"/>
              <a:chOff x="689325" y="440150"/>
              <a:chExt cx="2702067" cy="199800"/>
            </a:xfrm>
          </p:grpSpPr>
          <p:sp>
            <p:nvSpPr>
              <p:cNvPr id="326" name="Google Shape;326;p15"/>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5"/>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5"/>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5"/>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5"/>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1" name="Google Shape;331;p15"/>
            <p:cNvGrpSpPr/>
            <p:nvPr/>
          </p:nvGrpSpPr>
          <p:grpSpPr>
            <a:xfrm>
              <a:off x="7800376" y="1003054"/>
              <a:ext cx="684163" cy="50589"/>
              <a:chOff x="689325" y="440150"/>
              <a:chExt cx="2702067" cy="199800"/>
            </a:xfrm>
          </p:grpSpPr>
          <p:sp>
            <p:nvSpPr>
              <p:cNvPr id="332" name="Google Shape;332;p15"/>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5"/>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5"/>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5"/>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5"/>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7" name="Google Shape;337;p15"/>
            <p:cNvGrpSpPr/>
            <p:nvPr/>
          </p:nvGrpSpPr>
          <p:grpSpPr>
            <a:xfrm>
              <a:off x="7800376" y="1165176"/>
              <a:ext cx="684163" cy="50589"/>
              <a:chOff x="689325" y="440150"/>
              <a:chExt cx="2702067" cy="199800"/>
            </a:xfrm>
          </p:grpSpPr>
          <p:sp>
            <p:nvSpPr>
              <p:cNvPr id="338" name="Google Shape;338;p15"/>
              <p:cNvSpPr/>
              <p:nvPr/>
            </p:nvSpPr>
            <p:spPr>
              <a:xfrm>
                <a:off x="6893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5"/>
              <p:cNvSpPr/>
              <p:nvPr/>
            </p:nvSpPr>
            <p:spPr>
              <a:xfrm>
                <a:off x="13148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5"/>
              <p:cNvSpPr/>
              <p:nvPr/>
            </p:nvSpPr>
            <p:spPr>
              <a:xfrm>
                <a:off x="1940458"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5"/>
              <p:cNvSpPr/>
              <p:nvPr/>
            </p:nvSpPr>
            <p:spPr>
              <a:xfrm>
                <a:off x="2566025"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5"/>
              <p:cNvSpPr/>
              <p:nvPr/>
            </p:nvSpPr>
            <p:spPr>
              <a:xfrm>
                <a:off x="3191592" y="440150"/>
                <a:ext cx="199800" cy="199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2_2_1_1">
    <p:spTree>
      <p:nvGrpSpPr>
        <p:cNvPr id="1" name="Shape 383"/>
        <p:cNvGrpSpPr/>
        <p:nvPr/>
      </p:nvGrpSpPr>
      <p:grpSpPr>
        <a:xfrm>
          <a:off x="0" y="0"/>
          <a:ext cx="0" cy="0"/>
          <a:chOff x="0" y="0"/>
          <a:chExt cx="0" cy="0"/>
        </a:xfrm>
      </p:grpSpPr>
      <p:sp>
        <p:nvSpPr>
          <p:cNvPr id="384" name="Google Shape;384;p18"/>
          <p:cNvSpPr/>
          <p:nvPr/>
        </p:nvSpPr>
        <p:spPr>
          <a:xfrm>
            <a:off x="0" y="4604100"/>
            <a:ext cx="9144000" cy="539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8"/>
          <p:cNvSpPr txBox="1">
            <a:spLocks noGrp="1"/>
          </p:cNvSpPr>
          <p:nvPr>
            <p:ph type="subTitle" idx="1"/>
          </p:nvPr>
        </p:nvSpPr>
        <p:spPr>
          <a:xfrm>
            <a:off x="777778" y="2638450"/>
            <a:ext cx="22878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386" name="Google Shape;386;p18"/>
          <p:cNvSpPr txBox="1">
            <a:spLocks noGrp="1"/>
          </p:cNvSpPr>
          <p:nvPr>
            <p:ph type="subTitle" idx="2"/>
          </p:nvPr>
        </p:nvSpPr>
        <p:spPr>
          <a:xfrm>
            <a:off x="777778" y="3009850"/>
            <a:ext cx="2287800" cy="88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387" name="Google Shape;387;p18"/>
          <p:cNvSpPr txBox="1">
            <a:spLocks noGrp="1"/>
          </p:cNvSpPr>
          <p:nvPr>
            <p:ph type="subTitle" idx="3"/>
          </p:nvPr>
        </p:nvSpPr>
        <p:spPr>
          <a:xfrm>
            <a:off x="3428100" y="2638450"/>
            <a:ext cx="22878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388" name="Google Shape;388;p18"/>
          <p:cNvSpPr txBox="1">
            <a:spLocks noGrp="1"/>
          </p:cNvSpPr>
          <p:nvPr>
            <p:ph type="subTitle" idx="4"/>
          </p:nvPr>
        </p:nvSpPr>
        <p:spPr>
          <a:xfrm>
            <a:off x="3428100" y="3009850"/>
            <a:ext cx="2287800" cy="88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389" name="Google Shape;389;p18"/>
          <p:cNvSpPr txBox="1">
            <a:spLocks noGrp="1"/>
          </p:cNvSpPr>
          <p:nvPr>
            <p:ph type="subTitle" idx="5"/>
          </p:nvPr>
        </p:nvSpPr>
        <p:spPr>
          <a:xfrm>
            <a:off x="6078422" y="2638450"/>
            <a:ext cx="22878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400">
                <a:latin typeface="Be Vietnam"/>
                <a:ea typeface="Be Vietnam"/>
                <a:cs typeface="Be Vietnam"/>
                <a:sym typeface="Be Vietnam"/>
              </a:defRPr>
            </a:lvl1pPr>
            <a:lvl2pPr lvl="1" rtl="0">
              <a:lnSpc>
                <a:spcPct val="100000"/>
              </a:lnSpc>
              <a:spcBef>
                <a:spcPts val="0"/>
              </a:spcBef>
              <a:spcAft>
                <a:spcPts val="0"/>
              </a:spcAft>
              <a:buNone/>
              <a:defRPr sz="2400">
                <a:latin typeface="Be Vietnam"/>
                <a:ea typeface="Be Vietnam"/>
                <a:cs typeface="Be Vietnam"/>
                <a:sym typeface="Be Vietnam"/>
              </a:defRPr>
            </a:lvl2pPr>
            <a:lvl3pPr lvl="2" rtl="0">
              <a:lnSpc>
                <a:spcPct val="100000"/>
              </a:lnSpc>
              <a:spcBef>
                <a:spcPts val="0"/>
              </a:spcBef>
              <a:spcAft>
                <a:spcPts val="0"/>
              </a:spcAft>
              <a:buNone/>
              <a:defRPr sz="2400">
                <a:latin typeface="Be Vietnam"/>
                <a:ea typeface="Be Vietnam"/>
                <a:cs typeface="Be Vietnam"/>
                <a:sym typeface="Be Vietnam"/>
              </a:defRPr>
            </a:lvl3pPr>
            <a:lvl4pPr lvl="3" rtl="0">
              <a:lnSpc>
                <a:spcPct val="100000"/>
              </a:lnSpc>
              <a:spcBef>
                <a:spcPts val="0"/>
              </a:spcBef>
              <a:spcAft>
                <a:spcPts val="0"/>
              </a:spcAft>
              <a:buNone/>
              <a:defRPr sz="2400">
                <a:latin typeface="Be Vietnam"/>
                <a:ea typeface="Be Vietnam"/>
                <a:cs typeface="Be Vietnam"/>
                <a:sym typeface="Be Vietnam"/>
              </a:defRPr>
            </a:lvl4pPr>
            <a:lvl5pPr lvl="4" rtl="0">
              <a:lnSpc>
                <a:spcPct val="100000"/>
              </a:lnSpc>
              <a:spcBef>
                <a:spcPts val="0"/>
              </a:spcBef>
              <a:spcAft>
                <a:spcPts val="0"/>
              </a:spcAft>
              <a:buNone/>
              <a:defRPr sz="2400">
                <a:latin typeface="Be Vietnam"/>
                <a:ea typeface="Be Vietnam"/>
                <a:cs typeface="Be Vietnam"/>
                <a:sym typeface="Be Vietnam"/>
              </a:defRPr>
            </a:lvl5pPr>
            <a:lvl6pPr lvl="5" rtl="0">
              <a:lnSpc>
                <a:spcPct val="100000"/>
              </a:lnSpc>
              <a:spcBef>
                <a:spcPts val="0"/>
              </a:spcBef>
              <a:spcAft>
                <a:spcPts val="0"/>
              </a:spcAft>
              <a:buNone/>
              <a:defRPr sz="2400">
                <a:latin typeface="Be Vietnam"/>
                <a:ea typeface="Be Vietnam"/>
                <a:cs typeface="Be Vietnam"/>
                <a:sym typeface="Be Vietnam"/>
              </a:defRPr>
            </a:lvl6pPr>
            <a:lvl7pPr lvl="6" rtl="0">
              <a:lnSpc>
                <a:spcPct val="100000"/>
              </a:lnSpc>
              <a:spcBef>
                <a:spcPts val="0"/>
              </a:spcBef>
              <a:spcAft>
                <a:spcPts val="0"/>
              </a:spcAft>
              <a:buNone/>
              <a:defRPr sz="2400">
                <a:latin typeface="Be Vietnam"/>
                <a:ea typeface="Be Vietnam"/>
                <a:cs typeface="Be Vietnam"/>
                <a:sym typeface="Be Vietnam"/>
              </a:defRPr>
            </a:lvl7pPr>
            <a:lvl8pPr lvl="7" rtl="0">
              <a:lnSpc>
                <a:spcPct val="100000"/>
              </a:lnSpc>
              <a:spcBef>
                <a:spcPts val="0"/>
              </a:spcBef>
              <a:spcAft>
                <a:spcPts val="0"/>
              </a:spcAft>
              <a:buNone/>
              <a:defRPr sz="2400">
                <a:latin typeface="Be Vietnam"/>
                <a:ea typeface="Be Vietnam"/>
                <a:cs typeface="Be Vietnam"/>
                <a:sym typeface="Be Vietnam"/>
              </a:defRPr>
            </a:lvl8pPr>
            <a:lvl9pPr lvl="8" rtl="0">
              <a:lnSpc>
                <a:spcPct val="100000"/>
              </a:lnSpc>
              <a:spcBef>
                <a:spcPts val="0"/>
              </a:spcBef>
              <a:spcAft>
                <a:spcPts val="0"/>
              </a:spcAft>
              <a:buNone/>
              <a:defRPr sz="2400">
                <a:latin typeface="Be Vietnam"/>
                <a:ea typeface="Be Vietnam"/>
                <a:cs typeface="Be Vietnam"/>
                <a:sym typeface="Be Vietnam"/>
              </a:defRPr>
            </a:lvl9pPr>
          </a:lstStyle>
          <a:p>
            <a:endParaRPr/>
          </a:p>
        </p:txBody>
      </p:sp>
      <p:sp>
        <p:nvSpPr>
          <p:cNvPr id="390" name="Google Shape;390;p18"/>
          <p:cNvSpPr txBox="1">
            <a:spLocks noGrp="1"/>
          </p:cNvSpPr>
          <p:nvPr>
            <p:ph type="subTitle" idx="6"/>
          </p:nvPr>
        </p:nvSpPr>
        <p:spPr>
          <a:xfrm>
            <a:off x="6078422" y="3009850"/>
            <a:ext cx="2287800" cy="88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391" name="Google Shape;391;p18"/>
          <p:cNvSpPr txBox="1">
            <a:spLocks noGrp="1"/>
          </p:cNvSpPr>
          <p:nvPr>
            <p:ph type="title"/>
          </p:nvPr>
        </p:nvSpPr>
        <p:spPr>
          <a:xfrm>
            <a:off x="720000" y="387600"/>
            <a:ext cx="6505800" cy="5922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dk2"/>
              </a:buClr>
              <a:buSzPts val="3200"/>
              <a:buFont typeface="Fredoka One"/>
              <a:buNone/>
              <a:defRPr sz="3200"/>
            </a:lvl1pPr>
            <a:lvl2pPr lvl="1"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2pPr>
            <a:lvl3pPr lvl="2"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3pPr>
            <a:lvl4pPr lvl="3"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4pPr>
            <a:lvl5pPr lvl="4"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5pPr>
            <a:lvl6pPr lvl="5"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6pPr>
            <a:lvl7pPr lvl="6"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7pPr>
            <a:lvl8pPr lvl="7"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8pPr>
            <a:lvl9pPr lvl="8" algn="ctr" rtl="0">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9pPr>
          </a:lstStyle>
          <a:p>
            <a:endParaRPr/>
          </a:p>
        </p:txBody>
      </p:sp>
      <p:sp>
        <p:nvSpPr>
          <p:cNvPr id="392" name="Google Shape;392;p18"/>
          <p:cNvSpPr/>
          <p:nvPr/>
        </p:nvSpPr>
        <p:spPr>
          <a:xfrm>
            <a:off x="7624738" y="-285275"/>
            <a:ext cx="1142100" cy="1142100"/>
          </a:xfrm>
          <a:prstGeom prst="ellipse">
            <a:avLst/>
          </a:prstGeom>
          <a:gradFill>
            <a:gsLst>
              <a:gs pos="0">
                <a:schemeClr val="lt1"/>
              </a:gs>
              <a:gs pos="100000">
                <a:schemeClr val="lt2"/>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3" name="Google Shape;393;p18"/>
          <p:cNvGrpSpPr/>
          <p:nvPr/>
        </p:nvGrpSpPr>
        <p:grpSpPr>
          <a:xfrm>
            <a:off x="7979269" y="533394"/>
            <a:ext cx="879902" cy="482112"/>
            <a:chOff x="7800376" y="840931"/>
            <a:chExt cx="684163" cy="374834"/>
          </a:xfrm>
        </p:grpSpPr>
        <p:grpSp>
          <p:nvGrpSpPr>
            <p:cNvPr id="394" name="Google Shape;394;p18"/>
            <p:cNvGrpSpPr/>
            <p:nvPr/>
          </p:nvGrpSpPr>
          <p:grpSpPr>
            <a:xfrm>
              <a:off x="7800376" y="840931"/>
              <a:ext cx="684163" cy="50589"/>
              <a:chOff x="689325" y="440150"/>
              <a:chExt cx="2702067" cy="199800"/>
            </a:xfrm>
          </p:grpSpPr>
          <p:sp>
            <p:nvSpPr>
              <p:cNvPr id="395" name="Google Shape;395;p1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0" name="Google Shape;400;p18"/>
            <p:cNvGrpSpPr/>
            <p:nvPr/>
          </p:nvGrpSpPr>
          <p:grpSpPr>
            <a:xfrm>
              <a:off x="7800376" y="1003054"/>
              <a:ext cx="684163" cy="50589"/>
              <a:chOff x="689325" y="440150"/>
              <a:chExt cx="2702067" cy="199800"/>
            </a:xfrm>
          </p:grpSpPr>
          <p:sp>
            <p:nvSpPr>
              <p:cNvPr id="401" name="Google Shape;401;p1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 name="Google Shape;406;p18"/>
            <p:cNvGrpSpPr/>
            <p:nvPr/>
          </p:nvGrpSpPr>
          <p:grpSpPr>
            <a:xfrm>
              <a:off x="7800376" y="1165176"/>
              <a:ext cx="684163" cy="50589"/>
              <a:chOff x="689325" y="440150"/>
              <a:chExt cx="2702067" cy="199800"/>
            </a:xfrm>
          </p:grpSpPr>
          <p:sp>
            <p:nvSpPr>
              <p:cNvPr id="407" name="Google Shape;407;p18"/>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8"/>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8"/>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8"/>
              <p:cNvSpPr/>
              <p:nvPr/>
            </p:nvSpPr>
            <p:spPr>
              <a:xfrm>
                <a:off x="25660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8"/>
              <p:cNvSpPr/>
              <p:nvPr/>
            </p:nvSpPr>
            <p:spPr>
              <a:xfrm>
                <a:off x="31915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12" name="Google Shape;412;p18"/>
          <p:cNvSpPr/>
          <p:nvPr/>
        </p:nvSpPr>
        <p:spPr>
          <a:xfrm>
            <a:off x="377162" y="4286675"/>
            <a:ext cx="1142100" cy="1142100"/>
          </a:xfrm>
          <a:prstGeom prst="ellipse">
            <a:avLst/>
          </a:prstGeom>
          <a:gradFill>
            <a:gsLst>
              <a:gs pos="0">
                <a:schemeClr val="dk2"/>
              </a:gs>
              <a:gs pos="65000">
                <a:schemeClr val="accent1"/>
              </a:gs>
              <a:gs pos="100000">
                <a:schemeClr val="lt2"/>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chemeClr val="dk2"/>
            </a:gs>
            <a:gs pos="65000">
              <a:schemeClr val="accent1"/>
            </a:gs>
            <a:gs pos="100000">
              <a:schemeClr val="lt2"/>
            </a:gs>
          </a:gsLst>
          <a:lin ang="18900044"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387600"/>
            <a:ext cx="7704000" cy="592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200"/>
              <a:buFont typeface="Be Vietnam"/>
              <a:buNone/>
              <a:defRPr sz="3200">
                <a:solidFill>
                  <a:schemeClr val="dk1"/>
                </a:solidFill>
                <a:latin typeface="Be Vietnam"/>
                <a:ea typeface="Be Vietnam"/>
                <a:cs typeface="Be Vietnam"/>
                <a:sym typeface="Be Vietnam"/>
              </a:defRPr>
            </a:lvl1pPr>
            <a:lvl2pPr lvl="1"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2pPr>
            <a:lvl3pPr lvl="2"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3pPr>
            <a:lvl4pPr lvl="3"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4pPr>
            <a:lvl5pPr lvl="4"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5pPr>
            <a:lvl6pPr lvl="5"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6pPr>
            <a:lvl7pPr lvl="6"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7pPr>
            <a:lvl8pPr lvl="7"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8pPr>
            <a:lvl9pPr lvl="8" algn="ctr" rtl="0">
              <a:spcBef>
                <a:spcPts val="0"/>
              </a:spcBef>
              <a:spcAft>
                <a:spcPts val="0"/>
              </a:spcAft>
              <a:buClr>
                <a:schemeClr val="dk1"/>
              </a:buClr>
              <a:buSzPts val="3600"/>
              <a:buFont typeface="Be Vietnam"/>
              <a:buNone/>
              <a:defRPr sz="3600">
                <a:solidFill>
                  <a:schemeClr val="dk1"/>
                </a:solidFill>
                <a:latin typeface="Be Vietnam"/>
                <a:ea typeface="Be Vietnam"/>
                <a:cs typeface="Be Vietnam"/>
                <a:sym typeface="Be Vietnam"/>
              </a:defRPr>
            </a:lvl9pPr>
          </a:lstStyle>
          <a:p>
            <a:endParaRPr/>
          </a:p>
        </p:txBody>
      </p:sp>
      <p:sp>
        <p:nvSpPr>
          <p:cNvPr id="7" name="Google Shape;7;p1"/>
          <p:cNvSpPr txBox="1">
            <a:spLocks noGrp="1"/>
          </p:cNvSpPr>
          <p:nvPr>
            <p:ph type="body" idx="1"/>
          </p:nvPr>
        </p:nvSpPr>
        <p:spPr>
          <a:xfrm>
            <a:off x="720000" y="1300850"/>
            <a:ext cx="7704000" cy="32679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1pPr>
            <a:lvl2pPr marL="914400" lvl="1"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2pPr>
            <a:lvl3pPr marL="1371600" lvl="2"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3pPr>
            <a:lvl4pPr marL="1828800" lvl="3"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4pPr>
            <a:lvl5pPr marL="2286000" lvl="4"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5pPr>
            <a:lvl6pPr marL="2743200" lvl="5"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6pPr>
            <a:lvl7pPr marL="3200400" lvl="6"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7pPr>
            <a:lvl8pPr marL="3657600" lvl="7"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8pPr>
            <a:lvl9pPr marL="4114800" lvl="8" indent="-330200">
              <a:lnSpc>
                <a:spcPct val="100000"/>
              </a:lnSpc>
              <a:spcBef>
                <a:spcPts val="0"/>
              </a:spcBef>
              <a:spcAft>
                <a:spcPts val="0"/>
              </a:spcAft>
              <a:buClr>
                <a:schemeClr val="dk1"/>
              </a:buClr>
              <a:buSzPts val="1600"/>
              <a:buFont typeface="Be Vietnam"/>
              <a:buChar char="■"/>
              <a:defRPr sz="1600">
                <a:solidFill>
                  <a:schemeClr val="dk1"/>
                </a:solidFill>
                <a:latin typeface="Be Vietnam"/>
                <a:ea typeface="Be Vietnam"/>
                <a:cs typeface="Be Vietnam"/>
                <a:sym typeface="Be Vietna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4" r:id="rId4"/>
    <p:sldLayoutId id="2147483657" r:id="rId5"/>
    <p:sldLayoutId id="2147483658" r:id="rId6"/>
    <p:sldLayoutId id="2147483659" r:id="rId7"/>
    <p:sldLayoutId id="2147483661" r:id="rId8"/>
    <p:sldLayoutId id="2147483664" r:id="rId9"/>
    <p:sldLayoutId id="2147483672" r:id="rId10"/>
    <p:sldLayoutId id="214748367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hyperlink" Target="https://pestleanalysis.com/environmental-factors-affecting-business/amp/#What_are_Environmental_Factors"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www.shivajicollege.ac.in/sPanel/uploads/econtent/d39b61fcece4f18a9064b1e7e36ef870.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Google Shape;702;p31"/>
          <p:cNvSpPr txBox="1">
            <a:spLocks noGrp="1"/>
          </p:cNvSpPr>
          <p:nvPr>
            <p:ph type="ctrTitle"/>
          </p:nvPr>
        </p:nvSpPr>
        <p:spPr>
          <a:xfrm>
            <a:off x="131628" y="1791751"/>
            <a:ext cx="6407821" cy="2163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000" b="1" dirty="0" smtClean="0"/>
              <a:t>Technology and Nature Impact on Marketing</a:t>
            </a:r>
            <a:endParaRPr sz="4000" b="1" dirty="0"/>
          </a:p>
        </p:txBody>
      </p:sp>
      <p:sp>
        <p:nvSpPr>
          <p:cNvPr id="703" name="Google Shape;703;p31"/>
          <p:cNvSpPr txBox="1">
            <a:spLocks noGrp="1"/>
          </p:cNvSpPr>
          <p:nvPr>
            <p:ph type="subTitle" idx="1"/>
          </p:nvPr>
        </p:nvSpPr>
        <p:spPr>
          <a:xfrm>
            <a:off x="131628" y="3487193"/>
            <a:ext cx="4581000" cy="935716"/>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400" dirty="0" smtClean="0"/>
              <a:t>BY:MARWAN FOUAD ELOSHIPI</a:t>
            </a:r>
          </a:p>
          <a:p>
            <a:pPr marL="0" lvl="0" indent="0" algn="l" rtl="0">
              <a:spcBef>
                <a:spcPts val="0"/>
              </a:spcBef>
              <a:spcAft>
                <a:spcPts val="0"/>
              </a:spcAft>
              <a:buNone/>
            </a:pPr>
            <a:r>
              <a:rPr lang="en" sz="1400" dirty="0" smtClean="0"/>
              <a:t>ID:3782</a:t>
            </a:r>
          </a:p>
          <a:p>
            <a:pPr marL="0" lvl="0" indent="0" algn="l" rtl="0">
              <a:spcBef>
                <a:spcPts val="0"/>
              </a:spcBef>
              <a:spcAft>
                <a:spcPts val="0"/>
              </a:spcAft>
              <a:buNone/>
            </a:pPr>
            <a:r>
              <a:rPr lang="en" sz="1400" dirty="0" smtClean="0"/>
              <a:t>EMAIL</a:t>
            </a:r>
            <a:r>
              <a:rPr lang="en" sz="1400" smtClean="0"/>
              <a:t>: marwan_3782@limu.edu.ly</a:t>
            </a:r>
            <a:endParaRPr sz="1400" dirty="0"/>
          </a:p>
        </p:txBody>
      </p:sp>
      <p:pic>
        <p:nvPicPr>
          <p:cNvPr id="704" name="Google Shape;704;p31"/>
          <p:cNvPicPr preferRelativeResize="0"/>
          <p:nvPr/>
        </p:nvPicPr>
        <p:blipFill>
          <a:blip r:embed="rId3">
            <a:extLst>
              <a:ext uri="{28A0092B-C50C-407E-A947-70E740481C1C}">
                <a14:useLocalDpi xmlns:a14="http://schemas.microsoft.com/office/drawing/2010/main" val="0"/>
              </a:ext>
            </a:extLst>
          </a:blip>
          <a:stretch>
            <a:fillRect/>
          </a:stretch>
        </p:blipFill>
        <p:spPr>
          <a:xfrm>
            <a:off x="5893990" y="539500"/>
            <a:ext cx="2704205" cy="4604000"/>
          </a:xfrm>
          <a:prstGeom prst="rect">
            <a:avLst/>
          </a:prstGeom>
          <a:noFill/>
          <a:ln>
            <a:noFill/>
          </a:ln>
        </p:spPr>
      </p:pic>
      <p:grpSp>
        <p:nvGrpSpPr>
          <p:cNvPr id="705" name="Google Shape;705;p31"/>
          <p:cNvGrpSpPr/>
          <p:nvPr/>
        </p:nvGrpSpPr>
        <p:grpSpPr>
          <a:xfrm>
            <a:off x="7986519" y="691894"/>
            <a:ext cx="472483" cy="482112"/>
            <a:chOff x="7800376" y="840931"/>
            <a:chExt cx="367376" cy="374834"/>
          </a:xfrm>
        </p:grpSpPr>
        <p:grpSp>
          <p:nvGrpSpPr>
            <p:cNvPr id="706" name="Google Shape;706;p31"/>
            <p:cNvGrpSpPr/>
            <p:nvPr/>
          </p:nvGrpSpPr>
          <p:grpSpPr>
            <a:xfrm>
              <a:off x="7800376" y="840931"/>
              <a:ext cx="367376" cy="50589"/>
              <a:chOff x="689325" y="440150"/>
              <a:chExt cx="1450933" cy="199800"/>
            </a:xfrm>
          </p:grpSpPr>
          <p:sp>
            <p:nvSpPr>
              <p:cNvPr id="707" name="Google Shape;707;p3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0" name="Google Shape;710;p31"/>
            <p:cNvGrpSpPr/>
            <p:nvPr/>
          </p:nvGrpSpPr>
          <p:grpSpPr>
            <a:xfrm>
              <a:off x="7800376" y="1003054"/>
              <a:ext cx="367376" cy="50589"/>
              <a:chOff x="689325" y="440150"/>
              <a:chExt cx="1450933" cy="199800"/>
            </a:xfrm>
          </p:grpSpPr>
          <p:sp>
            <p:nvSpPr>
              <p:cNvPr id="711" name="Google Shape;711;p3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4" name="Google Shape;714;p31"/>
            <p:cNvGrpSpPr/>
            <p:nvPr/>
          </p:nvGrpSpPr>
          <p:grpSpPr>
            <a:xfrm>
              <a:off x="7800376" y="1165176"/>
              <a:ext cx="367376" cy="50589"/>
              <a:chOff x="689325" y="440150"/>
              <a:chExt cx="1450933" cy="199800"/>
            </a:xfrm>
          </p:grpSpPr>
          <p:sp>
            <p:nvSpPr>
              <p:cNvPr id="715" name="Google Shape;715;p31"/>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1"/>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1"/>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18" name="Google Shape;718;p31"/>
          <p:cNvSpPr txBox="1"/>
          <p:nvPr/>
        </p:nvSpPr>
        <p:spPr>
          <a:xfrm>
            <a:off x="1160441" y="980161"/>
            <a:ext cx="3704736" cy="565406"/>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2400" dirty="0" smtClean="0">
                <a:solidFill>
                  <a:schemeClr val="tx1"/>
                </a:solidFill>
                <a:latin typeface="Be Vietnam"/>
                <a:ea typeface="Be Vietnam"/>
                <a:cs typeface="Be Vietnam"/>
                <a:sym typeface="Be Vietnam"/>
              </a:rPr>
              <a:t>Libyan International Medical University </a:t>
            </a:r>
            <a:endParaRPr sz="2400" dirty="0">
              <a:solidFill>
                <a:schemeClr val="tx1"/>
              </a:solidFill>
              <a:latin typeface="Be Vietnam"/>
              <a:ea typeface="Be Vietnam"/>
              <a:cs typeface="Be Vietnam"/>
              <a:sym typeface="Be Vietnam"/>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187" y="762526"/>
            <a:ext cx="822960" cy="82296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41790" y="814047"/>
            <a:ext cx="721918" cy="7315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97" name="Google Shape;797;p36"/>
          <p:cNvSpPr txBox="1">
            <a:spLocks noGrp="1"/>
          </p:cNvSpPr>
          <p:nvPr>
            <p:ph type="title"/>
          </p:nvPr>
        </p:nvSpPr>
        <p:spPr>
          <a:xfrm>
            <a:off x="530806" y="292350"/>
            <a:ext cx="6505800" cy="592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smtClean="0">
                <a:solidFill>
                  <a:schemeClr val="accent2"/>
                </a:solidFill>
              </a:rPr>
              <a:t>Conclusion</a:t>
            </a:r>
            <a:endParaRPr b="1" dirty="0">
              <a:solidFill>
                <a:schemeClr val="accent2"/>
              </a:solidFill>
            </a:endParaRPr>
          </a:p>
        </p:txBody>
      </p:sp>
      <p:sp>
        <p:nvSpPr>
          <p:cNvPr id="8" name="TextBox 7"/>
          <p:cNvSpPr txBox="1"/>
          <p:nvPr/>
        </p:nvSpPr>
        <p:spPr>
          <a:xfrm>
            <a:off x="596900" y="1365250"/>
            <a:ext cx="6680200" cy="2031325"/>
          </a:xfrm>
          <a:prstGeom prst="rect">
            <a:avLst/>
          </a:prstGeom>
          <a:noFill/>
        </p:spPr>
        <p:txBody>
          <a:bodyPr wrap="square" rtlCol="0">
            <a:spAutoFit/>
          </a:bodyPr>
          <a:lstStyle/>
          <a:p>
            <a:pPr marL="285750" indent="-285750">
              <a:buClr>
                <a:schemeClr val="accent1"/>
              </a:buClr>
              <a:buFont typeface="Arial" panose="020B0604020202020204" pitchFamily="34" charset="0"/>
              <a:buChar char="►"/>
            </a:pPr>
            <a:r>
              <a:rPr lang="en-US" sz="1800" dirty="0" smtClean="0"/>
              <a:t>Marketers should observe the changing trends </a:t>
            </a:r>
            <a:r>
              <a:rPr lang="en-US" sz="1800" dirty="0"/>
              <a:t>i</a:t>
            </a:r>
            <a:r>
              <a:rPr lang="en-US" sz="1800" dirty="0" smtClean="0"/>
              <a:t>n technology.</a:t>
            </a:r>
          </a:p>
          <a:p>
            <a:pPr marL="285750" indent="-285750">
              <a:buClr>
                <a:schemeClr val="accent1"/>
              </a:buClr>
              <a:buFont typeface="Arial" panose="020B0604020202020204" pitchFamily="34" charset="0"/>
              <a:buChar char="►"/>
            </a:pPr>
            <a:r>
              <a:rPr lang="en-US" sz="1800" dirty="0" smtClean="0"/>
              <a:t>Technological factors are one of many external factors that can affect businesses. </a:t>
            </a:r>
          </a:p>
          <a:p>
            <a:pPr marL="285750" indent="-285750">
              <a:buClr>
                <a:schemeClr val="accent1"/>
              </a:buClr>
              <a:buFont typeface="Arial" panose="020B0604020202020204" pitchFamily="34" charset="0"/>
              <a:buChar char="►"/>
            </a:pPr>
            <a:r>
              <a:rPr lang="en-US" sz="1800" dirty="0" smtClean="0"/>
              <a:t>New technology has affected other businesses both positively and negatively.</a:t>
            </a:r>
          </a:p>
          <a:p>
            <a:pPr marL="285750" indent="-285750">
              <a:buClr>
                <a:schemeClr val="accent1"/>
              </a:buClr>
              <a:buFont typeface="Arial" panose="020B0604020202020204" pitchFamily="34" charset="0"/>
              <a:buChar char="►"/>
            </a:pPr>
            <a:r>
              <a:rPr lang="en-US" sz="1800" dirty="0" smtClean="0"/>
              <a:t>The natural environment gives us a wealth of services that are difficult to measure in dollars.</a:t>
            </a:r>
            <a:endParaRPr lang="en-US" sz="1800" dirty="0"/>
          </a:p>
        </p:txBody>
      </p:sp>
      <p:sp>
        <p:nvSpPr>
          <p:cNvPr id="9" name="TextBox 8"/>
          <p:cNvSpPr txBox="1"/>
          <p:nvPr/>
        </p:nvSpPr>
        <p:spPr>
          <a:xfrm>
            <a:off x="596900" y="4502150"/>
            <a:ext cx="688394" cy="584775"/>
          </a:xfrm>
          <a:prstGeom prst="rect">
            <a:avLst/>
          </a:prstGeom>
          <a:noFill/>
        </p:spPr>
        <p:txBody>
          <a:bodyPr wrap="square" rtlCol="0">
            <a:spAutoFit/>
          </a:bodyPr>
          <a:lstStyle/>
          <a:p>
            <a:r>
              <a:rPr lang="en-US" sz="3200" dirty="0" smtClean="0"/>
              <a:t>10</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32"/>
          <p:cNvSpPr txBox="1">
            <a:spLocks noGrp="1"/>
          </p:cNvSpPr>
          <p:nvPr>
            <p:ph type="title"/>
          </p:nvPr>
        </p:nvSpPr>
        <p:spPr>
          <a:xfrm>
            <a:off x="2984500" y="368550"/>
            <a:ext cx="2711450" cy="592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smtClean="0">
                <a:solidFill>
                  <a:schemeClr val="accent2"/>
                </a:solidFill>
              </a:rPr>
              <a:t>References</a:t>
            </a:r>
            <a:endParaRPr b="1" dirty="0">
              <a:solidFill>
                <a:schemeClr val="accent2"/>
              </a:solidFill>
            </a:endParaRPr>
          </a:p>
        </p:txBody>
      </p:sp>
      <p:sp>
        <p:nvSpPr>
          <p:cNvPr id="724" name="Google Shape;724;p32"/>
          <p:cNvSpPr txBox="1">
            <a:spLocks noGrp="1"/>
          </p:cNvSpPr>
          <p:nvPr>
            <p:ph type="body" idx="1"/>
          </p:nvPr>
        </p:nvSpPr>
        <p:spPr>
          <a:xfrm>
            <a:off x="720000" y="1044731"/>
            <a:ext cx="7274650" cy="3231624"/>
          </a:xfrm>
          <a:prstGeom prst="rect">
            <a:avLst/>
          </a:prstGeom>
        </p:spPr>
        <p:txBody>
          <a:bodyPr spcFirstLastPara="1" wrap="square" lIns="91425" tIns="91425" rIns="91425" bIns="91425" anchor="ctr" anchorCtr="0">
            <a:spAutoFit/>
          </a:bodyPr>
          <a:lstStyle/>
          <a:p>
            <a:pPr marL="285750" lvl="0" indent="-285750" algn="just">
              <a:buFontTx/>
              <a:buChar char="►"/>
            </a:pPr>
            <a:r>
              <a:rPr lang="en-US" sz="1800" dirty="0">
                <a:solidFill>
                  <a:schemeClr val="bg1"/>
                </a:solidFill>
              </a:rPr>
              <a:t>PESTLE Analysis: Environmental Factors Affecting Business. (2022). Retrieved 6 April 2022, </a:t>
            </a:r>
            <a:r>
              <a:rPr lang="en-US" sz="1800" dirty="0" smtClean="0">
                <a:solidFill>
                  <a:schemeClr val="bg1"/>
                </a:solidFill>
              </a:rPr>
              <a:t>from </a:t>
            </a:r>
            <a:r>
              <a:rPr lang="en-US" sz="1800" dirty="0" smtClean="0">
                <a:solidFill>
                  <a:schemeClr val="bg1"/>
                </a:solidFill>
                <a:hlinkClick r:id="rId3"/>
              </a:rPr>
              <a:t>https://</a:t>
            </a:r>
            <a:r>
              <a:rPr lang="en-US" sz="1800" dirty="0">
                <a:solidFill>
                  <a:schemeClr val="bg1"/>
                </a:solidFill>
                <a:hlinkClick r:id="rId3"/>
              </a:rPr>
              <a:t>pestleanalysis.com/environmental-factors-affecting-business/amp/#</a:t>
            </a:r>
            <a:r>
              <a:rPr lang="en-US" sz="1800" dirty="0" smtClean="0">
                <a:solidFill>
                  <a:schemeClr val="bg1"/>
                </a:solidFill>
                <a:hlinkClick r:id="rId3"/>
              </a:rPr>
              <a:t>What_are_Environmental_Factors</a:t>
            </a:r>
            <a:endParaRPr lang="en-US" sz="1800" dirty="0" smtClean="0">
              <a:solidFill>
                <a:schemeClr val="bg1"/>
              </a:solidFill>
            </a:endParaRPr>
          </a:p>
          <a:p>
            <a:pPr marL="285750" lvl="0" indent="-285750" algn="just">
              <a:buFontTx/>
              <a:buChar char="►"/>
            </a:pPr>
            <a:r>
              <a:rPr lang="en-US" sz="1800" dirty="0" smtClean="0">
                <a:solidFill>
                  <a:schemeClr val="bg1"/>
                </a:solidFill>
              </a:rPr>
              <a:t>(</a:t>
            </a:r>
            <a:r>
              <a:rPr lang="en-US" sz="1800" dirty="0">
                <a:solidFill>
                  <a:schemeClr val="bg1"/>
                </a:solidFill>
              </a:rPr>
              <a:t>2022). Retrieved 6 April 2022, from </a:t>
            </a:r>
            <a:r>
              <a:rPr lang="en-US" sz="1800" dirty="0">
                <a:solidFill>
                  <a:schemeClr val="bg1"/>
                </a:solidFill>
                <a:hlinkClick r:id="rId4"/>
              </a:rPr>
              <a:t>https://</a:t>
            </a:r>
            <a:r>
              <a:rPr lang="en-US" sz="1800" dirty="0" smtClean="0">
                <a:solidFill>
                  <a:schemeClr val="bg1"/>
                </a:solidFill>
                <a:hlinkClick r:id="rId4"/>
              </a:rPr>
              <a:t>www.shivajicollege.ac.in/sPanel/uploads/econtent/d39b61fcece4f18a9064b1e7e36ef870.pdf</a:t>
            </a:r>
            <a:endParaRPr lang="en-US" sz="1800" dirty="0" smtClean="0">
              <a:solidFill>
                <a:schemeClr val="bg1"/>
              </a:solidFill>
            </a:endParaRPr>
          </a:p>
          <a:p>
            <a:pPr marL="285750" lvl="0" indent="-285750" algn="just">
              <a:buFontTx/>
              <a:buChar char="►"/>
            </a:pPr>
            <a:r>
              <a:rPr lang="en-US" sz="1800" dirty="0"/>
              <a:t>Business Environment: Nature and Significances of Business Environment. (2022). Retrieved 6 April 2022, from https://www.yourarticlelibrary.com/business/business-environment-nature-and-significances-of-business-environment/23367</a:t>
            </a:r>
            <a:endParaRPr lang="en-US" sz="1800" dirty="0" smtClean="0">
              <a:solidFill>
                <a:schemeClr val="accent1"/>
              </a:solidFill>
            </a:endParaRPr>
          </a:p>
        </p:txBody>
      </p:sp>
      <p:sp>
        <p:nvSpPr>
          <p:cNvPr id="2" name="TextBox 1"/>
          <p:cNvSpPr txBox="1"/>
          <p:nvPr/>
        </p:nvSpPr>
        <p:spPr>
          <a:xfrm flipH="1">
            <a:off x="116749" y="3522131"/>
            <a:ext cx="603251" cy="461665"/>
          </a:xfrm>
          <a:prstGeom prst="rect">
            <a:avLst/>
          </a:prstGeom>
          <a:noFill/>
        </p:spPr>
        <p:txBody>
          <a:bodyPr wrap="square" rtlCol="0">
            <a:spAutoFit/>
          </a:bodyPr>
          <a:lstStyle/>
          <a:p>
            <a:r>
              <a:rPr lang="en-US" sz="2400" dirty="0" smtClean="0"/>
              <a:t>11</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53"/>
        <p:cNvGrpSpPr/>
        <p:nvPr/>
      </p:nvGrpSpPr>
      <p:grpSpPr>
        <a:xfrm>
          <a:off x="0" y="0"/>
          <a:ext cx="0" cy="0"/>
          <a:chOff x="0" y="0"/>
          <a:chExt cx="0" cy="0"/>
        </a:xfrm>
      </p:grpSpPr>
      <p:pic>
        <p:nvPicPr>
          <p:cNvPr id="1056" name="Google Shape;1056;p45"/>
          <p:cNvPicPr preferRelativeResize="0"/>
          <p:nvPr/>
        </p:nvPicPr>
        <p:blipFill>
          <a:blip r:embed="rId3">
            <a:extLst>
              <a:ext uri="{28A0092B-C50C-407E-A947-70E740481C1C}">
                <a14:useLocalDpi xmlns:a14="http://schemas.microsoft.com/office/drawing/2010/main" val="0"/>
              </a:ext>
            </a:extLst>
          </a:blip>
          <a:stretch>
            <a:fillRect/>
          </a:stretch>
        </p:blipFill>
        <p:spPr>
          <a:xfrm>
            <a:off x="539750" y="0"/>
            <a:ext cx="2844800" cy="4605250"/>
          </a:xfrm>
          <a:prstGeom prst="rect">
            <a:avLst/>
          </a:prstGeom>
          <a:noFill/>
          <a:ln>
            <a:noFill/>
          </a:ln>
        </p:spPr>
      </p:pic>
      <p:grpSp>
        <p:nvGrpSpPr>
          <p:cNvPr id="1057" name="Google Shape;1057;p45"/>
          <p:cNvGrpSpPr/>
          <p:nvPr/>
        </p:nvGrpSpPr>
        <p:grpSpPr>
          <a:xfrm>
            <a:off x="2773094" y="153643"/>
            <a:ext cx="472483" cy="482112"/>
            <a:chOff x="7800376" y="840931"/>
            <a:chExt cx="367376" cy="374834"/>
          </a:xfrm>
        </p:grpSpPr>
        <p:grpSp>
          <p:nvGrpSpPr>
            <p:cNvPr id="1058" name="Google Shape;1058;p45"/>
            <p:cNvGrpSpPr/>
            <p:nvPr/>
          </p:nvGrpSpPr>
          <p:grpSpPr>
            <a:xfrm>
              <a:off x="7800376" y="840931"/>
              <a:ext cx="367376" cy="50589"/>
              <a:chOff x="689325" y="440150"/>
              <a:chExt cx="1450933" cy="199800"/>
            </a:xfrm>
          </p:grpSpPr>
          <p:sp>
            <p:nvSpPr>
              <p:cNvPr id="1059" name="Google Shape;1059;p45"/>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5"/>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5"/>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2" name="Google Shape;1062;p45"/>
            <p:cNvGrpSpPr/>
            <p:nvPr/>
          </p:nvGrpSpPr>
          <p:grpSpPr>
            <a:xfrm>
              <a:off x="7800376" y="1003054"/>
              <a:ext cx="367376" cy="50589"/>
              <a:chOff x="689325" y="440150"/>
              <a:chExt cx="1450933" cy="199800"/>
            </a:xfrm>
          </p:grpSpPr>
          <p:sp>
            <p:nvSpPr>
              <p:cNvPr id="1063" name="Google Shape;1063;p45"/>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5"/>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5"/>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6" name="Google Shape;1066;p45"/>
            <p:cNvGrpSpPr/>
            <p:nvPr/>
          </p:nvGrpSpPr>
          <p:grpSpPr>
            <a:xfrm>
              <a:off x="7800376" y="1165176"/>
              <a:ext cx="367376" cy="50589"/>
              <a:chOff x="689325" y="440150"/>
              <a:chExt cx="1450933" cy="199800"/>
            </a:xfrm>
          </p:grpSpPr>
          <p:sp>
            <p:nvSpPr>
              <p:cNvPr id="1067" name="Google Shape;1067;p45"/>
              <p:cNvSpPr/>
              <p:nvPr/>
            </p:nvSpPr>
            <p:spPr>
              <a:xfrm>
                <a:off x="689325"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5"/>
              <p:cNvSpPr/>
              <p:nvPr/>
            </p:nvSpPr>
            <p:spPr>
              <a:xfrm>
                <a:off x="1314892"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5"/>
              <p:cNvSpPr/>
              <p:nvPr/>
            </p:nvSpPr>
            <p:spPr>
              <a:xfrm>
                <a:off x="1940458" y="440150"/>
                <a:ext cx="199800" cy="199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70" name="Google Shape;1070;p45"/>
          <p:cNvSpPr/>
          <p:nvPr/>
        </p:nvSpPr>
        <p:spPr>
          <a:xfrm>
            <a:off x="201996" y="4117325"/>
            <a:ext cx="678300" cy="678300"/>
          </a:xfrm>
          <a:prstGeom prst="ellipse">
            <a:avLst/>
          </a:prstGeom>
          <a:gradFill>
            <a:gsLst>
              <a:gs pos="0">
                <a:schemeClr val="lt1"/>
              </a:gs>
              <a:gs pos="100000">
                <a:schemeClr val="lt2"/>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257;p55"/>
          <p:cNvSpPr txBox="1">
            <a:spLocks noGrp="1"/>
          </p:cNvSpPr>
          <p:nvPr>
            <p:ph type="title"/>
          </p:nvPr>
        </p:nvSpPr>
        <p:spPr>
          <a:xfrm>
            <a:off x="4018024" y="1195419"/>
            <a:ext cx="3925800" cy="81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000" dirty="0"/>
              <a:t>THANKS</a:t>
            </a:r>
            <a:r>
              <a:rPr lang="en" sz="5500" dirty="0"/>
              <a:t>!</a:t>
            </a:r>
            <a:endParaRPr sz="5500" dirty="0"/>
          </a:p>
        </p:txBody>
      </p:sp>
      <p:sp>
        <p:nvSpPr>
          <p:cNvPr id="22" name="Google Shape;1258;p55"/>
          <p:cNvSpPr txBox="1">
            <a:spLocks noGrp="1"/>
          </p:cNvSpPr>
          <p:nvPr>
            <p:ph type="subTitle" idx="1"/>
          </p:nvPr>
        </p:nvSpPr>
        <p:spPr>
          <a:xfrm>
            <a:off x="4189474" y="2370069"/>
            <a:ext cx="4903725" cy="101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600" b="1" dirty="0"/>
              <a:t>Do you have any questions?</a:t>
            </a:r>
            <a:endParaRPr sz="1600" b="1" dirty="0"/>
          </a:p>
          <a:p>
            <a:pPr marL="0" lvl="0" indent="0" algn="l" rtl="0">
              <a:spcBef>
                <a:spcPts val="0"/>
              </a:spcBef>
              <a:spcAft>
                <a:spcPts val="0"/>
              </a:spcAft>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33"/>
          <p:cNvSpPr/>
          <p:nvPr/>
        </p:nvSpPr>
        <p:spPr>
          <a:xfrm>
            <a:off x="767683" y="2897952"/>
            <a:ext cx="807300" cy="8073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3"/>
          <p:cNvSpPr/>
          <p:nvPr/>
        </p:nvSpPr>
        <p:spPr>
          <a:xfrm>
            <a:off x="4993841" y="1724140"/>
            <a:ext cx="807300" cy="8073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3"/>
          <p:cNvSpPr/>
          <p:nvPr/>
        </p:nvSpPr>
        <p:spPr>
          <a:xfrm>
            <a:off x="5550546" y="3427088"/>
            <a:ext cx="807300" cy="777383"/>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3"/>
          <p:cNvSpPr/>
          <p:nvPr/>
        </p:nvSpPr>
        <p:spPr>
          <a:xfrm>
            <a:off x="387510" y="1114750"/>
            <a:ext cx="807300" cy="807300"/>
          </a:xfrm>
          <a:prstGeom prst="ellipse">
            <a:avLst/>
          </a:prstGeom>
          <a:gradFill>
            <a:gsLst>
              <a:gs pos="0">
                <a:schemeClr val="lt1"/>
              </a:gs>
              <a:gs pos="100000">
                <a:schemeClr val="lt2"/>
              </a:gs>
            </a:gsLst>
            <a:lin ang="26986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3"/>
          <p:cNvSpPr txBox="1">
            <a:spLocks noGrp="1"/>
          </p:cNvSpPr>
          <p:nvPr>
            <p:ph type="subTitle" idx="1"/>
          </p:nvPr>
        </p:nvSpPr>
        <p:spPr>
          <a:xfrm>
            <a:off x="1194810" y="1081182"/>
            <a:ext cx="4003678" cy="37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Technological Environment</a:t>
            </a:r>
            <a:endParaRPr dirty="0"/>
          </a:p>
        </p:txBody>
      </p:sp>
      <p:sp>
        <p:nvSpPr>
          <p:cNvPr id="734" name="Google Shape;734;p33"/>
          <p:cNvSpPr txBox="1">
            <a:spLocks noGrp="1"/>
          </p:cNvSpPr>
          <p:nvPr>
            <p:ph type="subTitle" idx="2"/>
          </p:nvPr>
        </p:nvSpPr>
        <p:spPr>
          <a:xfrm>
            <a:off x="1331400" y="1467503"/>
            <a:ext cx="2641500" cy="699300"/>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Clr>
                <a:schemeClr val="accent1"/>
              </a:buClr>
              <a:buFontTx/>
              <a:buChar char="►"/>
            </a:pPr>
            <a:r>
              <a:rPr lang="en-US" dirty="0" smtClean="0"/>
              <a:t>Impact</a:t>
            </a:r>
          </a:p>
          <a:p>
            <a:pPr marL="285750" lvl="0" indent="-285750" algn="l" rtl="0">
              <a:spcBef>
                <a:spcPts val="0"/>
              </a:spcBef>
              <a:spcAft>
                <a:spcPts val="0"/>
              </a:spcAft>
              <a:buClr>
                <a:schemeClr val="accent1"/>
              </a:buClr>
              <a:buFontTx/>
              <a:buChar char="►"/>
            </a:pPr>
            <a:r>
              <a:rPr lang="en-US" dirty="0" smtClean="0"/>
              <a:t>Technological Factors</a:t>
            </a:r>
            <a:endParaRPr dirty="0"/>
          </a:p>
        </p:txBody>
      </p:sp>
      <p:sp>
        <p:nvSpPr>
          <p:cNvPr id="735" name="Google Shape;735;p33"/>
          <p:cNvSpPr txBox="1">
            <a:spLocks noGrp="1"/>
          </p:cNvSpPr>
          <p:nvPr>
            <p:ph type="title" idx="6"/>
          </p:nvPr>
        </p:nvSpPr>
        <p:spPr>
          <a:xfrm>
            <a:off x="781784" y="3037902"/>
            <a:ext cx="768000" cy="52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accent1"/>
                </a:solidFill>
              </a:rPr>
              <a:t>03</a:t>
            </a:r>
            <a:endParaRPr sz="2800" dirty="0">
              <a:solidFill>
                <a:schemeClr val="accent1"/>
              </a:solidFill>
            </a:endParaRPr>
          </a:p>
        </p:txBody>
      </p:sp>
      <p:sp>
        <p:nvSpPr>
          <p:cNvPr id="736" name="Google Shape;736;p33"/>
          <p:cNvSpPr txBox="1">
            <a:spLocks noGrp="1"/>
          </p:cNvSpPr>
          <p:nvPr>
            <p:ph type="title" idx="9"/>
          </p:nvPr>
        </p:nvSpPr>
        <p:spPr>
          <a:xfrm>
            <a:off x="387510" y="161765"/>
            <a:ext cx="6505800" cy="592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b="1" dirty="0" smtClean="0">
                <a:solidFill>
                  <a:schemeClr val="accent2"/>
                </a:solidFill>
              </a:rPr>
              <a:t>Table of Contents</a:t>
            </a:r>
            <a:endParaRPr sz="3600" b="1" dirty="0">
              <a:solidFill>
                <a:schemeClr val="accent2"/>
              </a:solidFill>
            </a:endParaRPr>
          </a:p>
        </p:txBody>
      </p:sp>
      <p:sp>
        <p:nvSpPr>
          <p:cNvPr id="737" name="Google Shape;737;p33"/>
          <p:cNvSpPr txBox="1">
            <a:spLocks noGrp="1"/>
          </p:cNvSpPr>
          <p:nvPr>
            <p:ph type="title" idx="13"/>
          </p:nvPr>
        </p:nvSpPr>
        <p:spPr>
          <a:xfrm>
            <a:off x="5570196" y="3552079"/>
            <a:ext cx="768000" cy="52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accent1"/>
                </a:solidFill>
              </a:rPr>
              <a:t>04</a:t>
            </a:r>
            <a:endParaRPr sz="2800" dirty="0">
              <a:solidFill>
                <a:schemeClr val="accent1"/>
              </a:solidFill>
            </a:endParaRPr>
          </a:p>
        </p:txBody>
      </p:sp>
      <p:sp>
        <p:nvSpPr>
          <p:cNvPr id="739" name="Google Shape;739;p33"/>
          <p:cNvSpPr txBox="1">
            <a:spLocks noGrp="1"/>
          </p:cNvSpPr>
          <p:nvPr>
            <p:ph type="title" idx="3"/>
          </p:nvPr>
        </p:nvSpPr>
        <p:spPr>
          <a:xfrm>
            <a:off x="5013491" y="1861248"/>
            <a:ext cx="768000" cy="52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accent1"/>
                </a:solidFill>
              </a:rPr>
              <a:t>02</a:t>
            </a:r>
            <a:endParaRPr sz="2800" dirty="0">
              <a:solidFill>
                <a:schemeClr val="accent1"/>
              </a:solidFill>
            </a:endParaRPr>
          </a:p>
        </p:txBody>
      </p:sp>
      <p:sp>
        <p:nvSpPr>
          <p:cNvPr id="740" name="Google Shape;740;p33"/>
          <p:cNvSpPr txBox="1">
            <a:spLocks noGrp="1"/>
          </p:cNvSpPr>
          <p:nvPr>
            <p:ph type="subTitle" idx="4"/>
          </p:nvPr>
        </p:nvSpPr>
        <p:spPr>
          <a:xfrm>
            <a:off x="5915344" y="1637438"/>
            <a:ext cx="3187078" cy="37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Natural Environment</a:t>
            </a:r>
            <a:endParaRPr dirty="0"/>
          </a:p>
        </p:txBody>
      </p:sp>
      <p:sp>
        <p:nvSpPr>
          <p:cNvPr id="741" name="Google Shape;741;p33"/>
          <p:cNvSpPr txBox="1">
            <a:spLocks noGrp="1"/>
          </p:cNvSpPr>
          <p:nvPr>
            <p:ph type="subTitle" idx="5"/>
          </p:nvPr>
        </p:nvSpPr>
        <p:spPr>
          <a:xfrm>
            <a:off x="6098847" y="1947281"/>
            <a:ext cx="2641500" cy="699300"/>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Clr>
                <a:schemeClr val="bg2"/>
              </a:buClr>
              <a:buFontTx/>
              <a:buChar char="►"/>
            </a:pPr>
            <a:r>
              <a:rPr lang="en" dirty="0" smtClean="0"/>
              <a:t>Impact</a:t>
            </a:r>
            <a:endParaRPr lang="en-US" dirty="0"/>
          </a:p>
          <a:p>
            <a:pPr marL="285750" lvl="0" indent="-285750" algn="l" rtl="0">
              <a:spcBef>
                <a:spcPts val="0"/>
              </a:spcBef>
              <a:spcAft>
                <a:spcPts val="0"/>
              </a:spcAft>
              <a:buClr>
                <a:schemeClr val="bg2"/>
              </a:buClr>
              <a:buFontTx/>
              <a:buChar char="►"/>
            </a:pPr>
            <a:r>
              <a:rPr lang="en-US" dirty="0" smtClean="0"/>
              <a:t>Environmental Factors</a:t>
            </a:r>
            <a:endParaRPr dirty="0"/>
          </a:p>
        </p:txBody>
      </p:sp>
      <p:sp>
        <p:nvSpPr>
          <p:cNvPr id="742" name="Google Shape;742;p33"/>
          <p:cNvSpPr txBox="1">
            <a:spLocks noGrp="1"/>
          </p:cNvSpPr>
          <p:nvPr>
            <p:ph type="subTitle" idx="7"/>
          </p:nvPr>
        </p:nvSpPr>
        <p:spPr>
          <a:xfrm>
            <a:off x="1687360" y="3115902"/>
            <a:ext cx="2641500" cy="37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Conclusion</a:t>
            </a:r>
            <a:endParaRPr dirty="0"/>
          </a:p>
        </p:txBody>
      </p:sp>
      <p:sp>
        <p:nvSpPr>
          <p:cNvPr id="744" name="Google Shape;744;p33"/>
          <p:cNvSpPr txBox="1">
            <a:spLocks noGrp="1"/>
          </p:cNvSpPr>
          <p:nvPr>
            <p:ph type="subTitle" idx="14"/>
          </p:nvPr>
        </p:nvSpPr>
        <p:spPr>
          <a:xfrm>
            <a:off x="6473547" y="3630079"/>
            <a:ext cx="2641500" cy="37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References</a:t>
            </a:r>
            <a:endParaRPr dirty="0"/>
          </a:p>
        </p:txBody>
      </p:sp>
      <p:sp>
        <p:nvSpPr>
          <p:cNvPr id="19" name="Google Shape;738;p33"/>
          <p:cNvSpPr txBox="1">
            <a:spLocks/>
          </p:cNvSpPr>
          <p:nvPr/>
        </p:nvSpPr>
        <p:spPr>
          <a:xfrm>
            <a:off x="7925560" y="4556945"/>
            <a:ext cx="768000" cy="52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9pPr>
          </a:lstStyle>
          <a:p>
            <a:r>
              <a:rPr lang="en" dirty="0" smtClean="0"/>
              <a:t>2</a:t>
            </a:r>
            <a:endParaRPr lang="en" dirty="0"/>
          </a:p>
        </p:txBody>
      </p:sp>
      <p:sp>
        <p:nvSpPr>
          <p:cNvPr id="20" name="Google Shape;735;p33"/>
          <p:cNvSpPr txBox="1">
            <a:spLocks/>
          </p:cNvSpPr>
          <p:nvPr/>
        </p:nvSpPr>
        <p:spPr>
          <a:xfrm>
            <a:off x="407160" y="1248880"/>
            <a:ext cx="768000" cy="52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3200"/>
              <a:buFont typeface="Be Vietnam"/>
              <a:buNone/>
              <a:defRPr sz="3200" b="0" i="0" u="none" strike="noStrike" cap="none">
                <a:solidFill>
                  <a:schemeClr val="dk1"/>
                </a:solidFill>
                <a:latin typeface="Be Vietnam"/>
                <a:ea typeface="Be Vietnam"/>
                <a:cs typeface="Be Vietnam"/>
                <a:sym typeface="Be Vietnam"/>
              </a:defRPr>
            </a:lvl9pPr>
          </a:lstStyle>
          <a:p>
            <a:r>
              <a:rPr lang="en" sz="2800" dirty="0" smtClean="0">
                <a:solidFill>
                  <a:schemeClr val="accent1"/>
                </a:solidFill>
              </a:rPr>
              <a:t>01</a:t>
            </a:r>
            <a:endParaRPr lang="en" sz="2800" dirty="0">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7"/>
        <p:cNvGrpSpPr/>
        <p:nvPr/>
      </p:nvGrpSpPr>
      <p:grpSpPr>
        <a:xfrm>
          <a:off x="0" y="0"/>
          <a:ext cx="0" cy="0"/>
          <a:chOff x="0" y="0"/>
          <a:chExt cx="0" cy="0"/>
        </a:xfrm>
      </p:grpSpPr>
      <p:sp>
        <p:nvSpPr>
          <p:cNvPr id="1048" name="Google Shape;1048;p44"/>
          <p:cNvSpPr txBox="1">
            <a:spLocks noGrp="1"/>
          </p:cNvSpPr>
          <p:nvPr>
            <p:ph type="title"/>
          </p:nvPr>
        </p:nvSpPr>
        <p:spPr>
          <a:xfrm>
            <a:off x="1368458" y="897122"/>
            <a:ext cx="5931099" cy="1563475"/>
          </a:xfrm>
          <a:prstGeom prst="rect">
            <a:avLst/>
          </a:prstGeom>
          <a:noFill/>
          <a:ln>
            <a:noFill/>
          </a:ln>
        </p:spPr>
        <p:style>
          <a:lnRef idx="0">
            <a:scrgbClr r="0" g="0" b="0"/>
          </a:lnRef>
          <a:fillRef idx="0">
            <a:scrgbClr r="0" g="0" b="0"/>
          </a:fillRef>
          <a:effectRef idx="0">
            <a:scrgbClr r="0" g="0" b="0"/>
          </a:effectRef>
          <a:fontRef idx="minor">
            <a:schemeClr val="dk1"/>
          </a:fontRef>
        </p:style>
        <p:txBody>
          <a:bodyPr spcFirstLastPara="1" wrap="square" lIns="91425" tIns="91425" rIns="91425" bIns="91425" anchor="ctr" anchorCtr="0">
            <a:spAutoFit/>
          </a:bodyPr>
          <a:lstStyle/>
          <a:p>
            <a:pPr marL="0" lvl="0" indent="0" algn="justLow" rtl="0">
              <a:spcBef>
                <a:spcPts val="0"/>
              </a:spcBef>
              <a:spcAft>
                <a:spcPts val="0"/>
              </a:spcAft>
              <a:buNone/>
            </a:pPr>
            <a:r>
              <a:rPr lang="en-US" sz="2400" dirty="0" smtClean="0"/>
              <a:t>“</a:t>
            </a:r>
            <a:r>
              <a:rPr lang="en-US" sz="2800" dirty="0" smtClean="0"/>
              <a:t>The total of all things external to firms and industries that affect the function of the organization is called business environment”-wheeler.</a:t>
            </a:r>
            <a:endParaRPr sz="2800" dirty="0"/>
          </a:p>
        </p:txBody>
      </p:sp>
      <p:sp>
        <p:nvSpPr>
          <p:cNvPr id="5" name="Google Shape;735;p33"/>
          <p:cNvSpPr txBox="1">
            <a:spLocks/>
          </p:cNvSpPr>
          <p:nvPr/>
        </p:nvSpPr>
        <p:spPr>
          <a:xfrm>
            <a:off x="-241149" y="4193247"/>
            <a:ext cx="768000" cy="5274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 sz="2400" dirty="0" smtClean="0">
                <a:solidFill>
                  <a:schemeClr val="dk1"/>
                </a:solidFill>
              </a:rPr>
              <a:t>3</a:t>
            </a:r>
            <a:endParaRPr lang="en" sz="2400" dirty="0">
              <a:solidFill>
                <a:schemeClr val="dk1"/>
              </a:solidFill>
            </a:endParaRPr>
          </a:p>
        </p:txBody>
      </p:sp>
      <p:sp>
        <p:nvSpPr>
          <p:cNvPr id="3" name="TextBox 2"/>
          <p:cNvSpPr txBox="1"/>
          <p:nvPr/>
        </p:nvSpPr>
        <p:spPr>
          <a:xfrm>
            <a:off x="73001" y="-34955"/>
            <a:ext cx="4816500" cy="584775"/>
          </a:xfrm>
          <a:prstGeom prst="rect">
            <a:avLst/>
          </a:prstGeom>
          <a:noFill/>
        </p:spPr>
        <p:txBody>
          <a:bodyPr wrap="square" rtlCol="0">
            <a:spAutoFit/>
          </a:bodyPr>
          <a:lstStyle/>
          <a:p>
            <a:r>
              <a:rPr lang="en-US" sz="3200" b="1" dirty="0" smtClean="0">
                <a:solidFill>
                  <a:schemeClr val="accent2"/>
                </a:solidFill>
              </a:rPr>
              <a:t>Business Environment</a:t>
            </a:r>
            <a:endParaRPr lang="en-US" sz="3200" b="1" dirty="0">
              <a:solidFill>
                <a:schemeClr val="accent2"/>
              </a:solidFill>
            </a:endParaRPr>
          </a:p>
        </p:txBody>
      </p:sp>
      <p:grpSp>
        <p:nvGrpSpPr>
          <p:cNvPr id="8" name="Google Shape;1032;p43"/>
          <p:cNvGrpSpPr/>
          <p:nvPr/>
        </p:nvGrpSpPr>
        <p:grpSpPr>
          <a:xfrm>
            <a:off x="3473228" y="2569662"/>
            <a:ext cx="1645920" cy="2468880"/>
            <a:chOff x="1772117" y="1163998"/>
            <a:chExt cx="1747800" cy="2815471"/>
          </a:xfrm>
        </p:grpSpPr>
        <p:sp>
          <p:nvSpPr>
            <p:cNvPr id="9" name="Google Shape;1033;p43"/>
            <p:cNvSpPr/>
            <p:nvPr/>
          </p:nvSpPr>
          <p:spPr>
            <a:xfrm>
              <a:off x="1772117" y="1164869"/>
              <a:ext cx="1747800" cy="2814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1034;p43"/>
            <p:cNvGrpSpPr/>
            <p:nvPr/>
          </p:nvGrpSpPr>
          <p:grpSpPr>
            <a:xfrm>
              <a:off x="2121134" y="1163998"/>
              <a:ext cx="1049700" cy="193800"/>
              <a:chOff x="2121134" y="1164071"/>
              <a:chExt cx="1049700" cy="193800"/>
            </a:xfrm>
          </p:grpSpPr>
          <p:sp>
            <p:nvSpPr>
              <p:cNvPr id="11" name="Google Shape;1035;p43"/>
              <p:cNvSpPr/>
              <p:nvPr/>
            </p:nvSpPr>
            <p:spPr>
              <a:xfrm>
                <a:off x="2121134" y="1164071"/>
                <a:ext cx="1049700" cy="193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36;p43"/>
              <p:cNvSpPr/>
              <p:nvPr/>
            </p:nvSpPr>
            <p:spPr>
              <a:xfrm>
                <a:off x="2605778" y="1220764"/>
                <a:ext cx="80400" cy="80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7900" y="2788555"/>
            <a:ext cx="1555750" cy="2194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750" name="Google Shape;750;p34"/>
          <p:cNvSpPr/>
          <p:nvPr/>
        </p:nvSpPr>
        <p:spPr>
          <a:xfrm flipH="1">
            <a:off x="3997063" y="872893"/>
            <a:ext cx="1313100" cy="1313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4"/>
          <p:cNvSpPr txBox="1">
            <a:spLocks noGrp="1"/>
          </p:cNvSpPr>
          <p:nvPr>
            <p:ph type="title"/>
          </p:nvPr>
        </p:nvSpPr>
        <p:spPr>
          <a:xfrm>
            <a:off x="3569174" y="2279168"/>
            <a:ext cx="4463575" cy="1512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b="1" dirty="0" smtClean="0"/>
              <a:t>Technological Environment</a:t>
            </a:r>
            <a:endParaRPr sz="4800" b="1" dirty="0"/>
          </a:p>
        </p:txBody>
      </p:sp>
      <p:sp>
        <p:nvSpPr>
          <p:cNvPr id="753" name="Google Shape;753;p34"/>
          <p:cNvSpPr txBox="1">
            <a:spLocks noGrp="1"/>
          </p:cNvSpPr>
          <p:nvPr>
            <p:ph type="subTitle" idx="1"/>
          </p:nvPr>
        </p:nvSpPr>
        <p:spPr>
          <a:xfrm>
            <a:off x="3886675" y="3649394"/>
            <a:ext cx="3039300" cy="1011506"/>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Clr>
                <a:schemeClr val="accent2"/>
              </a:buClr>
              <a:buFontTx/>
              <a:buChar char="►"/>
            </a:pPr>
            <a:r>
              <a:rPr lang="en-US" dirty="0" smtClean="0"/>
              <a:t>Impact</a:t>
            </a:r>
          </a:p>
          <a:p>
            <a:pPr marL="285750" lvl="0" indent="-285750" algn="l" rtl="0">
              <a:spcBef>
                <a:spcPts val="0"/>
              </a:spcBef>
              <a:spcAft>
                <a:spcPts val="0"/>
              </a:spcAft>
              <a:buClr>
                <a:schemeClr val="accent2"/>
              </a:buClr>
              <a:buFontTx/>
              <a:buChar char="►"/>
            </a:pPr>
            <a:r>
              <a:rPr lang="en-US" dirty="0" smtClean="0"/>
              <a:t>Technological Factors</a:t>
            </a:r>
            <a:endParaRPr dirty="0"/>
          </a:p>
        </p:txBody>
      </p:sp>
      <p:pic>
        <p:nvPicPr>
          <p:cNvPr id="754" name="Google Shape;754;p34"/>
          <p:cNvPicPr preferRelativeResize="0"/>
          <p:nvPr/>
        </p:nvPicPr>
        <p:blipFill rotWithShape="1">
          <a:blip r:embed="rId3">
            <a:extLst>
              <a:ext uri="{28A0092B-C50C-407E-A947-70E740481C1C}">
                <a14:useLocalDpi xmlns:a14="http://schemas.microsoft.com/office/drawing/2010/main" val="0"/>
              </a:ext>
            </a:extLst>
          </a:blip>
          <a:srcRect l="29493" r="23744"/>
          <a:stretch/>
        </p:blipFill>
        <p:spPr>
          <a:xfrm flipH="1">
            <a:off x="539429" y="532852"/>
            <a:ext cx="2883459" cy="4610648"/>
          </a:xfrm>
          <a:prstGeom prst="rect">
            <a:avLst/>
          </a:prstGeom>
          <a:noFill/>
          <a:ln>
            <a:noFill/>
          </a:ln>
        </p:spPr>
      </p:pic>
      <p:sp>
        <p:nvSpPr>
          <p:cNvPr id="755" name="Google Shape;755;p34"/>
          <p:cNvSpPr/>
          <p:nvPr/>
        </p:nvSpPr>
        <p:spPr>
          <a:xfrm>
            <a:off x="277362" y="4367525"/>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349992" y="4377742"/>
            <a:ext cx="336839" cy="461665"/>
          </a:xfrm>
          <a:prstGeom prst="rect">
            <a:avLst/>
          </a:prstGeom>
          <a:noFill/>
        </p:spPr>
        <p:txBody>
          <a:bodyPr wrap="square" rtlCol="0">
            <a:spAutoFit/>
          </a:bodyPr>
          <a:lstStyle/>
          <a:p>
            <a:r>
              <a:rPr lang="en-US" sz="2400" dirty="0" smtClean="0"/>
              <a:t>4</a:t>
            </a:r>
            <a:endParaRPr lang="en-US" sz="2400" dirty="0"/>
          </a:p>
        </p:txBody>
      </p:sp>
      <p:sp>
        <p:nvSpPr>
          <p:cNvPr id="3" name="TextBox 2"/>
          <p:cNvSpPr txBox="1"/>
          <p:nvPr/>
        </p:nvSpPr>
        <p:spPr>
          <a:xfrm>
            <a:off x="4229282" y="1144722"/>
            <a:ext cx="848662" cy="769441"/>
          </a:xfrm>
          <a:prstGeom prst="rect">
            <a:avLst/>
          </a:prstGeom>
          <a:noFill/>
        </p:spPr>
        <p:txBody>
          <a:bodyPr wrap="square" rtlCol="0">
            <a:spAutoFit/>
          </a:bodyPr>
          <a:lstStyle/>
          <a:p>
            <a:r>
              <a:rPr lang="en-US" sz="4400" dirty="0" smtClean="0">
                <a:solidFill>
                  <a:schemeClr val="accent1"/>
                </a:solidFill>
              </a:rPr>
              <a:t>01</a:t>
            </a:r>
            <a:endParaRPr lang="en-US" sz="4400" dirty="0">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5" name="Google Shape;723;p32"/>
          <p:cNvSpPr txBox="1">
            <a:spLocks/>
          </p:cNvSpPr>
          <p:nvPr/>
        </p:nvSpPr>
        <p:spPr>
          <a:xfrm>
            <a:off x="218350" y="-50550"/>
            <a:ext cx="6201500" cy="59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8500"/>
              <a:buFont typeface="Be Vietnam"/>
              <a:buNone/>
              <a:defRPr sz="85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9pPr>
          </a:lstStyle>
          <a:p>
            <a:r>
              <a:rPr lang="en-US" sz="2800" b="1" dirty="0" smtClean="0">
                <a:solidFill>
                  <a:schemeClr val="accent1"/>
                </a:solidFill>
              </a:rPr>
              <a:t>Technological Environment </a:t>
            </a:r>
            <a:r>
              <a:rPr lang="en-US" sz="2700" b="1" dirty="0" smtClean="0">
                <a:solidFill>
                  <a:schemeClr val="accent1"/>
                </a:solidFill>
              </a:rPr>
              <a:t>Impact</a:t>
            </a:r>
            <a:endParaRPr lang="en-US" sz="2700" b="1" dirty="0">
              <a:solidFill>
                <a:schemeClr val="accent1"/>
              </a:solidFill>
            </a:endParaRPr>
          </a:p>
        </p:txBody>
      </p:sp>
      <p:sp>
        <p:nvSpPr>
          <p:cNvPr id="7" name="Google Shape;724;p32"/>
          <p:cNvSpPr txBox="1">
            <a:spLocks/>
          </p:cNvSpPr>
          <p:nvPr/>
        </p:nvSpPr>
        <p:spPr>
          <a:xfrm>
            <a:off x="720000" y="943476"/>
            <a:ext cx="6335307" cy="1846629"/>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r>
              <a:rPr lang="en-US" dirty="0" smtClean="0">
                <a:solidFill>
                  <a:schemeClr val="accent2"/>
                </a:solidFill>
              </a:rPr>
              <a:t>Technology</a:t>
            </a:r>
            <a:r>
              <a:rPr lang="en-US" dirty="0" smtClean="0"/>
              <a:t> often helps businesses improve their own internal processes, but technological developments that occur in the general environment also shape how businesses operate. Depending on the organization, these improvements can negatively or positively affect their operations.</a:t>
            </a:r>
            <a:endParaRPr lang="en-US" dirty="0">
              <a:solidFill>
                <a:schemeClr val="lt1"/>
              </a:solidFill>
            </a:endParaRPr>
          </a:p>
        </p:txBody>
      </p:sp>
      <p:grpSp>
        <p:nvGrpSpPr>
          <p:cNvPr id="8" name="Google Shape;1037;p43"/>
          <p:cNvGrpSpPr/>
          <p:nvPr/>
        </p:nvGrpSpPr>
        <p:grpSpPr>
          <a:xfrm>
            <a:off x="6602330" y="2644864"/>
            <a:ext cx="1554480" cy="2103120"/>
            <a:chOff x="2392475" y="2383050"/>
            <a:chExt cx="1664700" cy="2302500"/>
          </a:xfrm>
        </p:grpSpPr>
        <p:sp>
          <p:nvSpPr>
            <p:cNvPr id="9" name="Google Shape;1038;p43"/>
            <p:cNvSpPr/>
            <p:nvPr/>
          </p:nvSpPr>
          <p:spPr>
            <a:xfrm>
              <a:off x="2392475" y="2383050"/>
              <a:ext cx="1664700" cy="2302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39;p43"/>
            <p:cNvSpPr/>
            <p:nvPr/>
          </p:nvSpPr>
          <p:spPr>
            <a:xfrm>
              <a:off x="3165575" y="4511725"/>
              <a:ext cx="118500" cy="11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p:cNvSpPr txBox="1"/>
          <p:nvPr/>
        </p:nvSpPr>
        <p:spPr>
          <a:xfrm flipH="1">
            <a:off x="720000" y="2901950"/>
            <a:ext cx="5407750" cy="1200329"/>
          </a:xfrm>
          <a:prstGeom prst="rect">
            <a:avLst/>
          </a:prstGeom>
          <a:noFill/>
        </p:spPr>
        <p:txBody>
          <a:bodyPr wrap="square" rtlCol="0">
            <a:spAutoFit/>
          </a:bodyPr>
          <a:lstStyle/>
          <a:p>
            <a:pPr algn="just"/>
            <a:r>
              <a:rPr lang="en-US" sz="1800" dirty="0" smtClean="0"/>
              <a:t>Marketers </a:t>
            </a:r>
            <a:r>
              <a:rPr lang="en-US" sz="1800" dirty="0"/>
              <a:t>with the help of technology can create and deliver products matching the life style of customers. Therefore marketers should observe the changing trends in technology</a:t>
            </a:r>
            <a:r>
              <a:rPr lang="en-US" sz="1800" dirty="0" smtClean="0"/>
              <a:t>.</a:t>
            </a:r>
            <a:endParaRPr lang="en-US" sz="18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34" t="5050" r="5065" b="408"/>
          <a:stretch/>
        </p:blipFill>
        <p:spPr>
          <a:xfrm>
            <a:off x="6672348" y="2702638"/>
            <a:ext cx="1414443" cy="1828800"/>
          </a:xfrm>
          <a:prstGeom prst="rect">
            <a:avLst/>
          </a:prstGeom>
        </p:spPr>
      </p:pic>
      <p:sp>
        <p:nvSpPr>
          <p:cNvPr id="6" name="TextBox 5"/>
          <p:cNvSpPr txBox="1"/>
          <p:nvPr/>
        </p:nvSpPr>
        <p:spPr>
          <a:xfrm>
            <a:off x="1168400" y="4455596"/>
            <a:ext cx="444500" cy="584775"/>
          </a:xfrm>
          <a:prstGeom prst="rect">
            <a:avLst/>
          </a:prstGeom>
          <a:noFill/>
        </p:spPr>
        <p:txBody>
          <a:bodyPr wrap="square" rtlCol="0">
            <a:spAutoFit/>
          </a:bodyPr>
          <a:lstStyle/>
          <a:p>
            <a:r>
              <a:rPr lang="en-US" sz="3200" dirty="0" smtClean="0"/>
              <a:t>5</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5" name="Google Shape;723;p32"/>
          <p:cNvSpPr txBox="1">
            <a:spLocks/>
          </p:cNvSpPr>
          <p:nvPr/>
        </p:nvSpPr>
        <p:spPr>
          <a:xfrm>
            <a:off x="542200" y="0"/>
            <a:ext cx="8062050" cy="59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8500"/>
              <a:buFont typeface="Be Vietnam"/>
              <a:buNone/>
              <a:defRPr sz="85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9pPr>
          </a:lstStyle>
          <a:p>
            <a:pPr lvl="0"/>
            <a:r>
              <a:rPr lang="en-US" sz="2700" b="1" dirty="0" smtClean="0">
                <a:solidFill>
                  <a:schemeClr val="accent1"/>
                </a:solidFill>
              </a:rPr>
              <a:t>Technological Factors</a:t>
            </a:r>
            <a:endParaRPr lang="en-US" sz="2700" b="1" dirty="0">
              <a:solidFill>
                <a:schemeClr val="accent1"/>
              </a:solidFill>
            </a:endParaRPr>
          </a:p>
          <a:p>
            <a:endParaRPr lang="en-US" sz="2700" b="1" dirty="0">
              <a:solidFill>
                <a:schemeClr val="accent1"/>
              </a:solidFill>
            </a:endParaRPr>
          </a:p>
        </p:txBody>
      </p:sp>
      <p:sp>
        <p:nvSpPr>
          <p:cNvPr id="7" name="Google Shape;724;p32"/>
          <p:cNvSpPr txBox="1">
            <a:spLocks/>
          </p:cNvSpPr>
          <p:nvPr/>
        </p:nvSpPr>
        <p:spPr>
          <a:xfrm>
            <a:off x="734226" y="2389501"/>
            <a:ext cx="7134950" cy="1600408"/>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r>
              <a:rPr lang="en-US" sz="2000" dirty="0" smtClean="0">
                <a:solidFill>
                  <a:schemeClr val="accent2"/>
                </a:solidFill>
              </a:rPr>
              <a:t>Example: </a:t>
            </a:r>
            <a:r>
              <a:rPr lang="en-US" dirty="0" smtClean="0">
                <a:solidFill>
                  <a:schemeClr val="tx1"/>
                </a:solidFill>
              </a:rPr>
              <a:t>The technological factors impact on Apple:</a:t>
            </a:r>
          </a:p>
          <a:p>
            <a:pPr marL="285750" indent="-285750" algn="just">
              <a:buFont typeface="Wingdings" panose="05000000000000000000" pitchFamily="2" charset="2"/>
              <a:buChar char="§"/>
            </a:pPr>
            <a:r>
              <a:rPr lang="en-US" dirty="0" smtClean="0">
                <a:solidFill>
                  <a:schemeClr val="tx1"/>
                </a:solidFill>
              </a:rPr>
              <a:t>Growing demand on mobile technology will make the pc’s a less attractive product.</a:t>
            </a:r>
          </a:p>
          <a:p>
            <a:pPr marL="285750" indent="-285750" algn="just">
              <a:buFont typeface="Wingdings" panose="05000000000000000000" pitchFamily="2" charset="2"/>
              <a:buChar char="§"/>
            </a:pPr>
            <a:r>
              <a:rPr lang="en-US" dirty="0" smtClean="0">
                <a:solidFill>
                  <a:schemeClr val="tx1"/>
                </a:solidFill>
              </a:rPr>
              <a:t>Competitors find little struggle in recreating many of Apple’s product.</a:t>
            </a:r>
            <a:endParaRPr lang="en-US" dirty="0">
              <a:solidFill>
                <a:schemeClr val="tx1"/>
              </a:solidFill>
            </a:endParaRPr>
          </a:p>
        </p:txBody>
      </p:sp>
      <p:grpSp>
        <p:nvGrpSpPr>
          <p:cNvPr id="8" name="Google Shape;1037;p43"/>
          <p:cNvGrpSpPr/>
          <p:nvPr/>
        </p:nvGrpSpPr>
        <p:grpSpPr>
          <a:xfrm>
            <a:off x="6969758" y="5379007"/>
            <a:ext cx="1554480" cy="2103120"/>
            <a:chOff x="2392475" y="2383050"/>
            <a:chExt cx="1664700" cy="2302500"/>
          </a:xfrm>
        </p:grpSpPr>
        <p:sp>
          <p:nvSpPr>
            <p:cNvPr id="9" name="Google Shape;1038;p43"/>
            <p:cNvSpPr/>
            <p:nvPr/>
          </p:nvSpPr>
          <p:spPr>
            <a:xfrm>
              <a:off x="2392475" y="2383050"/>
              <a:ext cx="1664700" cy="2302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39;p43"/>
            <p:cNvSpPr/>
            <p:nvPr/>
          </p:nvSpPr>
          <p:spPr>
            <a:xfrm>
              <a:off x="3165575" y="4511725"/>
              <a:ext cx="118500" cy="11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34" t="5050" r="5065" b="408"/>
          <a:stretch/>
        </p:blipFill>
        <p:spPr>
          <a:xfrm>
            <a:off x="7039777" y="5301359"/>
            <a:ext cx="1414443" cy="1828800"/>
          </a:xfrm>
          <a:prstGeom prst="rect">
            <a:avLst/>
          </a:prstGeom>
        </p:spPr>
      </p:pic>
      <p:sp>
        <p:nvSpPr>
          <p:cNvPr id="2" name="TextBox 1"/>
          <p:cNvSpPr txBox="1"/>
          <p:nvPr/>
        </p:nvSpPr>
        <p:spPr>
          <a:xfrm>
            <a:off x="734226" y="965200"/>
            <a:ext cx="6847673" cy="1231106"/>
          </a:xfrm>
          <a:prstGeom prst="rect">
            <a:avLst/>
          </a:prstGeom>
          <a:noFill/>
        </p:spPr>
        <p:txBody>
          <a:bodyPr wrap="square" rtlCol="0">
            <a:spAutoFit/>
          </a:bodyPr>
          <a:lstStyle/>
          <a:p>
            <a:pPr algn="just"/>
            <a:r>
              <a:rPr lang="en-US" sz="1800" dirty="0" smtClean="0"/>
              <a:t>In</a:t>
            </a:r>
            <a:r>
              <a:rPr lang="en-US" dirty="0" smtClean="0"/>
              <a:t> </a:t>
            </a:r>
            <a:r>
              <a:rPr lang="en-US" sz="2000" dirty="0">
                <a:solidFill>
                  <a:schemeClr val="accent2"/>
                </a:solidFill>
              </a:rPr>
              <a:t>PESTLE analysis</a:t>
            </a:r>
            <a:r>
              <a:rPr lang="en-US" dirty="0"/>
              <a:t>, </a:t>
            </a:r>
            <a:r>
              <a:rPr lang="en-US" sz="1800" dirty="0"/>
              <a:t>technological factors are variables which relate to the existence, availability, and development of technology. This could include things from computational power to engine </a:t>
            </a:r>
            <a:r>
              <a:rPr lang="en-US" sz="1800" dirty="0" smtClean="0"/>
              <a:t>efficiency.</a:t>
            </a:r>
            <a:endParaRPr lang="en-US" sz="1800" dirty="0"/>
          </a:p>
        </p:txBody>
      </p:sp>
      <p:sp>
        <p:nvSpPr>
          <p:cNvPr id="6" name="TextBox 5"/>
          <p:cNvSpPr txBox="1"/>
          <p:nvPr/>
        </p:nvSpPr>
        <p:spPr>
          <a:xfrm>
            <a:off x="1155700" y="4457700"/>
            <a:ext cx="565150" cy="584775"/>
          </a:xfrm>
          <a:prstGeom prst="rect">
            <a:avLst/>
          </a:prstGeom>
          <a:noFill/>
        </p:spPr>
        <p:txBody>
          <a:bodyPr wrap="square" rtlCol="0">
            <a:spAutoFit/>
          </a:bodyPr>
          <a:lstStyle/>
          <a:p>
            <a:r>
              <a:rPr lang="en-US" sz="3200" dirty="0" smtClean="0"/>
              <a:t>6</a:t>
            </a:r>
            <a:endParaRPr lang="en-US" sz="3200" dirty="0"/>
          </a:p>
        </p:txBody>
      </p:sp>
    </p:spTree>
    <p:extLst>
      <p:ext uri="{BB962C8B-B14F-4D97-AF65-F5344CB8AC3E}">
        <p14:creationId xmlns:p14="http://schemas.microsoft.com/office/powerpoint/2010/main" val="34846066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750" name="Google Shape;750;p34"/>
          <p:cNvSpPr/>
          <p:nvPr/>
        </p:nvSpPr>
        <p:spPr>
          <a:xfrm flipH="1">
            <a:off x="3997063" y="872893"/>
            <a:ext cx="1313100" cy="1313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4"/>
          <p:cNvSpPr txBox="1">
            <a:spLocks noGrp="1"/>
          </p:cNvSpPr>
          <p:nvPr>
            <p:ph type="title"/>
          </p:nvPr>
        </p:nvSpPr>
        <p:spPr>
          <a:xfrm>
            <a:off x="3569174" y="2279168"/>
            <a:ext cx="4463575" cy="1512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b="1" dirty="0" smtClean="0"/>
              <a:t>Natural Environment</a:t>
            </a:r>
            <a:endParaRPr sz="4800" b="1" dirty="0"/>
          </a:p>
        </p:txBody>
      </p:sp>
      <p:sp>
        <p:nvSpPr>
          <p:cNvPr id="753" name="Google Shape;753;p34"/>
          <p:cNvSpPr txBox="1">
            <a:spLocks noGrp="1"/>
          </p:cNvSpPr>
          <p:nvPr>
            <p:ph type="subTitle" idx="1"/>
          </p:nvPr>
        </p:nvSpPr>
        <p:spPr>
          <a:xfrm>
            <a:off x="3886675" y="3649394"/>
            <a:ext cx="3039300" cy="1011506"/>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Clr>
                <a:schemeClr val="accent2"/>
              </a:buClr>
              <a:buFontTx/>
              <a:buChar char="►"/>
            </a:pPr>
            <a:r>
              <a:rPr lang="en-US" dirty="0" smtClean="0"/>
              <a:t>Impact</a:t>
            </a:r>
          </a:p>
          <a:p>
            <a:pPr marL="285750" lvl="0" indent="-285750" algn="l" rtl="0">
              <a:spcBef>
                <a:spcPts val="0"/>
              </a:spcBef>
              <a:spcAft>
                <a:spcPts val="0"/>
              </a:spcAft>
              <a:buClr>
                <a:schemeClr val="accent2"/>
              </a:buClr>
              <a:buFontTx/>
              <a:buChar char="►"/>
            </a:pPr>
            <a:r>
              <a:rPr lang="en-US" dirty="0" smtClean="0"/>
              <a:t>Environmental Factors</a:t>
            </a:r>
            <a:endParaRPr dirty="0"/>
          </a:p>
        </p:txBody>
      </p:sp>
      <p:pic>
        <p:nvPicPr>
          <p:cNvPr id="754" name="Google Shape;754;p34"/>
          <p:cNvPicPr preferRelativeResize="0"/>
          <p:nvPr/>
        </p:nvPicPr>
        <p:blipFill>
          <a:blip r:embed="rId3">
            <a:extLst>
              <a:ext uri="{28A0092B-C50C-407E-A947-70E740481C1C}">
                <a14:useLocalDpi xmlns:a14="http://schemas.microsoft.com/office/drawing/2010/main" val="0"/>
              </a:ext>
            </a:extLst>
          </a:blip>
          <a:stretch>
            <a:fillRect/>
          </a:stretch>
        </p:blipFill>
        <p:spPr>
          <a:xfrm flipH="1">
            <a:off x="526962" y="527050"/>
            <a:ext cx="2883459" cy="4616449"/>
          </a:xfrm>
          <a:prstGeom prst="rect">
            <a:avLst/>
          </a:prstGeom>
          <a:noFill/>
          <a:ln>
            <a:noFill/>
          </a:ln>
        </p:spPr>
      </p:pic>
      <p:sp>
        <p:nvSpPr>
          <p:cNvPr id="755" name="Google Shape;755;p34"/>
          <p:cNvSpPr/>
          <p:nvPr/>
        </p:nvSpPr>
        <p:spPr>
          <a:xfrm>
            <a:off x="277362" y="4367525"/>
            <a:ext cx="482100" cy="482100"/>
          </a:xfrm>
          <a:prstGeom prst="ellipse">
            <a:avLst/>
          </a:prstGeom>
          <a:gradFill>
            <a:gsLst>
              <a:gs pos="0">
                <a:schemeClr val="lt1"/>
              </a:gs>
              <a:gs pos="100000">
                <a:schemeClr val="lt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349992" y="4377742"/>
            <a:ext cx="336839" cy="461665"/>
          </a:xfrm>
          <a:prstGeom prst="rect">
            <a:avLst/>
          </a:prstGeom>
          <a:noFill/>
        </p:spPr>
        <p:txBody>
          <a:bodyPr wrap="square" rtlCol="0">
            <a:spAutoFit/>
          </a:bodyPr>
          <a:lstStyle/>
          <a:p>
            <a:r>
              <a:rPr lang="en-US" sz="2400" dirty="0" smtClean="0"/>
              <a:t>7</a:t>
            </a:r>
            <a:endParaRPr lang="en-US" sz="2400" dirty="0"/>
          </a:p>
        </p:txBody>
      </p:sp>
      <p:sp>
        <p:nvSpPr>
          <p:cNvPr id="3" name="TextBox 2"/>
          <p:cNvSpPr txBox="1"/>
          <p:nvPr/>
        </p:nvSpPr>
        <p:spPr>
          <a:xfrm>
            <a:off x="4229282" y="1144722"/>
            <a:ext cx="848662" cy="769441"/>
          </a:xfrm>
          <a:prstGeom prst="rect">
            <a:avLst/>
          </a:prstGeom>
          <a:noFill/>
        </p:spPr>
        <p:txBody>
          <a:bodyPr wrap="square" rtlCol="0">
            <a:spAutoFit/>
          </a:bodyPr>
          <a:lstStyle/>
          <a:p>
            <a:r>
              <a:rPr lang="en-US" sz="4400" dirty="0" smtClean="0">
                <a:solidFill>
                  <a:schemeClr val="accent1"/>
                </a:solidFill>
              </a:rPr>
              <a:t>02</a:t>
            </a:r>
            <a:endParaRPr lang="en-US" sz="4400" dirty="0">
              <a:solidFill>
                <a:schemeClr val="accent1"/>
              </a:solidFill>
            </a:endParaRPr>
          </a:p>
        </p:txBody>
      </p:sp>
    </p:spTree>
    <p:extLst>
      <p:ext uri="{BB962C8B-B14F-4D97-AF65-F5344CB8AC3E}">
        <p14:creationId xmlns:p14="http://schemas.microsoft.com/office/powerpoint/2010/main" val="307323748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5" name="Google Shape;723;p32"/>
          <p:cNvSpPr txBox="1">
            <a:spLocks/>
          </p:cNvSpPr>
          <p:nvPr/>
        </p:nvSpPr>
        <p:spPr>
          <a:xfrm>
            <a:off x="218350" y="-50550"/>
            <a:ext cx="6201500" cy="59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8500"/>
              <a:buFont typeface="Be Vietnam"/>
              <a:buNone/>
              <a:defRPr sz="85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9pPr>
          </a:lstStyle>
          <a:p>
            <a:r>
              <a:rPr lang="en-US" sz="2800" b="1" dirty="0" smtClean="0">
                <a:solidFill>
                  <a:schemeClr val="accent1"/>
                </a:solidFill>
              </a:rPr>
              <a:t>Natural Environment </a:t>
            </a:r>
            <a:r>
              <a:rPr lang="en-US" sz="2700" b="1" dirty="0" smtClean="0">
                <a:solidFill>
                  <a:schemeClr val="accent1"/>
                </a:solidFill>
              </a:rPr>
              <a:t>Impact</a:t>
            </a:r>
            <a:endParaRPr lang="en-US" sz="2700" b="1" dirty="0">
              <a:solidFill>
                <a:schemeClr val="accent1"/>
              </a:solidFill>
            </a:endParaRPr>
          </a:p>
        </p:txBody>
      </p:sp>
      <p:sp>
        <p:nvSpPr>
          <p:cNvPr id="7" name="Google Shape;724;p32"/>
          <p:cNvSpPr txBox="1">
            <a:spLocks/>
          </p:cNvSpPr>
          <p:nvPr/>
        </p:nvSpPr>
        <p:spPr>
          <a:xfrm>
            <a:off x="857775" y="852627"/>
            <a:ext cx="6335307" cy="1877407"/>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r>
              <a:rPr lang="en-US" sz="2000" dirty="0" smtClean="0">
                <a:solidFill>
                  <a:schemeClr val="accent2"/>
                </a:solidFill>
              </a:rPr>
              <a:t>The </a:t>
            </a:r>
            <a:r>
              <a:rPr lang="en-US" sz="2000" dirty="0">
                <a:solidFill>
                  <a:schemeClr val="accent2"/>
                </a:solidFill>
              </a:rPr>
              <a:t>natural </a:t>
            </a:r>
            <a:r>
              <a:rPr lang="en-US" sz="2000" dirty="0" smtClean="0">
                <a:solidFill>
                  <a:schemeClr val="accent2"/>
                </a:solidFill>
              </a:rPr>
              <a:t>environment </a:t>
            </a:r>
            <a:r>
              <a:rPr lang="en-US" dirty="0" smtClean="0">
                <a:solidFill>
                  <a:schemeClr val="tx1"/>
                </a:solidFill>
              </a:rPr>
              <a:t>is </a:t>
            </a:r>
            <a:r>
              <a:rPr lang="en-US" dirty="0">
                <a:solidFill>
                  <a:schemeClr val="tx1"/>
                </a:solidFill>
              </a:rPr>
              <a:t>another important factor of the macro-environment. This includes the natural resources that a company uses as inputs that affects their marketing activities. The concern in this area is the increased pollution, shortages of raw materials and increased governmental intervention.</a:t>
            </a:r>
          </a:p>
        </p:txBody>
      </p:sp>
      <p:sp>
        <p:nvSpPr>
          <p:cNvPr id="6" name="TextBox 5"/>
          <p:cNvSpPr txBox="1"/>
          <p:nvPr/>
        </p:nvSpPr>
        <p:spPr>
          <a:xfrm>
            <a:off x="1168400" y="4494100"/>
            <a:ext cx="444500" cy="584775"/>
          </a:xfrm>
          <a:prstGeom prst="rect">
            <a:avLst/>
          </a:prstGeom>
          <a:noFill/>
        </p:spPr>
        <p:txBody>
          <a:bodyPr wrap="square" rtlCol="0">
            <a:spAutoFit/>
          </a:bodyPr>
          <a:lstStyle/>
          <a:p>
            <a:r>
              <a:rPr lang="en-US" sz="3200" dirty="0" smtClean="0"/>
              <a:t>8</a:t>
            </a:r>
            <a:endParaRPr lang="en-US" sz="3200" dirty="0"/>
          </a:p>
        </p:txBody>
      </p:sp>
      <p:grpSp>
        <p:nvGrpSpPr>
          <p:cNvPr id="11" name="Google Shape;1026;p43"/>
          <p:cNvGrpSpPr/>
          <p:nvPr/>
        </p:nvGrpSpPr>
        <p:grpSpPr>
          <a:xfrm>
            <a:off x="3950970" y="2774808"/>
            <a:ext cx="2468880" cy="2011680"/>
            <a:chOff x="5090400" y="1381750"/>
            <a:chExt cx="2815200" cy="2380003"/>
          </a:xfrm>
        </p:grpSpPr>
        <p:sp>
          <p:nvSpPr>
            <p:cNvPr id="12" name="Google Shape;1027;p43"/>
            <p:cNvSpPr/>
            <p:nvPr/>
          </p:nvSpPr>
          <p:spPr>
            <a:xfrm>
              <a:off x="5983950" y="3355103"/>
              <a:ext cx="1028100" cy="364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28;p43"/>
            <p:cNvSpPr/>
            <p:nvPr/>
          </p:nvSpPr>
          <p:spPr>
            <a:xfrm>
              <a:off x="5090850" y="1381750"/>
              <a:ext cx="2814300" cy="2021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29;p43"/>
            <p:cNvSpPr/>
            <p:nvPr/>
          </p:nvSpPr>
          <p:spPr>
            <a:xfrm>
              <a:off x="5090400" y="3127925"/>
              <a:ext cx="2815200" cy="274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30;p43"/>
            <p:cNvSpPr/>
            <p:nvPr/>
          </p:nvSpPr>
          <p:spPr>
            <a:xfrm>
              <a:off x="6430650" y="3197975"/>
              <a:ext cx="134700" cy="134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31;p43"/>
            <p:cNvSpPr/>
            <p:nvPr/>
          </p:nvSpPr>
          <p:spPr>
            <a:xfrm>
              <a:off x="5929800" y="3694853"/>
              <a:ext cx="1136400" cy="66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1133" y="2824357"/>
            <a:ext cx="2368551" cy="1371600"/>
          </a:xfrm>
          <a:prstGeom prst="rect">
            <a:avLst/>
          </a:prstGeom>
        </p:spPr>
      </p:pic>
    </p:spTree>
    <p:extLst>
      <p:ext uri="{BB962C8B-B14F-4D97-AF65-F5344CB8AC3E}">
        <p14:creationId xmlns:p14="http://schemas.microsoft.com/office/powerpoint/2010/main" val="220033982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5" name="Google Shape;723;p32"/>
          <p:cNvSpPr txBox="1">
            <a:spLocks/>
          </p:cNvSpPr>
          <p:nvPr/>
        </p:nvSpPr>
        <p:spPr>
          <a:xfrm>
            <a:off x="542200" y="0"/>
            <a:ext cx="8062050" cy="59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8500"/>
              <a:buFont typeface="Be Vietnam"/>
              <a:buNone/>
              <a:defRPr sz="85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8000"/>
              <a:buFont typeface="Be Vietnam"/>
              <a:buNone/>
              <a:defRPr sz="8000" b="0" i="0" u="none" strike="noStrike" cap="none">
                <a:solidFill>
                  <a:schemeClr val="dk1"/>
                </a:solidFill>
                <a:latin typeface="Be Vietnam"/>
                <a:ea typeface="Be Vietnam"/>
                <a:cs typeface="Be Vietnam"/>
                <a:sym typeface="Be Vietnam"/>
              </a:defRPr>
            </a:lvl9pPr>
          </a:lstStyle>
          <a:p>
            <a:pPr lvl="0"/>
            <a:r>
              <a:rPr lang="en-US" sz="2700" b="1" dirty="0" smtClean="0">
                <a:solidFill>
                  <a:schemeClr val="accent1"/>
                </a:solidFill>
              </a:rPr>
              <a:t>Environmental Factors</a:t>
            </a:r>
            <a:endParaRPr lang="en-US" sz="2700" b="1" dirty="0">
              <a:solidFill>
                <a:schemeClr val="accent1"/>
              </a:solidFill>
            </a:endParaRPr>
          </a:p>
          <a:p>
            <a:endParaRPr lang="en-US" sz="2700" b="1" dirty="0">
              <a:solidFill>
                <a:schemeClr val="accent1"/>
              </a:solidFill>
            </a:endParaRPr>
          </a:p>
        </p:txBody>
      </p:sp>
      <p:sp>
        <p:nvSpPr>
          <p:cNvPr id="7" name="Google Shape;724;p32"/>
          <p:cNvSpPr txBox="1">
            <a:spLocks/>
          </p:cNvSpPr>
          <p:nvPr/>
        </p:nvSpPr>
        <p:spPr>
          <a:xfrm>
            <a:off x="734226" y="2312047"/>
            <a:ext cx="7134950" cy="1877407"/>
          </a:xfrm>
          <a:prstGeom prst="rect">
            <a:avLst/>
          </a:prstGeom>
          <a:noFill/>
          <a:ln>
            <a:noFill/>
          </a:ln>
        </p:spPr>
        <p:txBody>
          <a:bodyPr spcFirstLastPara="1" wrap="square" lIns="91425" tIns="91425" rIns="91425" bIns="91425" anchor="ctr" anchorCtr="0">
            <a:sp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1pPr>
            <a:lvl2pPr marL="914400" marR="0" lvl="1"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2pPr>
            <a:lvl3pPr marL="1371600" marR="0" lvl="2"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3pPr>
            <a:lvl4pPr marL="1828800" marR="0" lvl="3"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4pPr>
            <a:lvl5pPr marL="2286000" marR="0" lvl="4"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5pPr>
            <a:lvl6pPr marL="2743200" marR="0" lvl="5"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6pPr>
            <a:lvl7pPr marL="3200400" marR="0" lvl="6"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7pPr>
            <a:lvl8pPr marL="3657600" marR="0" lvl="7"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8pPr>
            <a:lvl9pPr marL="4114800" marR="0" lvl="8" indent="-330200" algn="l" rtl="0">
              <a:lnSpc>
                <a:spcPct val="100000"/>
              </a:lnSpc>
              <a:spcBef>
                <a:spcPts val="0"/>
              </a:spcBef>
              <a:spcAft>
                <a:spcPts val="0"/>
              </a:spcAft>
              <a:buClr>
                <a:schemeClr val="dk1"/>
              </a:buClr>
              <a:buSzPts val="1600"/>
              <a:buFont typeface="Be Vietnam"/>
              <a:buNone/>
              <a:defRPr sz="1800" b="0" i="0" u="none" strike="noStrike" cap="none">
                <a:solidFill>
                  <a:schemeClr val="dk1"/>
                </a:solidFill>
                <a:latin typeface="Be Vietnam"/>
                <a:ea typeface="Be Vietnam"/>
                <a:cs typeface="Be Vietnam"/>
                <a:sym typeface="Be Vietnam"/>
              </a:defRPr>
            </a:lvl9pPr>
          </a:lstStyle>
          <a:p>
            <a:pPr marL="0" indent="0" algn="just"/>
            <a:r>
              <a:rPr lang="en-US" sz="2000" dirty="0" smtClean="0">
                <a:solidFill>
                  <a:schemeClr val="accent2"/>
                </a:solidFill>
              </a:rPr>
              <a:t>Example: </a:t>
            </a:r>
            <a:r>
              <a:rPr lang="en-US" dirty="0" smtClean="0">
                <a:solidFill>
                  <a:schemeClr val="tx1"/>
                </a:solidFill>
              </a:rPr>
              <a:t>The environmental factors affects on UAE:</a:t>
            </a:r>
          </a:p>
          <a:p>
            <a:pPr marL="285750" indent="-285750" algn="just">
              <a:buFont typeface="Wingdings" panose="05000000000000000000" pitchFamily="2" charset="2"/>
              <a:buChar char="§"/>
            </a:pPr>
            <a:r>
              <a:rPr lang="en-US" dirty="0" smtClean="0">
                <a:solidFill>
                  <a:schemeClr val="tx1"/>
                </a:solidFill>
              </a:rPr>
              <a:t>The </a:t>
            </a:r>
            <a:r>
              <a:rPr lang="en-US" dirty="0">
                <a:solidFill>
                  <a:schemeClr val="tx1"/>
                </a:solidFill>
              </a:rPr>
              <a:t>UAE has a hot, arid climate. </a:t>
            </a:r>
            <a:r>
              <a:rPr lang="en-US" dirty="0" err="1">
                <a:solidFill>
                  <a:schemeClr val="tx1"/>
                </a:solidFill>
              </a:rPr>
              <a:t>Resultingly</a:t>
            </a:r>
            <a:r>
              <a:rPr lang="en-US" dirty="0">
                <a:solidFill>
                  <a:schemeClr val="tx1"/>
                </a:solidFill>
              </a:rPr>
              <a:t>, the productivity of workers might not be as high, </a:t>
            </a:r>
            <a:r>
              <a:rPr lang="en-US" dirty="0" smtClean="0">
                <a:solidFill>
                  <a:schemeClr val="tx1"/>
                </a:solidFill>
              </a:rPr>
              <a:t>and </a:t>
            </a:r>
            <a:r>
              <a:rPr lang="en-US" dirty="0">
                <a:solidFill>
                  <a:schemeClr val="tx1"/>
                </a:solidFill>
              </a:rPr>
              <a:t>air conditioning systems may have a larger market.</a:t>
            </a:r>
          </a:p>
          <a:p>
            <a:pPr marL="285750" indent="-285750" algn="just">
              <a:buFont typeface="Wingdings" panose="05000000000000000000" pitchFamily="2" charset="2"/>
              <a:buChar char="§"/>
            </a:pPr>
            <a:r>
              <a:rPr lang="en-US" dirty="0">
                <a:solidFill>
                  <a:schemeClr val="tx1"/>
                </a:solidFill>
              </a:rPr>
              <a:t>The United Arab Emirates is situated near several coastal areas, allowing for convenient sea based trade</a:t>
            </a:r>
            <a:r>
              <a:rPr lang="en-US" dirty="0" smtClean="0">
                <a:solidFill>
                  <a:schemeClr val="tx1"/>
                </a:solidFill>
              </a:rPr>
              <a:t>.</a:t>
            </a:r>
            <a:endParaRPr lang="en-US" dirty="0">
              <a:solidFill>
                <a:schemeClr val="tx1"/>
              </a:solidFill>
            </a:endParaRPr>
          </a:p>
        </p:txBody>
      </p:sp>
      <p:grpSp>
        <p:nvGrpSpPr>
          <p:cNvPr id="8" name="Google Shape;1037;p43"/>
          <p:cNvGrpSpPr/>
          <p:nvPr/>
        </p:nvGrpSpPr>
        <p:grpSpPr>
          <a:xfrm>
            <a:off x="6969758" y="5379007"/>
            <a:ext cx="1554480" cy="2103120"/>
            <a:chOff x="2392475" y="2383050"/>
            <a:chExt cx="1664700" cy="2302500"/>
          </a:xfrm>
        </p:grpSpPr>
        <p:sp>
          <p:nvSpPr>
            <p:cNvPr id="9" name="Google Shape;1038;p43"/>
            <p:cNvSpPr/>
            <p:nvPr/>
          </p:nvSpPr>
          <p:spPr>
            <a:xfrm>
              <a:off x="2392475" y="2383050"/>
              <a:ext cx="1664700" cy="2302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39;p43"/>
            <p:cNvSpPr/>
            <p:nvPr/>
          </p:nvSpPr>
          <p:spPr>
            <a:xfrm>
              <a:off x="3165575" y="4511725"/>
              <a:ext cx="118500" cy="11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34" t="5050" r="5065" b="408"/>
          <a:stretch/>
        </p:blipFill>
        <p:spPr>
          <a:xfrm>
            <a:off x="7039777" y="5301359"/>
            <a:ext cx="1414443" cy="1828800"/>
          </a:xfrm>
          <a:prstGeom prst="rect">
            <a:avLst/>
          </a:prstGeom>
        </p:spPr>
      </p:pic>
      <p:sp>
        <p:nvSpPr>
          <p:cNvPr id="2" name="TextBox 1"/>
          <p:cNvSpPr txBox="1"/>
          <p:nvPr/>
        </p:nvSpPr>
        <p:spPr>
          <a:xfrm>
            <a:off x="734226" y="725830"/>
            <a:ext cx="6847673" cy="1508105"/>
          </a:xfrm>
          <a:prstGeom prst="rect">
            <a:avLst/>
          </a:prstGeom>
          <a:noFill/>
        </p:spPr>
        <p:txBody>
          <a:bodyPr wrap="square" rtlCol="0">
            <a:spAutoFit/>
          </a:bodyPr>
          <a:lstStyle/>
          <a:p>
            <a:pPr algn="just"/>
            <a:r>
              <a:rPr lang="en-US" sz="1800" dirty="0" smtClean="0"/>
              <a:t>In</a:t>
            </a:r>
            <a:r>
              <a:rPr lang="en-US" dirty="0" smtClean="0"/>
              <a:t> </a:t>
            </a:r>
            <a:r>
              <a:rPr lang="en-US" sz="2000" dirty="0">
                <a:solidFill>
                  <a:schemeClr val="accent2"/>
                </a:solidFill>
              </a:rPr>
              <a:t>PESTLE analysis</a:t>
            </a:r>
            <a:r>
              <a:rPr lang="en-US" dirty="0"/>
              <a:t>, </a:t>
            </a:r>
            <a:r>
              <a:rPr lang="en-US" sz="1800" dirty="0" smtClean="0"/>
              <a:t>environmental factors [</a:t>
            </a:r>
            <a:r>
              <a:rPr lang="en-US" sz="1800" dirty="0"/>
              <a:t>ecological </a:t>
            </a:r>
            <a:r>
              <a:rPr lang="en-US" sz="1800" dirty="0" smtClean="0"/>
              <a:t>factors] refers </a:t>
            </a:r>
            <a:r>
              <a:rPr lang="en-US" sz="1800" dirty="0"/>
              <a:t>to variables regarding the physical </a:t>
            </a:r>
            <a:r>
              <a:rPr lang="en-US" sz="1800" dirty="0" smtClean="0"/>
              <a:t>environment (the </a:t>
            </a:r>
            <a:r>
              <a:rPr lang="en-US" sz="1800" dirty="0"/>
              <a:t>climate of Earth, for example). This can include things like consumer health, climate </a:t>
            </a:r>
            <a:r>
              <a:rPr lang="en-US" sz="1800" dirty="0" smtClean="0"/>
              <a:t>change, or </a:t>
            </a:r>
            <a:r>
              <a:rPr lang="en-US" sz="1800" dirty="0"/>
              <a:t>any direct consequences of these things.</a:t>
            </a:r>
          </a:p>
        </p:txBody>
      </p:sp>
      <p:sp>
        <p:nvSpPr>
          <p:cNvPr id="6" name="TextBox 5"/>
          <p:cNvSpPr txBox="1"/>
          <p:nvPr/>
        </p:nvSpPr>
        <p:spPr>
          <a:xfrm>
            <a:off x="1155700" y="4432300"/>
            <a:ext cx="565150" cy="584775"/>
          </a:xfrm>
          <a:prstGeom prst="rect">
            <a:avLst/>
          </a:prstGeom>
          <a:noFill/>
        </p:spPr>
        <p:txBody>
          <a:bodyPr wrap="square" rtlCol="0">
            <a:spAutoFit/>
          </a:bodyPr>
          <a:lstStyle/>
          <a:p>
            <a:r>
              <a:rPr lang="en-US" sz="3200" dirty="0" smtClean="0"/>
              <a:t>9</a:t>
            </a:r>
            <a:endParaRPr lang="en-US" sz="3200" dirty="0"/>
          </a:p>
        </p:txBody>
      </p:sp>
    </p:spTree>
    <p:extLst>
      <p:ext uri="{BB962C8B-B14F-4D97-AF65-F5344CB8AC3E}">
        <p14:creationId xmlns:p14="http://schemas.microsoft.com/office/powerpoint/2010/main" val="167909853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Project Achievement Portfolio by Slidesgo">
  <a:themeElements>
    <a:clrScheme name="Simple Light">
      <a:dk1>
        <a:srgbClr val="2B2B2D"/>
      </a:dk1>
      <a:lt1>
        <a:srgbClr val="FFFFFF"/>
      </a:lt1>
      <a:dk2>
        <a:srgbClr val="F57620"/>
      </a:dk2>
      <a:lt2>
        <a:srgbClr val="66D9BC"/>
      </a:lt2>
      <a:accent1>
        <a:srgbClr val="FAA87D"/>
      </a:accent1>
      <a:accent2>
        <a:srgbClr val="2FB08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845</TotalTime>
  <Words>495</Words>
  <Application>Microsoft Office PowerPoint</Application>
  <PresentationFormat>On-screen Show (16:9)</PresentationFormat>
  <Paragraphs>64</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Be Vietnam</vt:lpstr>
      <vt:lpstr>Fredoka One</vt:lpstr>
      <vt:lpstr>Arial</vt:lpstr>
      <vt:lpstr>Roboto Condensed Light</vt:lpstr>
      <vt:lpstr>Wingdings</vt:lpstr>
      <vt:lpstr>Project Achievement Portfolio by Slidesgo</vt:lpstr>
      <vt:lpstr>Technology and Nature Impact on Marketing</vt:lpstr>
      <vt:lpstr>03</vt:lpstr>
      <vt:lpstr>“The total of all things external to firms and industries that affect the function of the organization is called business environment”-wheeler.</vt:lpstr>
      <vt:lpstr>Technological Environment</vt:lpstr>
      <vt:lpstr>PowerPoint Presentation</vt:lpstr>
      <vt:lpstr>PowerPoint Presentation</vt:lpstr>
      <vt:lpstr>Natural Environment</vt:lpstr>
      <vt:lpstr>PowerPoint Presentation</vt:lpstr>
      <vt:lpstr>PowerPoint Presentation</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Technological and Natural Environment Impact on Marketing</dc:title>
  <dc:creator>ECS-Y</dc:creator>
  <cp:lastModifiedBy>ECS-Y</cp:lastModifiedBy>
  <cp:revision>47</cp:revision>
  <dcterms:modified xsi:type="dcterms:W3CDTF">2022-04-06T14:27:11Z</dcterms:modified>
</cp:coreProperties>
</file>