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1" r:id="rId1"/>
  </p:sldMasterIdLst>
  <p:notesMasterIdLst>
    <p:notesMasterId r:id="rId20"/>
  </p:notesMasterIdLst>
  <p:sldIdLst>
    <p:sldId id="256" r:id="rId2"/>
    <p:sldId id="259" r:id="rId3"/>
    <p:sldId id="258" r:id="rId4"/>
    <p:sldId id="261" r:id="rId5"/>
    <p:sldId id="312" r:id="rId6"/>
    <p:sldId id="314" r:id="rId7"/>
    <p:sldId id="315" r:id="rId8"/>
    <p:sldId id="328" r:id="rId9"/>
    <p:sldId id="313" r:id="rId10"/>
    <p:sldId id="322" r:id="rId11"/>
    <p:sldId id="316" r:id="rId12"/>
    <p:sldId id="323" r:id="rId13"/>
    <p:sldId id="324" r:id="rId14"/>
    <p:sldId id="325" r:id="rId15"/>
    <p:sldId id="326" r:id="rId16"/>
    <p:sldId id="329" r:id="rId17"/>
    <p:sldId id="327" r:id="rId18"/>
    <p:sldId id="269" r:id="rId19"/>
  </p:sldIdLst>
  <p:sldSz cx="9144000" cy="5143500" type="screen16x9"/>
  <p:notesSz cx="6858000" cy="9144000"/>
  <p:embeddedFontLst>
    <p:embeddedFont>
      <p:font typeface="Clicker Script" panose="020B0604020202020204" charset="0"/>
      <p:regular r:id="rId21"/>
    </p:embeddedFont>
    <p:embeddedFont>
      <p:font typeface="Montserrat" panose="020B0604020202020204" charset="0"/>
      <p:regular r:id="rId22"/>
      <p:bold r:id="rId23"/>
      <p:italic r:id="rId24"/>
      <p:boldItalic r:id="rId25"/>
    </p:embeddedFont>
    <p:embeddedFont>
      <p:font typeface="Didact Gothic" panose="020B0604020202020204" charset="0"/>
      <p:regular r:id="rId26"/>
    </p:embeddedFont>
    <p:embeddedFont>
      <p:font typeface="Brush Script MT" panose="03060802040406070304" pitchFamily="66" charset="0"/>
      <p:italic r:id="rId27"/>
    </p:embeddedFont>
    <p:embeddedFont>
      <p:font typeface="Staatliches" panose="020B0604020202020204" charset="0"/>
      <p:regular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449">
          <p15:clr>
            <a:srgbClr val="9AA0A6"/>
          </p15:clr>
        </p15:guide>
        <p15:guide id="2" orient="horz" pos="162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53DD9FA-1070-44EC-B33F-A2B4CF453B17}">
  <a:tblStyle styleId="{253DD9FA-1070-44EC-B33F-A2B4CF453B1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610" y="120"/>
      </p:cViewPr>
      <p:guideLst>
        <p:guide pos="449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1973318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gb3618970a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6" name="Google Shape;816;gb3618970a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578408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7" name="Google Shape;1287;gb35a2bfaee_1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8" name="Google Shape;1288;gb35a2bfaee_1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777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Google Shape;848;gaf1b2e81c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9" name="Google Shape;849;gaf1b2e81c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6019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g702ca88d2a_0_6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8" name="Google Shape;828;g702ca88d2a_0_6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0786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gb35a2bfaee_1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8" name="Google Shape;1068;gb35a2bfaee_1_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25139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4034940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942858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7491022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8645827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08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-6998849" flipH="1">
            <a:off x="7308159" y="579767"/>
            <a:ext cx="2572932" cy="998668"/>
          </a:xfrm>
          <a:custGeom>
            <a:avLst/>
            <a:gdLst/>
            <a:ahLst/>
            <a:cxnLst/>
            <a:rect l="l" t="t" r="r" b="b"/>
            <a:pathLst>
              <a:path w="110374" h="42841" extrusionOk="0">
                <a:moveTo>
                  <a:pt x="66859" y="1"/>
                </a:moveTo>
                <a:cubicBezTo>
                  <a:pt x="64981" y="1"/>
                  <a:pt x="63130" y="160"/>
                  <a:pt x="61279" y="558"/>
                </a:cubicBezTo>
                <a:cubicBezTo>
                  <a:pt x="58249" y="1245"/>
                  <a:pt x="55503" y="2389"/>
                  <a:pt x="52985" y="4161"/>
                </a:cubicBezTo>
                <a:cubicBezTo>
                  <a:pt x="51323" y="5365"/>
                  <a:pt x="49607" y="6509"/>
                  <a:pt x="47835" y="7539"/>
                </a:cubicBezTo>
                <a:cubicBezTo>
                  <a:pt x="43715" y="10057"/>
                  <a:pt x="39367" y="12231"/>
                  <a:pt x="34959" y="14291"/>
                </a:cubicBezTo>
                <a:cubicBezTo>
                  <a:pt x="30839" y="16236"/>
                  <a:pt x="26664" y="18008"/>
                  <a:pt x="22544" y="19898"/>
                </a:cubicBezTo>
                <a:cubicBezTo>
                  <a:pt x="18480" y="21729"/>
                  <a:pt x="14534" y="23560"/>
                  <a:pt x="10757" y="25904"/>
                </a:cubicBezTo>
                <a:cubicBezTo>
                  <a:pt x="8066" y="27621"/>
                  <a:pt x="5548" y="29566"/>
                  <a:pt x="3488" y="32084"/>
                </a:cubicBezTo>
                <a:cubicBezTo>
                  <a:pt x="1602" y="34373"/>
                  <a:pt x="458" y="37005"/>
                  <a:pt x="115" y="39980"/>
                </a:cubicBezTo>
                <a:cubicBezTo>
                  <a:pt x="55" y="40497"/>
                  <a:pt x="115" y="41069"/>
                  <a:pt x="0" y="41582"/>
                </a:cubicBezTo>
                <a:lnTo>
                  <a:pt x="0" y="41811"/>
                </a:lnTo>
                <a:cubicBezTo>
                  <a:pt x="115" y="41985"/>
                  <a:pt x="55" y="42269"/>
                  <a:pt x="55" y="42443"/>
                </a:cubicBezTo>
                <a:cubicBezTo>
                  <a:pt x="55" y="42612"/>
                  <a:pt x="55" y="42727"/>
                  <a:pt x="229" y="42786"/>
                </a:cubicBezTo>
                <a:cubicBezTo>
                  <a:pt x="351" y="42822"/>
                  <a:pt x="465" y="42840"/>
                  <a:pt x="568" y="42840"/>
                </a:cubicBezTo>
                <a:cubicBezTo>
                  <a:pt x="953" y="42840"/>
                  <a:pt x="1200" y="42593"/>
                  <a:pt x="1200" y="42099"/>
                </a:cubicBezTo>
                <a:lnTo>
                  <a:pt x="1200" y="41582"/>
                </a:lnTo>
                <a:cubicBezTo>
                  <a:pt x="1200" y="39408"/>
                  <a:pt x="1717" y="37348"/>
                  <a:pt x="2687" y="35402"/>
                </a:cubicBezTo>
                <a:cubicBezTo>
                  <a:pt x="3891" y="33059"/>
                  <a:pt x="5722" y="31113"/>
                  <a:pt x="7782" y="29452"/>
                </a:cubicBezTo>
                <a:cubicBezTo>
                  <a:pt x="10414" y="27337"/>
                  <a:pt x="13330" y="25675"/>
                  <a:pt x="16365" y="24133"/>
                </a:cubicBezTo>
                <a:cubicBezTo>
                  <a:pt x="20141" y="22187"/>
                  <a:pt x="24032" y="20471"/>
                  <a:pt x="27864" y="18754"/>
                </a:cubicBezTo>
                <a:cubicBezTo>
                  <a:pt x="33471" y="16291"/>
                  <a:pt x="39023" y="13833"/>
                  <a:pt x="44402" y="10858"/>
                </a:cubicBezTo>
                <a:cubicBezTo>
                  <a:pt x="47377" y="9256"/>
                  <a:pt x="50353" y="7480"/>
                  <a:pt x="53099" y="5479"/>
                </a:cubicBezTo>
                <a:cubicBezTo>
                  <a:pt x="56761" y="2788"/>
                  <a:pt x="60822" y="1474"/>
                  <a:pt x="65344" y="1185"/>
                </a:cubicBezTo>
                <a:cubicBezTo>
                  <a:pt x="65783" y="1162"/>
                  <a:pt x="66223" y="1150"/>
                  <a:pt x="66666" y="1150"/>
                </a:cubicBezTo>
                <a:cubicBezTo>
                  <a:pt x="68358" y="1150"/>
                  <a:pt x="70073" y="1316"/>
                  <a:pt x="71753" y="1588"/>
                </a:cubicBezTo>
                <a:cubicBezTo>
                  <a:pt x="75470" y="2215"/>
                  <a:pt x="79017" y="3419"/>
                  <a:pt x="82395" y="4962"/>
                </a:cubicBezTo>
                <a:cubicBezTo>
                  <a:pt x="88689" y="7937"/>
                  <a:pt x="94237" y="12002"/>
                  <a:pt x="99103" y="17037"/>
                </a:cubicBezTo>
                <a:cubicBezTo>
                  <a:pt x="101218" y="19267"/>
                  <a:pt x="103164" y="21670"/>
                  <a:pt x="104825" y="24302"/>
                </a:cubicBezTo>
                <a:cubicBezTo>
                  <a:pt x="107000" y="27735"/>
                  <a:pt x="108657" y="31342"/>
                  <a:pt x="109114" y="35462"/>
                </a:cubicBezTo>
                <a:cubicBezTo>
                  <a:pt x="109174" y="36089"/>
                  <a:pt x="109229" y="36089"/>
                  <a:pt x="109915" y="36089"/>
                </a:cubicBezTo>
                <a:cubicBezTo>
                  <a:pt x="110204" y="36089"/>
                  <a:pt x="110373" y="35975"/>
                  <a:pt x="110318" y="35631"/>
                </a:cubicBezTo>
                <a:cubicBezTo>
                  <a:pt x="110204" y="35004"/>
                  <a:pt x="110144" y="34318"/>
                  <a:pt x="110030" y="33686"/>
                </a:cubicBezTo>
                <a:cubicBezTo>
                  <a:pt x="109403" y="30427"/>
                  <a:pt x="108084" y="27392"/>
                  <a:pt x="106368" y="24590"/>
                </a:cubicBezTo>
                <a:cubicBezTo>
                  <a:pt x="104024" y="20640"/>
                  <a:pt x="101104" y="17207"/>
                  <a:pt x="97785" y="14117"/>
                </a:cubicBezTo>
                <a:cubicBezTo>
                  <a:pt x="95098" y="11599"/>
                  <a:pt x="92178" y="9370"/>
                  <a:pt x="89088" y="7365"/>
                </a:cubicBezTo>
                <a:cubicBezTo>
                  <a:pt x="85655" y="5191"/>
                  <a:pt x="81993" y="3360"/>
                  <a:pt x="78161" y="2046"/>
                </a:cubicBezTo>
                <a:cubicBezTo>
                  <a:pt x="75012" y="957"/>
                  <a:pt x="71808" y="270"/>
                  <a:pt x="68548" y="41"/>
                </a:cubicBezTo>
                <a:cubicBezTo>
                  <a:pt x="67982" y="15"/>
                  <a:pt x="67419" y="1"/>
                  <a:pt x="66859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-6998849" flipH="1">
            <a:off x="7488460" y="554830"/>
            <a:ext cx="2418217" cy="861669"/>
          </a:xfrm>
          <a:custGeom>
            <a:avLst/>
            <a:gdLst/>
            <a:ahLst/>
            <a:cxnLst/>
            <a:rect l="l" t="t" r="r" b="b"/>
            <a:pathLst>
              <a:path w="103737" h="36964" extrusionOk="0">
                <a:moveTo>
                  <a:pt x="60767" y="0"/>
                </a:moveTo>
                <a:cubicBezTo>
                  <a:pt x="60309" y="0"/>
                  <a:pt x="59394" y="55"/>
                  <a:pt x="58478" y="170"/>
                </a:cubicBezTo>
                <a:cubicBezTo>
                  <a:pt x="56016" y="458"/>
                  <a:pt x="53613" y="1145"/>
                  <a:pt x="51438" y="2459"/>
                </a:cubicBezTo>
                <a:cubicBezTo>
                  <a:pt x="49951" y="3374"/>
                  <a:pt x="48577" y="4349"/>
                  <a:pt x="47090" y="5265"/>
                </a:cubicBezTo>
                <a:cubicBezTo>
                  <a:pt x="42686" y="7952"/>
                  <a:pt x="38049" y="10126"/>
                  <a:pt x="33302" y="12186"/>
                </a:cubicBezTo>
                <a:cubicBezTo>
                  <a:pt x="29008" y="14076"/>
                  <a:pt x="24605" y="15793"/>
                  <a:pt x="20311" y="17679"/>
                </a:cubicBezTo>
                <a:cubicBezTo>
                  <a:pt x="16823" y="19226"/>
                  <a:pt x="13504" y="20943"/>
                  <a:pt x="10355" y="23117"/>
                </a:cubicBezTo>
                <a:cubicBezTo>
                  <a:pt x="7325" y="25232"/>
                  <a:pt x="4693" y="27809"/>
                  <a:pt x="2688" y="30954"/>
                </a:cubicBezTo>
                <a:cubicBezTo>
                  <a:pt x="1603" y="32670"/>
                  <a:pt x="742" y="34446"/>
                  <a:pt x="115" y="36392"/>
                </a:cubicBezTo>
                <a:cubicBezTo>
                  <a:pt x="56" y="36447"/>
                  <a:pt x="1" y="36621"/>
                  <a:pt x="115" y="36676"/>
                </a:cubicBezTo>
                <a:cubicBezTo>
                  <a:pt x="399" y="36850"/>
                  <a:pt x="687" y="36964"/>
                  <a:pt x="971" y="36964"/>
                </a:cubicBezTo>
                <a:cubicBezTo>
                  <a:pt x="1260" y="36904"/>
                  <a:pt x="1200" y="36621"/>
                  <a:pt x="1315" y="36447"/>
                </a:cubicBezTo>
                <a:cubicBezTo>
                  <a:pt x="2802" y="32158"/>
                  <a:pt x="5320" y="28610"/>
                  <a:pt x="8812" y="25749"/>
                </a:cubicBezTo>
                <a:cubicBezTo>
                  <a:pt x="11330" y="23630"/>
                  <a:pt x="14132" y="21973"/>
                  <a:pt x="17052" y="20485"/>
                </a:cubicBezTo>
                <a:cubicBezTo>
                  <a:pt x="21172" y="18425"/>
                  <a:pt x="25461" y="16708"/>
                  <a:pt x="29695" y="14992"/>
                </a:cubicBezTo>
                <a:cubicBezTo>
                  <a:pt x="33128" y="13504"/>
                  <a:pt x="36621" y="12016"/>
                  <a:pt x="39994" y="10355"/>
                </a:cubicBezTo>
                <a:cubicBezTo>
                  <a:pt x="43885" y="8469"/>
                  <a:pt x="47662" y="6349"/>
                  <a:pt x="51269" y="3891"/>
                </a:cubicBezTo>
                <a:cubicBezTo>
                  <a:pt x="52413" y="3145"/>
                  <a:pt x="53672" y="2518"/>
                  <a:pt x="54986" y="2115"/>
                </a:cubicBezTo>
                <a:cubicBezTo>
                  <a:pt x="56979" y="1439"/>
                  <a:pt x="59000" y="1179"/>
                  <a:pt x="61029" y="1179"/>
                </a:cubicBezTo>
                <a:cubicBezTo>
                  <a:pt x="61913" y="1179"/>
                  <a:pt x="62798" y="1228"/>
                  <a:pt x="63683" y="1314"/>
                </a:cubicBezTo>
                <a:cubicBezTo>
                  <a:pt x="66260" y="1543"/>
                  <a:pt x="68778" y="2115"/>
                  <a:pt x="71181" y="2916"/>
                </a:cubicBezTo>
                <a:cubicBezTo>
                  <a:pt x="74156" y="3946"/>
                  <a:pt x="77017" y="5265"/>
                  <a:pt x="79764" y="6752"/>
                </a:cubicBezTo>
                <a:cubicBezTo>
                  <a:pt x="84113" y="9210"/>
                  <a:pt x="88058" y="12131"/>
                  <a:pt x="91665" y="15564"/>
                </a:cubicBezTo>
                <a:cubicBezTo>
                  <a:pt x="93780" y="17564"/>
                  <a:pt x="95671" y="19739"/>
                  <a:pt x="97387" y="22087"/>
                </a:cubicBezTo>
                <a:cubicBezTo>
                  <a:pt x="99044" y="24431"/>
                  <a:pt x="100477" y="26948"/>
                  <a:pt x="101448" y="29695"/>
                </a:cubicBezTo>
                <a:cubicBezTo>
                  <a:pt x="102020" y="31297"/>
                  <a:pt x="102423" y="32899"/>
                  <a:pt x="102592" y="34616"/>
                </a:cubicBezTo>
                <a:cubicBezTo>
                  <a:pt x="102592" y="34790"/>
                  <a:pt x="102592" y="34959"/>
                  <a:pt x="102821" y="35019"/>
                </a:cubicBezTo>
                <a:cubicBezTo>
                  <a:pt x="102932" y="35037"/>
                  <a:pt x="103032" y="35047"/>
                  <a:pt x="103120" y="35047"/>
                </a:cubicBezTo>
                <a:cubicBezTo>
                  <a:pt x="103576" y="35047"/>
                  <a:pt x="103736" y="34793"/>
                  <a:pt x="103736" y="34217"/>
                </a:cubicBezTo>
                <a:cubicBezTo>
                  <a:pt x="103681" y="34217"/>
                  <a:pt x="103681" y="34158"/>
                  <a:pt x="103681" y="34103"/>
                </a:cubicBezTo>
                <a:cubicBezTo>
                  <a:pt x="103393" y="31640"/>
                  <a:pt x="102651" y="29297"/>
                  <a:pt x="101622" y="27008"/>
                </a:cubicBezTo>
                <a:cubicBezTo>
                  <a:pt x="99731" y="22943"/>
                  <a:pt x="97044" y="19455"/>
                  <a:pt x="93954" y="16251"/>
                </a:cubicBezTo>
                <a:cubicBezTo>
                  <a:pt x="92123" y="14305"/>
                  <a:pt x="90118" y="12529"/>
                  <a:pt x="87944" y="10872"/>
                </a:cubicBezTo>
                <a:cubicBezTo>
                  <a:pt x="82680" y="6752"/>
                  <a:pt x="76903" y="3489"/>
                  <a:pt x="70494" y="1543"/>
                </a:cubicBezTo>
                <a:cubicBezTo>
                  <a:pt x="67460" y="628"/>
                  <a:pt x="64370" y="55"/>
                  <a:pt x="6076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rot="-6998849" flipH="1">
            <a:off x="7808920" y="507833"/>
            <a:ext cx="2108856" cy="905727"/>
          </a:xfrm>
          <a:custGeom>
            <a:avLst/>
            <a:gdLst/>
            <a:ahLst/>
            <a:cxnLst/>
            <a:rect l="l" t="t" r="r" b="b"/>
            <a:pathLst>
              <a:path w="90466" h="38854" extrusionOk="0">
                <a:moveTo>
                  <a:pt x="54581" y="1"/>
                </a:moveTo>
                <a:cubicBezTo>
                  <a:pt x="54110" y="1"/>
                  <a:pt x="53636" y="20"/>
                  <a:pt x="53159" y="59"/>
                </a:cubicBezTo>
                <a:cubicBezTo>
                  <a:pt x="51040" y="288"/>
                  <a:pt x="49094" y="801"/>
                  <a:pt x="47323" y="1945"/>
                </a:cubicBezTo>
                <a:cubicBezTo>
                  <a:pt x="43601" y="4234"/>
                  <a:pt x="39710" y="6179"/>
                  <a:pt x="35705" y="7841"/>
                </a:cubicBezTo>
                <a:cubicBezTo>
                  <a:pt x="31301" y="9672"/>
                  <a:pt x="26838" y="11160"/>
                  <a:pt x="22316" y="12762"/>
                </a:cubicBezTo>
                <a:cubicBezTo>
                  <a:pt x="18997" y="13961"/>
                  <a:pt x="15678" y="15280"/>
                  <a:pt x="12534" y="16996"/>
                </a:cubicBezTo>
                <a:cubicBezTo>
                  <a:pt x="8812" y="18996"/>
                  <a:pt x="5608" y="21574"/>
                  <a:pt x="3150" y="25062"/>
                </a:cubicBezTo>
                <a:cubicBezTo>
                  <a:pt x="1946" y="26723"/>
                  <a:pt x="975" y="28554"/>
                  <a:pt x="174" y="30500"/>
                </a:cubicBezTo>
                <a:cubicBezTo>
                  <a:pt x="115" y="30614"/>
                  <a:pt x="0" y="30784"/>
                  <a:pt x="174" y="30843"/>
                </a:cubicBezTo>
                <a:cubicBezTo>
                  <a:pt x="372" y="30989"/>
                  <a:pt x="610" y="31139"/>
                  <a:pt x="857" y="31139"/>
                </a:cubicBezTo>
                <a:cubicBezTo>
                  <a:pt x="896" y="31139"/>
                  <a:pt x="936" y="31135"/>
                  <a:pt x="975" y="31127"/>
                </a:cubicBezTo>
                <a:cubicBezTo>
                  <a:pt x="1204" y="31127"/>
                  <a:pt x="1204" y="30843"/>
                  <a:pt x="1259" y="30669"/>
                </a:cubicBezTo>
                <a:cubicBezTo>
                  <a:pt x="2518" y="27639"/>
                  <a:pt x="4235" y="24947"/>
                  <a:pt x="6583" y="22604"/>
                </a:cubicBezTo>
                <a:cubicBezTo>
                  <a:pt x="8698" y="20484"/>
                  <a:pt x="11215" y="18827"/>
                  <a:pt x="13907" y="17454"/>
                </a:cubicBezTo>
                <a:cubicBezTo>
                  <a:pt x="17454" y="15678"/>
                  <a:pt x="21171" y="14304"/>
                  <a:pt x="24948" y="12991"/>
                </a:cubicBezTo>
                <a:cubicBezTo>
                  <a:pt x="28898" y="11558"/>
                  <a:pt x="32904" y="10185"/>
                  <a:pt x="36794" y="8583"/>
                </a:cubicBezTo>
                <a:cubicBezTo>
                  <a:pt x="40342" y="7040"/>
                  <a:pt x="43830" y="5323"/>
                  <a:pt x="47149" y="3264"/>
                </a:cubicBezTo>
                <a:cubicBezTo>
                  <a:pt x="49438" y="1831"/>
                  <a:pt x="51900" y="1089"/>
                  <a:pt x="54303" y="1089"/>
                </a:cubicBezTo>
                <a:cubicBezTo>
                  <a:pt x="55906" y="1089"/>
                  <a:pt x="57219" y="1259"/>
                  <a:pt x="58478" y="1547"/>
                </a:cubicBezTo>
                <a:cubicBezTo>
                  <a:pt x="62200" y="2348"/>
                  <a:pt x="65518" y="4005"/>
                  <a:pt x="68663" y="6065"/>
                </a:cubicBezTo>
                <a:cubicBezTo>
                  <a:pt x="72613" y="8697"/>
                  <a:pt x="76102" y="11846"/>
                  <a:pt x="79191" y="15449"/>
                </a:cubicBezTo>
                <a:cubicBezTo>
                  <a:pt x="82167" y="18882"/>
                  <a:pt x="84684" y="22658"/>
                  <a:pt x="86575" y="26838"/>
                </a:cubicBezTo>
                <a:cubicBezTo>
                  <a:pt x="88232" y="30500"/>
                  <a:pt x="89321" y="34276"/>
                  <a:pt x="89262" y="38337"/>
                </a:cubicBezTo>
                <a:cubicBezTo>
                  <a:pt x="89262" y="38794"/>
                  <a:pt x="89376" y="38854"/>
                  <a:pt x="90063" y="38854"/>
                </a:cubicBezTo>
                <a:cubicBezTo>
                  <a:pt x="90466" y="38854"/>
                  <a:pt x="90351" y="38565"/>
                  <a:pt x="90351" y="38396"/>
                </a:cubicBezTo>
                <a:cubicBezTo>
                  <a:pt x="90406" y="36336"/>
                  <a:pt x="90122" y="34331"/>
                  <a:pt x="89665" y="32386"/>
                </a:cubicBezTo>
                <a:cubicBezTo>
                  <a:pt x="88461" y="27694"/>
                  <a:pt x="86346" y="23519"/>
                  <a:pt x="83654" y="19569"/>
                </a:cubicBezTo>
                <a:cubicBezTo>
                  <a:pt x="80967" y="15563"/>
                  <a:pt x="77704" y="11961"/>
                  <a:pt x="74042" y="8811"/>
                </a:cubicBezTo>
                <a:cubicBezTo>
                  <a:pt x="70723" y="6010"/>
                  <a:pt x="67175" y="3607"/>
                  <a:pt x="63170" y="1945"/>
                </a:cubicBezTo>
                <a:cubicBezTo>
                  <a:pt x="60404" y="760"/>
                  <a:pt x="57553" y="1"/>
                  <a:pt x="5458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-6998849" flipH="1">
            <a:off x="7992506" y="518666"/>
            <a:ext cx="1975470" cy="844396"/>
          </a:xfrm>
          <a:custGeom>
            <a:avLst/>
            <a:gdLst/>
            <a:ahLst/>
            <a:cxnLst/>
            <a:rect l="l" t="t" r="r" b="b"/>
            <a:pathLst>
              <a:path w="84744" h="36223" extrusionOk="0">
                <a:moveTo>
                  <a:pt x="49780" y="0"/>
                </a:moveTo>
                <a:cubicBezTo>
                  <a:pt x="49323" y="0"/>
                  <a:pt x="48865" y="60"/>
                  <a:pt x="48467" y="60"/>
                </a:cubicBezTo>
                <a:cubicBezTo>
                  <a:pt x="46064" y="289"/>
                  <a:pt x="43830" y="1030"/>
                  <a:pt x="41944" y="2463"/>
                </a:cubicBezTo>
                <a:cubicBezTo>
                  <a:pt x="40625" y="3493"/>
                  <a:pt x="39312" y="4463"/>
                  <a:pt x="37938" y="5379"/>
                </a:cubicBezTo>
                <a:cubicBezTo>
                  <a:pt x="33590" y="8299"/>
                  <a:pt x="28953" y="10643"/>
                  <a:pt x="24206" y="12877"/>
                </a:cubicBezTo>
                <a:cubicBezTo>
                  <a:pt x="20658" y="14479"/>
                  <a:pt x="17111" y="16081"/>
                  <a:pt x="13733" y="18027"/>
                </a:cubicBezTo>
                <a:cubicBezTo>
                  <a:pt x="10414" y="19913"/>
                  <a:pt x="7384" y="22146"/>
                  <a:pt x="4921" y="25062"/>
                </a:cubicBezTo>
                <a:cubicBezTo>
                  <a:pt x="2632" y="27809"/>
                  <a:pt x="1089" y="30899"/>
                  <a:pt x="60" y="34277"/>
                </a:cubicBezTo>
                <a:cubicBezTo>
                  <a:pt x="0" y="34620"/>
                  <a:pt x="60" y="34735"/>
                  <a:pt x="403" y="34790"/>
                </a:cubicBezTo>
                <a:cubicBezTo>
                  <a:pt x="517" y="34819"/>
                  <a:pt x="645" y="34891"/>
                  <a:pt x="767" y="34891"/>
                </a:cubicBezTo>
                <a:cubicBezTo>
                  <a:pt x="888" y="34891"/>
                  <a:pt x="1003" y="34819"/>
                  <a:pt x="1089" y="34561"/>
                </a:cubicBezTo>
                <a:cubicBezTo>
                  <a:pt x="1204" y="34048"/>
                  <a:pt x="1433" y="33476"/>
                  <a:pt x="1602" y="32904"/>
                </a:cubicBezTo>
                <a:cubicBezTo>
                  <a:pt x="3149" y="28724"/>
                  <a:pt x="5667" y="25177"/>
                  <a:pt x="9100" y="22375"/>
                </a:cubicBezTo>
                <a:cubicBezTo>
                  <a:pt x="12190" y="19858"/>
                  <a:pt x="15738" y="18027"/>
                  <a:pt x="19285" y="16310"/>
                </a:cubicBezTo>
                <a:cubicBezTo>
                  <a:pt x="23634" y="14191"/>
                  <a:pt x="28037" y="12305"/>
                  <a:pt x="32271" y="10016"/>
                </a:cubicBezTo>
                <a:cubicBezTo>
                  <a:pt x="35247" y="8354"/>
                  <a:pt x="38108" y="6583"/>
                  <a:pt x="40854" y="4578"/>
                </a:cubicBezTo>
                <a:cubicBezTo>
                  <a:pt x="41884" y="3777"/>
                  <a:pt x="42859" y="2921"/>
                  <a:pt x="44004" y="2349"/>
                </a:cubicBezTo>
                <a:cubicBezTo>
                  <a:pt x="45879" y="1411"/>
                  <a:pt x="47808" y="1032"/>
                  <a:pt x="49790" y="1032"/>
                </a:cubicBezTo>
                <a:cubicBezTo>
                  <a:pt x="50711" y="1032"/>
                  <a:pt x="51643" y="1114"/>
                  <a:pt x="52586" y="1259"/>
                </a:cubicBezTo>
                <a:cubicBezTo>
                  <a:pt x="55447" y="1776"/>
                  <a:pt x="58134" y="2861"/>
                  <a:pt x="60712" y="4235"/>
                </a:cubicBezTo>
                <a:cubicBezTo>
                  <a:pt x="64145" y="6066"/>
                  <a:pt x="67175" y="8414"/>
                  <a:pt x="69981" y="11046"/>
                </a:cubicBezTo>
                <a:cubicBezTo>
                  <a:pt x="71981" y="12932"/>
                  <a:pt x="73872" y="14937"/>
                  <a:pt x="75529" y="17111"/>
                </a:cubicBezTo>
                <a:cubicBezTo>
                  <a:pt x="78619" y="21117"/>
                  <a:pt x="81136" y="25351"/>
                  <a:pt x="82624" y="30212"/>
                </a:cubicBezTo>
                <a:cubicBezTo>
                  <a:pt x="83141" y="31988"/>
                  <a:pt x="83485" y="33819"/>
                  <a:pt x="83599" y="35650"/>
                </a:cubicBezTo>
                <a:cubicBezTo>
                  <a:pt x="83654" y="36222"/>
                  <a:pt x="83654" y="36222"/>
                  <a:pt x="84226" y="36222"/>
                </a:cubicBezTo>
                <a:lnTo>
                  <a:pt x="84341" y="36222"/>
                </a:lnTo>
                <a:cubicBezTo>
                  <a:pt x="84629" y="36222"/>
                  <a:pt x="84744" y="36048"/>
                  <a:pt x="84684" y="35765"/>
                </a:cubicBezTo>
                <a:cubicBezTo>
                  <a:pt x="84570" y="34391"/>
                  <a:pt x="84400" y="33018"/>
                  <a:pt x="84057" y="31645"/>
                </a:cubicBezTo>
                <a:cubicBezTo>
                  <a:pt x="83082" y="27466"/>
                  <a:pt x="81196" y="23575"/>
                  <a:pt x="78848" y="19972"/>
                </a:cubicBezTo>
                <a:cubicBezTo>
                  <a:pt x="76046" y="15678"/>
                  <a:pt x="72668" y="11902"/>
                  <a:pt x="68777" y="8583"/>
                </a:cubicBezTo>
                <a:cubicBezTo>
                  <a:pt x="65573" y="5896"/>
                  <a:pt x="62140" y="3548"/>
                  <a:pt x="58308" y="1946"/>
                </a:cubicBezTo>
                <a:cubicBezTo>
                  <a:pt x="55562" y="801"/>
                  <a:pt x="52756" y="60"/>
                  <a:pt x="4978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 rot="8267556" flipH="1">
            <a:off x="15841" y="3684846"/>
            <a:ext cx="141572" cy="120222"/>
          </a:xfrm>
          <a:custGeom>
            <a:avLst/>
            <a:gdLst/>
            <a:ahLst/>
            <a:cxnLst/>
            <a:rect l="l" t="t" r="r" b="b"/>
            <a:pathLst>
              <a:path w="5663" h="4809" extrusionOk="0">
                <a:moveTo>
                  <a:pt x="2760" y="1"/>
                </a:moveTo>
                <a:cubicBezTo>
                  <a:pt x="2395" y="1"/>
                  <a:pt x="2026" y="60"/>
                  <a:pt x="1657" y="176"/>
                </a:cubicBezTo>
                <a:cubicBezTo>
                  <a:pt x="573" y="460"/>
                  <a:pt x="0" y="1605"/>
                  <a:pt x="170" y="2749"/>
                </a:cubicBezTo>
                <a:cubicBezTo>
                  <a:pt x="399" y="4067"/>
                  <a:pt x="1259" y="4754"/>
                  <a:pt x="2747" y="4809"/>
                </a:cubicBezTo>
                <a:cubicBezTo>
                  <a:pt x="2861" y="4754"/>
                  <a:pt x="3090" y="4754"/>
                  <a:pt x="3260" y="4754"/>
                </a:cubicBezTo>
                <a:cubicBezTo>
                  <a:pt x="4349" y="4580"/>
                  <a:pt x="5265" y="3779"/>
                  <a:pt x="5493" y="2863"/>
                </a:cubicBezTo>
                <a:cubicBezTo>
                  <a:pt x="5663" y="1893"/>
                  <a:pt x="5265" y="918"/>
                  <a:pt x="4349" y="405"/>
                </a:cubicBezTo>
                <a:cubicBezTo>
                  <a:pt x="3835" y="132"/>
                  <a:pt x="3301" y="1"/>
                  <a:pt x="276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 rot="8267556" flipH="1">
            <a:off x="204365" y="4935720"/>
            <a:ext cx="103023" cy="100198"/>
          </a:xfrm>
          <a:custGeom>
            <a:avLst/>
            <a:gdLst/>
            <a:ahLst/>
            <a:cxnLst/>
            <a:rect l="l" t="t" r="r" b="b"/>
            <a:pathLst>
              <a:path w="4121" h="4008" extrusionOk="0">
                <a:moveTo>
                  <a:pt x="2518" y="0"/>
                </a:moveTo>
                <a:cubicBezTo>
                  <a:pt x="1085" y="0"/>
                  <a:pt x="0" y="801"/>
                  <a:pt x="0" y="1946"/>
                </a:cubicBezTo>
                <a:cubicBezTo>
                  <a:pt x="0" y="3204"/>
                  <a:pt x="742" y="4005"/>
                  <a:pt x="1946" y="4005"/>
                </a:cubicBezTo>
                <a:cubicBezTo>
                  <a:pt x="1982" y="4007"/>
                  <a:pt x="2018" y="4008"/>
                  <a:pt x="2053" y="4008"/>
                </a:cubicBezTo>
                <a:cubicBezTo>
                  <a:pt x="3303" y="4008"/>
                  <a:pt x="4062" y="2992"/>
                  <a:pt x="4120" y="1488"/>
                </a:cubicBezTo>
                <a:cubicBezTo>
                  <a:pt x="4120" y="572"/>
                  <a:pt x="3489" y="0"/>
                  <a:pt x="251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 rot="8267556" flipH="1">
            <a:off x="539547" y="4982863"/>
            <a:ext cx="78773" cy="78723"/>
          </a:xfrm>
          <a:custGeom>
            <a:avLst/>
            <a:gdLst/>
            <a:ahLst/>
            <a:cxnLst/>
            <a:rect l="l" t="t" r="r" b="b"/>
            <a:pathLst>
              <a:path w="3151" h="3149" extrusionOk="0">
                <a:moveTo>
                  <a:pt x="1650" y="1"/>
                </a:moveTo>
                <a:cubicBezTo>
                  <a:pt x="1616" y="1"/>
                  <a:pt x="1582" y="2"/>
                  <a:pt x="1548" y="4"/>
                </a:cubicBezTo>
                <a:cubicBezTo>
                  <a:pt x="687" y="4"/>
                  <a:pt x="1" y="691"/>
                  <a:pt x="1" y="1547"/>
                </a:cubicBezTo>
                <a:cubicBezTo>
                  <a:pt x="1" y="2522"/>
                  <a:pt x="632" y="3149"/>
                  <a:pt x="1603" y="3149"/>
                </a:cubicBezTo>
                <a:cubicBezTo>
                  <a:pt x="2518" y="3149"/>
                  <a:pt x="3150" y="2522"/>
                  <a:pt x="3150" y="1606"/>
                </a:cubicBezTo>
                <a:cubicBezTo>
                  <a:pt x="3150" y="725"/>
                  <a:pt x="2514" y="1"/>
                  <a:pt x="165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 rot="8267556" flipH="1">
            <a:off x="243777" y="3297100"/>
            <a:ext cx="74423" cy="85098"/>
          </a:xfrm>
          <a:custGeom>
            <a:avLst/>
            <a:gdLst/>
            <a:ahLst/>
            <a:cxnLst/>
            <a:rect l="l" t="t" r="r" b="b"/>
            <a:pathLst>
              <a:path w="2977" h="3404" extrusionOk="0">
                <a:moveTo>
                  <a:pt x="1249" y="0"/>
                </a:moveTo>
                <a:cubicBezTo>
                  <a:pt x="1054" y="0"/>
                  <a:pt x="846" y="29"/>
                  <a:pt x="632" y="86"/>
                </a:cubicBezTo>
                <a:cubicBezTo>
                  <a:pt x="289" y="256"/>
                  <a:pt x="175" y="544"/>
                  <a:pt x="175" y="942"/>
                </a:cubicBezTo>
                <a:cubicBezTo>
                  <a:pt x="175" y="1400"/>
                  <a:pt x="175" y="1858"/>
                  <a:pt x="115" y="2315"/>
                </a:cubicBezTo>
                <a:cubicBezTo>
                  <a:pt x="60" y="2604"/>
                  <a:pt x="1" y="2888"/>
                  <a:pt x="230" y="3117"/>
                </a:cubicBezTo>
                <a:cubicBezTo>
                  <a:pt x="572" y="3312"/>
                  <a:pt x="905" y="3404"/>
                  <a:pt x="1218" y="3404"/>
                </a:cubicBezTo>
                <a:cubicBezTo>
                  <a:pt x="1637" y="3404"/>
                  <a:pt x="2022" y="3241"/>
                  <a:pt x="2349" y="2947"/>
                </a:cubicBezTo>
                <a:cubicBezTo>
                  <a:pt x="2862" y="2430"/>
                  <a:pt x="2976" y="1400"/>
                  <a:pt x="2578" y="773"/>
                </a:cubicBezTo>
                <a:cubicBezTo>
                  <a:pt x="2320" y="258"/>
                  <a:pt x="1836" y="0"/>
                  <a:pt x="124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 rot="8267556" flipH="1">
            <a:off x="788549" y="4755855"/>
            <a:ext cx="113072" cy="108372"/>
          </a:xfrm>
          <a:custGeom>
            <a:avLst/>
            <a:gdLst/>
            <a:ahLst/>
            <a:cxnLst/>
            <a:rect l="l" t="t" r="r" b="b"/>
            <a:pathLst>
              <a:path w="4523" h="4335" extrusionOk="0">
                <a:moveTo>
                  <a:pt x="2238" y="1"/>
                </a:moveTo>
                <a:cubicBezTo>
                  <a:pt x="1677" y="1"/>
                  <a:pt x="1152" y="227"/>
                  <a:pt x="746" y="633"/>
                </a:cubicBezTo>
                <a:cubicBezTo>
                  <a:pt x="60" y="1374"/>
                  <a:pt x="0" y="2633"/>
                  <a:pt x="572" y="3494"/>
                </a:cubicBezTo>
                <a:cubicBezTo>
                  <a:pt x="935" y="4054"/>
                  <a:pt x="1519" y="4335"/>
                  <a:pt x="2171" y="4335"/>
                </a:cubicBezTo>
                <a:cubicBezTo>
                  <a:pt x="2451" y="4335"/>
                  <a:pt x="2743" y="4283"/>
                  <a:pt x="3035" y="4180"/>
                </a:cubicBezTo>
                <a:cubicBezTo>
                  <a:pt x="4006" y="4006"/>
                  <a:pt x="4349" y="3320"/>
                  <a:pt x="4463" y="2464"/>
                </a:cubicBezTo>
                <a:cubicBezTo>
                  <a:pt x="4523" y="1548"/>
                  <a:pt x="4294" y="802"/>
                  <a:pt x="3433" y="344"/>
                </a:cubicBezTo>
                <a:cubicBezTo>
                  <a:pt x="3036" y="110"/>
                  <a:pt x="2628" y="1"/>
                  <a:pt x="223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 rot="8267556" flipH="1">
            <a:off x="534564" y="3365956"/>
            <a:ext cx="200295" cy="154671"/>
          </a:xfrm>
          <a:custGeom>
            <a:avLst/>
            <a:gdLst/>
            <a:ahLst/>
            <a:cxnLst/>
            <a:rect l="l" t="t" r="r" b="b"/>
            <a:pathLst>
              <a:path w="8012" h="6187" extrusionOk="0">
                <a:moveTo>
                  <a:pt x="3579" y="0"/>
                </a:moveTo>
                <a:cubicBezTo>
                  <a:pt x="2994" y="0"/>
                  <a:pt x="2440" y="116"/>
                  <a:pt x="2006" y="362"/>
                </a:cubicBezTo>
                <a:cubicBezTo>
                  <a:pt x="289" y="1218"/>
                  <a:pt x="1" y="3223"/>
                  <a:pt x="1488" y="4482"/>
                </a:cubicBezTo>
                <a:cubicBezTo>
                  <a:pt x="1946" y="4825"/>
                  <a:pt x="2463" y="5224"/>
                  <a:pt x="2976" y="5453"/>
                </a:cubicBezTo>
                <a:cubicBezTo>
                  <a:pt x="3526" y="5941"/>
                  <a:pt x="4191" y="6186"/>
                  <a:pt x="4848" y="6186"/>
                </a:cubicBezTo>
                <a:cubicBezTo>
                  <a:pt x="5421" y="6186"/>
                  <a:pt x="5989" y="6000"/>
                  <a:pt x="6469" y="5626"/>
                </a:cubicBezTo>
                <a:cubicBezTo>
                  <a:pt x="7613" y="4766"/>
                  <a:pt x="8011" y="3567"/>
                  <a:pt x="7439" y="2363"/>
                </a:cubicBezTo>
                <a:cubicBezTo>
                  <a:pt x="7439" y="2248"/>
                  <a:pt x="7439" y="2079"/>
                  <a:pt x="7270" y="1964"/>
                </a:cubicBezTo>
                <a:cubicBezTo>
                  <a:pt x="7210" y="1676"/>
                  <a:pt x="7041" y="1447"/>
                  <a:pt x="6812" y="1278"/>
                </a:cubicBezTo>
                <a:cubicBezTo>
                  <a:pt x="6083" y="472"/>
                  <a:pt x="4765" y="0"/>
                  <a:pt x="357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 rot="8267556" flipH="1">
            <a:off x="437406" y="4606614"/>
            <a:ext cx="197445" cy="171121"/>
          </a:xfrm>
          <a:custGeom>
            <a:avLst/>
            <a:gdLst/>
            <a:ahLst/>
            <a:cxnLst/>
            <a:rect l="l" t="t" r="r" b="b"/>
            <a:pathLst>
              <a:path w="7898" h="6845" extrusionOk="0">
                <a:moveTo>
                  <a:pt x="3390" y="0"/>
                </a:moveTo>
                <a:cubicBezTo>
                  <a:pt x="2631" y="0"/>
                  <a:pt x="1946" y="279"/>
                  <a:pt x="1315" y="910"/>
                </a:cubicBezTo>
                <a:cubicBezTo>
                  <a:pt x="573" y="1422"/>
                  <a:pt x="230" y="2169"/>
                  <a:pt x="170" y="3084"/>
                </a:cubicBezTo>
                <a:lnTo>
                  <a:pt x="170" y="3368"/>
                </a:lnTo>
                <a:cubicBezTo>
                  <a:pt x="1" y="4343"/>
                  <a:pt x="399" y="5144"/>
                  <a:pt x="1086" y="5771"/>
                </a:cubicBezTo>
                <a:cubicBezTo>
                  <a:pt x="1737" y="6484"/>
                  <a:pt x="2638" y="6845"/>
                  <a:pt x="3564" y="6845"/>
                </a:cubicBezTo>
                <a:cubicBezTo>
                  <a:pt x="4350" y="6845"/>
                  <a:pt x="5154" y="6585"/>
                  <a:pt x="5837" y="6059"/>
                </a:cubicBezTo>
                <a:cubicBezTo>
                  <a:pt x="6181" y="5945"/>
                  <a:pt x="6350" y="5657"/>
                  <a:pt x="6579" y="5428"/>
                </a:cubicBezTo>
                <a:cubicBezTo>
                  <a:pt x="7897" y="3427"/>
                  <a:pt x="6867" y="795"/>
                  <a:pt x="4464" y="164"/>
                </a:cubicBezTo>
                <a:cubicBezTo>
                  <a:pt x="4090" y="57"/>
                  <a:pt x="3732" y="0"/>
                  <a:pt x="33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 rot="8267556" flipH="1">
            <a:off x="239419" y="3328573"/>
            <a:ext cx="31499" cy="75773"/>
          </a:xfrm>
          <a:custGeom>
            <a:avLst/>
            <a:gdLst/>
            <a:ahLst/>
            <a:cxnLst/>
            <a:rect l="l" t="t" r="r" b="b"/>
            <a:pathLst>
              <a:path w="1260" h="3031" extrusionOk="0">
                <a:moveTo>
                  <a:pt x="1259" y="0"/>
                </a:moveTo>
                <a:lnTo>
                  <a:pt x="1259" y="0"/>
                </a:lnTo>
                <a:cubicBezTo>
                  <a:pt x="458" y="115"/>
                  <a:pt x="229" y="687"/>
                  <a:pt x="115" y="1373"/>
                </a:cubicBezTo>
                <a:cubicBezTo>
                  <a:pt x="1" y="2060"/>
                  <a:pt x="170" y="2687"/>
                  <a:pt x="857" y="3031"/>
                </a:cubicBezTo>
                <a:cubicBezTo>
                  <a:pt x="1085" y="2060"/>
                  <a:pt x="802" y="971"/>
                  <a:pt x="125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 rot="8267556" flipH="1">
            <a:off x="111957" y="4005557"/>
            <a:ext cx="147421" cy="126597"/>
          </a:xfrm>
          <a:custGeom>
            <a:avLst/>
            <a:gdLst/>
            <a:ahLst/>
            <a:cxnLst/>
            <a:rect l="l" t="t" r="r" b="b"/>
            <a:pathLst>
              <a:path w="5897" h="5064" extrusionOk="0">
                <a:moveTo>
                  <a:pt x="2747" y="1"/>
                </a:moveTo>
                <a:cubicBezTo>
                  <a:pt x="2747" y="60"/>
                  <a:pt x="2747" y="115"/>
                  <a:pt x="2692" y="115"/>
                </a:cubicBezTo>
                <a:cubicBezTo>
                  <a:pt x="1832" y="289"/>
                  <a:pt x="1205" y="747"/>
                  <a:pt x="747" y="1489"/>
                </a:cubicBezTo>
                <a:cubicBezTo>
                  <a:pt x="1" y="2578"/>
                  <a:pt x="175" y="3608"/>
                  <a:pt x="1205" y="4523"/>
                </a:cubicBezTo>
                <a:cubicBezTo>
                  <a:pt x="1319" y="4693"/>
                  <a:pt x="1489" y="4752"/>
                  <a:pt x="1663" y="4807"/>
                </a:cubicBezTo>
                <a:cubicBezTo>
                  <a:pt x="1992" y="4986"/>
                  <a:pt x="2311" y="5063"/>
                  <a:pt x="2624" y="5063"/>
                </a:cubicBezTo>
                <a:cubicBezTo>
                  <a:pt x="3014" y="5063"/>
                  <a:pt x="3396" y="4943"/>
                  <a:pt x="3777" y="4752"/>
                </a:cubicBezTo>
                <a:cubicBezTo>
                  <a:pt x="4350" y="4464"/>
                  <a:pt x="4807" y="4121"/>
                  <a:pt x="5265" y="3777"/>
                </a:cubicBezTo>
                <a:cubicBezTo>
                  <a:pt x="5608" y="3548"/>
                  <a:pt x="5668" y="3265"/>
                  <a:pt x="5723" y="2921"/>
                </a:cubicBezTo>
                <a:cubicBezTo>
                  <a:pt x="5837" y="2519"/>
                  <a:pt x="5897" y="2120"/>
                  <a:pt x="5668" y="1777"/>
                </a:cubicBezTo>
                <a:cubicBezTo>
                  <a:pt x="5494" y="1319"/>
                  <a:pt x="5325" y="916"/>
                  <a:pt x="4922" y="633"/>
                </a:cubicBezTo>
                <a:cubicBezTo>
                  <a:pt x="4752" y="289"/>
                  <a:pt x="4295" y="289"/>
                  <a:pt x="406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 rot="8267556" flipH="1">
            <a:off x="508988" y="4186733"/>
            <a:ext cx="197420" cy="189245"/>
          </a:xfrm>
          <a:custGeom>
            <a:avLst/>
            <a:gdLst/>
            <a:ahLst/>
            <a:cxnLst/>
            <a:rect l="l" t="t" r="r" b="b"/>
            <a:pathLst>
              <a:path w="7897" h="7570" extrusionOk="0">
                <a:moveTo>
                  <a:pt x="4033" y="1"/>
                </a:moveTo>
                <a:cubicBezTo>
                  <a:pt x="3816" y="1"/>
                  <a:pt x="3595" y="22"/>
                  <a:pt x="3374" y="64"/>
                </a:cubicBezTo>
                <a:cubicBezTo>
                  <a:pt x="3090" y="119"/>
                  <a:pt x="2802" y="119"/>
                  <a:pt x="2573" y="348"/>
                </a:cubicBezTo>
                <a:cubicBezTo>
                  <a:pt x="1085" y="920"/>
                  <a:pt x="229" y="2010"/>
                  <a:pt x="115" y="3552"/>
                </a:cubicBezTo>
                <a:cubicBezTo>
                  <a:pt x="0" y="5100"/>
                  <a:pt x="856" y="6184"/>
                  <a:pt x="2175" y="6986"/>
                </a:cubicBezTo>
                <a:cubicBezTo>
                  <a:pt x="2623" y="7386"/>
                  <a:pt x="3162" y="7569"/>
                  <a:pt x="3749" y="7569"/>
                </a:cubicBezTo>
                <a:cubicBezTo>
                  <a:pt x="3834" y="7569"/>
                  <a:pt x="3919" y="7565"/>
                  <a:pt x="4006" y="7558"/>
                </a:cubicBezTo>
                <a:cubicBezTo>
                  <a:pt x="5722" y="7503"/>
                  <a:pt x="7439" y="5901"/>
                  <a:pt x="7668" y="4070"/>
                </a:cubicBezTo>
                <a:cubicBezTo>
                  <a:pt x="7896" y="3667"/>
                  <a:pt x="7723" y="3269"/>
                  <a:pt x="7553" y="2866"/>
                </a:cubicBezTo>
                <a:cubicBezTo>
                  <a:pt x="7553" y="2582"/>
                  <a:pt x="7439" y="2353"/>
                  <a:pt x="7265" y="2179"/>
                </a:cubicBezTo>
                <a:cubicBezTo>
                  <a:pt x="7036" y="1552"/>
                  <a:pt x="6638" y="1094"/>
                  <a:pt x="6065" y="806"/>
                </a:cubicBezTo>
                <a:cubicBezTo>
                  <a:pt x="6006" y="806"/>
                  <a:pt x="5951" y="751"/>
                  <a:pt x="5892" y="691"/>
                </a:cubicBezTo>
                <a:cubicBezTo>
                  <a:pt x="5370" y="216"/>
                  <a:pt x="4718" y="1"/>
                  <a:pt x="4033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 rot="8267556" flipH="1">
            <a:off x="877744" y="4470327"/>
            <a:ext cx="111597" cy="105797"/>
          </a:xfrm>
          <a:custGeom>
            <a:avLst/>
            <a:gdLst/>
            <a:ahLst/>
            <a:cxnLst/>
            <a:rect l="l" t="t" r="r" b="b"/>
            <a:pathLst>
              <a:path w="4464" h="4232" extrusionOk="0">
                <a:moveTo>
                  <a:pt x="2271" y="1"/>
                </a:moveTo>
                <a:cubicBezTo>
                  <a:pt x="1898" y="1"/>
                  <a:pt x="1494" y="105"/>
                  <a:pt x="1085" y="326"/>
                </a:cubicBezTo>
                <a:cubicBezTo>
                  <a:pt x="344" y="614"/>
                  <a:pt x="170" y="1241"/>
                  <a:pt x="115" y="1928"/>
                </a:cubicBezTo>
                <a:cubicBezTo>
                  <a:pt x="55" y="2157"/>
                  <a:pt x="0" y="2445"/>
                  <a:pt x="170" y="2615"/>
                </a:cubicBezTo>
                <a:cubicBezTo>
                  <a:pt x="170" y="2958"/>
                  <a:pt x="284" y="3246"/>
                  <a:pt x="572" y="3475"/>
                </a:cubicBezTo>
                <a:cubicBezTo>
                  <a:pt x="627" y="3644"/>
                  <a:pt x="742" y="3818"/>
                  <a:pt x="971" y="3873"/>
                </a:cubicBezTo>
                <a:cubicBezTo>
                  <a:pt x="1255" y="4112"/>
                  <a:pt x="1581" y="4232"/>
                  <a:pt x="1945" y="4232"/>
                </a:cubicBezTo>
                <a:cubicBezTo>
                  <a:pt x="2020" y="4232"/>
                  <a:pt x="2096" y="4227"/>
                  <a:pt x="2175" y="4217"/>
                </a:cubicBezTo>
                <a:cubicBezTo>
                  <a:pt x="3662" y="4162"/>
                  <a:pt x="4463" y="3017"/>
                  <a:pt x="4061" y="1585"/>
                </a:cubicBezTo>
                <a:cubicBezTo>
                  <a:pt x="3861" y="582"/>
                  <a:pt x="3152" y="1"/>
                  <a:pt x="2271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2"/>
          <p:cNvSpPr/>
          <p:nvPr/>
        </p:nvSpPr>
        <p:spPr>
          <a:xfrm rot="8267556" flipH="1">
            <a:off x="498813" y="3849989"/>
            <a:ext cx="160246" cy="140822"/>
          </a:xfrm>
          <a:custGeom>
            <a:avLst/>
            <a:gdLst/>
            <a:ahLst/>
            <a:cxnLst/>
            <a:rect l="l" t="t" r="r" b="b"/>
            <a:pathLst>
              <a:path w="6410" h="5633" extrusionOk="0">
                <a:moveTo>
                  <a:pt x="2876" y="1"/>
                </a:moveTo>
                <a:cubicBezTo>
                  <a:pt x="2311" y="1"/>
                  <a:pt x="1727" y="220"/>
                  <a:pt x="1200" y="647"/>
                </a:cubicBezTo>
                <a:cubicBezTo>
                  <a:pt x="344" y="1333"/>
                  <a:pt x="1" y="2478"/>
                  <a:pt x="285" y="3338"/>
                </a:cubicBezTo>
                <a:cubicBezTo>
                  <a:pt x="285" y="3567"/>
                  <a:pt x="344" y="3796"/>
                  <a:pt x="513" y="3911"/>
                </a:cubicBezTo>
                <a:cubicBezTo>
                  <a:pt x="1173" y="5005"/>
                  <a:pt x="2201" y="5632"/>
                  <a:pt x="3418" y="5632"/>
                </a:cubicBezTo>
                <a:cubicBezTo>
                  <a:pt x="3789" y="5632"/>
                  <a:pt x="4177" y="5574"/>
                  <a:pt x="4578" y="5453"/>
                </a:cubicBezTo>
                <a:cubicBezTo>
                  <a:pt x="5150" y="5339"/>
                  <a:pt x="5608" y="5110"/>
                  <a:pt x="5951" y="4597"/>
                </a:cubicBezTo>
                <a:cubicBezTo>
                  <a:pt x="6121" y="4423"/>
                  <a:pt x="6235" y="4254"/>
                  <a:pt x="6180" y="4025"/>
                </a:cubicBezTo>
                <a:cubicBezTo>
                  <a:pt x="6409" y="3622"/>
                  <a:pt x="6409" y="3164"/>
                  <a:pt x="6235" y="2766"/>
                </a:cubicBezTo>
                <a:cubicBezTo>
                  <a:pt x="5723" y="1791"/>
                  <a:pt x="5036" y="935"/>
                  <a:pt x="4061" y="363"/>
                </a:cubicBezTo>
                <a:cubicBezTo>
                  <a:pt x="3698" y="120"/>
                  <a:pt x="3292" y="1"/>
                  <a:pt x="287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2"/>
          <p:cNvSpPr/>
          <p:nvPr/>
        </p:nvSpPr>
        <p:spPr>
          <a:xfrm rot="8267556" flipH="1">
            <a:off x="-64906" y="4748390"/>
            <a:ext cx="137097" cy="123297"/>
          </a:xfrm>
          <a:custGeom>
            <a:avLst/>
            <a:gdLst/>
            <a:ahLst/>
            <a:cxnLst/>
            <a:rect l="l" t="t" r="r" b="b"/>
            <a:pathLst>
              <a:path w="5484" h="4932" extrusionOk="0">
                <a:moveTo>
                  <a:pt x="2624" y="1"/>
                </a:moveTo>
                <a:cubicBezTo>
                  <a:pt x="2341" y="1"/>
                  <a:pt x="2054" y="39"/>
                  <a:pt x="1772" y="122"/>
                </a:cubicBezTo>
                <a:cubicBezTo>
                  <a:pt x="513" y="634"/>
                  <a:pt x="0" y="1495"/>
                  <a:pt x="169" y="2694"/>
                </a:cubicBezTo>
                <a:cubicBezTo>
                  <a:pt x="169" y="2923"/>
                  <a:pt x="169" y="3097"/>
                  <a:pt x="284" y="3267"/>
                </a:cubicBezTo>
                <a:cubicBezTo>
                  <a:pt x="613" y="4312"/>
                  <a:pt x="1419" y="4932"/>
                  <a:pt x="2595" y="4932"/>
                </a:cubicBezTo>
                <a:cubicBezTo>
                  <a:pt x="2645" y="4932"/>
                  <a:pt x="2696" y="4930"/>
                  <a:pt x="2747" y="4928"/>
                </a:cubicBezTo>
                <a:cubicBezTo>
                  <a:pt x="3717" y="4928"/>
                  <a:pt x="4404" y="4470"/>
                  <a:pt x="4861" y="3669"/>
                </a:cubicBezTo>
                <a:cubicBezTo>
                  <a:pt x="5319" y="3381"/>
                  <a:pt x="5434" y="2983"/>
                  <a:pt x="5434" y="2525"/>
                </a:cubicBezTo>
                <a:cubicBezTo>
                  <a:pt x="5484" y="1082"/>
                  <a:pt x="4116" y="1"/>
                  <a:pt x="2624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2"/>
          <p:cNvSpPr/>
          <p:nvPr/>
        </p:nvSpPr>
        <p:spPr>
          <a:xfrm rot="8267556" flipH="1">
            <a:off x="274279" y="3639000"/>
            <a:ext cx="194570" cy="148146"/>
          </a:xfrm>
          <a:custGeom>
            <a:avLst/>
            <a:gdLst/>
            <a:ahLst/>
            <a:cxnLst/>
            <a:rect l="l" t="t" r="r" b="b"/>
            <a:pathLst>
              <a:path w="7783" h="5926" extrusionOk="0">
                <a:moveTo>
                  <a:pt x="5860" y="0"/>
                </a:moveTo>
                <a:cubicBezTo>
                  <a:pt x="5711" y="0"/>
                  <a:pt x="5551" y="22"/>
                  <a:pt x="5379" y="64"/>
                </a:cubicBezTo>
                <a:cubicBezTo>
                  <a:pt x="4404" y="123"/>
                  <a:pt x="3489" y="352"/>
                  <a:pt x="2573" y="696"/>
                </a:cubicBezTo>
                <a:cubicBezTo>
                  <a:pt x="2001" y="810"/>
                  <a:pt x="1429" y="865"/>
                  <a:pt x="1031" y="1323"/>
                </a:cubicBezTo>
                <a:cubicBezTo>
                  <a:pt x="344" y="1840"/>
                  <a:pt x="1" y="2467"/>
                  <a:pt x="56" y="3328"/>
                </a:cubicBezTo>
                <a:cubicBezTo>
                  <a:pt x="1" y="3611"/>
                  <a:pt x="1" y="3900"/>
                  <a:pt x="170" y="4129"/>
                </a:cubicBezTo>
                <a:cubicBezTo>
                  <a:pt x="170" y="4358"/>
                  <a:pt x="230" y="4527"/>
                  <a:pt x="459" y="4701"/>
                </a:cubicBezTo>
                <a:cubicBezTo>
                  <a:pt x="514" y="4701"/>
                  <a:pt x="514" y="4756"/>
                  <a:pt x="573" y="4815"/>
                </a:cubicBezTo>
                <a:cubicBezTo>
                  <a:pt x="628" y="4985"/>
                  <a:pt x="742" y="5159"/>
                  <a:pt x="971" y="5214"/>
                </a:cubicBezTo>
                <a:cubicBezTo>
                  <a:pt x="1145" y="5328"/>
                  <a:pt x="1260" y="5557"/>
                  <a:pt x="1544" y="5557"/>
                </a:cubicBezTo>
                <a:cubicBezTo>
                  <a:pt x="2000" y="5837"/>
                  <a:pt x="2498" y="5925"/>
                  <a:pt x="2999" y="5925"/>
                </a:cubicBezTo>
                <a:cubicBezTo>
                  <a:pt x="3317" y="5925"/>
                  <a:pt x="3636" y="5890"/>
                  <a:pt x="3947" y="5845"/>
                </a:cubicBezTo>
                <a:cubicBezTo>
                  <a:pt x="4235" y="5731"/>
                  <a:pt x="4519" y="5671"/>
                  <a:pt x="4807" y="5616"/>
                </a:cubicBezTo>
                <a:cubicBezTo>
                  <a:pt x="5608" y="5388"/>
                  <a:pt x="6350" y="4985"/>
                  <a:pt x="6638" y="4129"/>
                </a:cubicBezTo>
                <a:cubicBezTo>
                  <a:pt x="6922" y="3900"/>
                  <a:pt x="7096" y="3671"/>
                  <a:pt x="7151" y="3328"/>
                </a:cubicBezTo>
                <a:cubicBezTo>
                  <a:pt x="7494" y="2353"/>
                  <a:pt x="7783" y="1437"/>
                  <a:pt x="6922" y="581"/>
                </a:cubicBezTo>
                <a:cubicBezTo>
                  <a:pt x="6664" y="193"/>
                  <a:pt x="6311" y="0"/>
                  <a:pt x="58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2"/>
          <p:cNvSpPr/>
          <p:nvPr/>
        </p:nvSpPr>
        <p:spPr>
          <a:xfrm rot="8267556" flipH="1">
            <a:off x="152809" y="4375753"/>
            <a:ext cx="118697" cy="122672"/>
          </a:xfrm>
          <a:custGeom>
            <a:avLst/>
            <a:gdLst/>
            <a:ahLst/>
            <a:cxnLst/>
            <a:rect l="l" t="t" r="r" b="b"/>
            <a:pathLst>
              <a:path w="4748" h="4907" extrusionOk="0">
                <a:moveTo>
                  <a:pt x="2286" y="1"/>
                </a:moveTo>
                <a:cubicBezTo>
                  <a:pt x="1453" y="1"/>
                  <a:pt x="763" y="514"/>
                  <a:pt x="344" y="1451"/>
                </a:cubicBezTo>
                <a:cubicBezTo>
                  <a:pt x="0" y="1968"/>
                  <a:pt x="0" y="2481"/>
                  <a:pt x="170" y="3053"/>
                </a:cubicBezTo>
                <a:lnTo>
                  <a:pt x="170" y="3167"/>
                </a:lnTo>
                <a:cubicBezTo>
                  <a:pt x="284" y="3854"/>
                  <a:pt x="628" y="4312"/>
                  <a:pt x="1259" y="4541"/>
                </a:cubicBezTo>
                <a:cubicBezTo>
                  <a:pt x="1619" y="4791"/>
                  <a:pt x="1979" y="4907"/>
                  <a:pt x="2347" y="4907"/>
                </a:cubicBezTo>
                <a:cubicBezTo>
                  <a:pt x="2737" y="4907"/>
                  <a:pt x="3135" y="4777"/>
                  <a:pt x="3548" y="4541"/>
                </a:cubicBezTo>
                <a:cubicBezTo>
                  <a:pt x="3777" y="4486"/>
                  <a:pt x="4006" y="4371"/>
                  <a:pt x="4061" y="4083"/>
                </a:cubicBezTo>
                <a:cubicBezTo>
                  <a:pt x="4518" y="3740"/>
                  <a:pt x="4692" y="3227"/>
                  <a:pt x="4633" y="2655"/>
                </a:cubicBezTo>
                <a:cubicBezTo>
                  <a:pt x="4747" y="2197"/>
                  <a:pt x="4633" y="1680"/>
                  <a:pt x="4349" y="1281"/>
                </a:cubicBezTo>
                <a:cubicBezTo>
                  <a:pt x="4235" y="938"/>
                  <a:pt x="4006" y="650"/>
                  <a:pt x="3662" y="480"/>
                </a:cubicBezTo>
                <a:cubicBezTo>
                  <a:pt x="3434" y="306"/>
                  <a:pt x="3205" y="78"/>
                  <a:pt x="2861" y="78"/>
                </a:cubicBezTo>
                <a:cubicBezTo>
                  <a:pt x="2664" y="26"/>
                  <a:pt x="2471" y="1"/>
                  <a:pt x="228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2"/>
          <p:cNvSpPr/>
          <p:nvPr/>
        </p:nvSpPr>
        <p:spPr>
          <a:xfrm>
            <a:off x="8319550" y="3457001"/>
            <a:ext cx="584832" cy="1171036"/>
          </a:xfrm>
          <a:custGeom>
            <a:avLst/>
            <a:gdLst/>
            <a:ahLst/>
            <a:cxnLst/>
            <a:rect l="l" t="t" r="r" b="b"/>
            <a:pathLst>
              <a:path w="104481" h="209207" extrusionOk="0">
                <a:moveTo>
                  <a:pt x="37896" y="20017"/>
                </a:moveTo>
                <a:cubicBezTo>
                  <a:pt x="37992" y="20017"/>
                  <a:pt x="38092" y="20023"/>
                  <a:pt x="38197" y="20034"/>
                </a:cubicBezTo>
                <a:cubicBezTo>
                  <a:pt x="38508" y="20244"/>
                  <a:pt x="38929" y="20345"/>
                  <a:pt x="39039" y="20665"/>
                </a:cubicBezTo>
                <a:cubicBezTo>
                  <a:pt x="43037" y="29814"/>
                  <a:pt x="47035" y="38863"/>
                  <a:pt x="50923" y="48020"/>
                </a:cubicBezTo>
                <a:cubicBezTo>
                  <a:pt x="51325" y="48823"/>
                  <a:pt x="51251" y="49718"/>
                  <a:pt x="51426" y="50529"/>
                </a:cubicBezTo>
                <a:lnTo>
                  <a:pt x="51426" y="50529"/>
                </a:lnTo>
                <a:cubicBezTo>
                  <a:pt x="50385" y="50364"/>
                  <a:pt x="50179" y="49461"/>
                  <a:pt x="49871" y="48652"/>
                </a:cubicBezTo>
                <a:cubicBezTo>
                  <a:pt x="47346" y="43702"/>
                  <a:pt x="44930" y="38652"/>
                  <a:pt x="42405" y="33602"/>
                </a:cubicBezTo>
                <a:cubicBezTo>
                  <a:pt x="40402" y="29604"/>
                  <a:pt x="38407" y="25505"/>
                  <a:pt x="36404" y="21717"/>
                </a:cubicBezTo>
                <a:cubicBezTo>
                  <a:pt x="36503" y="20481"/>
                  <a:pt x="37025" y="20017"/>
                  <a:pt x="37896" y="20017"/>
                </a:cubicBezTo>
                <a:close/>
                <a:moveTo>
                  <a:pt x="21253" y="23922"/>
                </a:moveTo>
                <a:cubicBezTo>
                  <a:pt x="21784" y="24453"/>
                  <a:pt x="22306" y="24874"/>
                  <a:pt x="22726" y="25395"/>
                </a:cubicBezTo>
                <a:cubicBezTo>
                  <a:pt x="28408" y="33501"/>
                  <a:pt x="33458" y="42019"/>
                  <a:pt x="37986" y="50857"/>
                </a:cubicBezTo>
                <a:cubicBezTo>
                  <a:pt x="38271" y="51341"/>
                  <a:pt x="38211" y="52083"/>
                  <a:pt x="38275" y="52689"/>
                </a:cubicBezTo>
                <a:lnTo>
                  <a:pt x="38275" y="52689"/>
                </a:lnTo>
                <a:cubicBezTo>
                  <a:pt x="37881" y="52516"/>
                  <a:pt x="37424" y="52396"/>
                  <a:pt x="37145" y="52018"/>
                </a:cubicBezTo>
                <a:cubicBezTo>
                  <a:pt x="31674" y="43601"/>
                  <a:pt x="25782" y="35395"/>
                  <a:pt x="19570" y="27500"/>
                </a:cubicBezTo>
                <a:cubicBezTo>
                  <a:pt x="19259" y="27079"/>
                  <a:pt x="19048" y="26557"/>
                  <a:pt x="18838" y="26136"/>
                </a:cubicBezTo>
                <a:cubicBezTo>
                  <a:pt x="19149" y="25606"/>
                  <a:pt x="19360" y="25084"/>
                  <a:pt x="19780" y="24764"/>
                </a:cubicBezTo>
                <a:cubicBezTo>
                  <a:pt x="20100" y="24453"/>
                  <a:pt x="20622" y="24242"/>
                  <a:pt x="21253" y="23922"/>
                </a:cubicBezTo>
                <a:close/>
                <a:moveTo>
                  <a:pt x="51528" y="50686"/>
                </a:moveTo>
                <a:cubicBezTo>
                  <a:pt x="52436" y="51187"/>
                  <a:pt x="52405" y="52020"/>
                  <a:pt x="52397" y="52798"/>
                </a:cubicBezTo>
                <a:lnTo>
                  <a:pt x="52397" y="52798"/>
                </a:lnTo>
                <a:cubicBezTo>
                  <a:pt x="51395" y="52447"/>
                  <a:pt x="51358" y="51619"/>
                  <a:pt x="51528" y="50686"/>
                </a:cubicBezTo>
                <a:close/>
                <a:moveTo>
                  <a:pt x="52634" y="53282"/>
                </a:moveTo>
                <a:lnTo>
                  <a:pt x="52634" y="53282"/>
                </a:lnTo>
                <a:cubicBezTo>
                  <a:pt x="52765" y="53440"/>
                  <a:pt x="52896" y="53571"/>
                  <a:pt x="53028" y="53702"/>
                </a:cubicBezTo>
                <a:cubicBezTo>
                  <a:pt x="52981" y="53708"/>
                  <a:pt x="52939" y="53711"/>
                  <a:pt x="52902" y="53711"/>
                </a:cubicBezTo>
                <a:cubicBezTo>
                  <a:pt x="52594" y="53711"/>
                  <a:pt x="52604" y="53500"/>
                  <a:pt x="52634" y="53282"/>
                </a:cubicBezTo>
                <a:close/>
                <a:moveTo>
                  <a:pt x="38365" y="52910"/>
                </a:moveTo>
                <a:cubicBezTo>
                  <a:pt x="39512" y="53767"/>
                  <a:pt x="39551" y="53828"/>
                  <a:pt x="39188" y="55204"/>
                </a:cubicBezTo>
                <a:lnTo>
                  <a:pt x="39188" y="55204"/>
                </a:lnTo>
                <a:cubicBezTo>
                  <a:pt x="38616" y="54533"/>
                  <a:pt x="38150" y="53846"/>
                  <a:pt x="38365" y="52910"/>
                </a:cubicBezTo>
                <a:close/>
                <a:moveTo>
                  <a:pt x="39297" y="55391"/>
                </a:moveTo>
                <a:cubicBezTo>
                  <a:pt x="40021" y="55442"/>
                  <a:pt x="40294" y="55861"/>
                  <a:pt x="40192" y="56648"/>
                </a:cubicBezTo>
                <a:cubicBezTo>
                  <a:pt x="40192" y="56878"/>
                  <a:pt x="40136" y="57113"/>
                  <a:pt x="40108" y="57391"/>
                </a:cubicBezTo>
                <a:lnTo>
                  <a:pt x="40108" y="57391"/>
                </a:lnTo>
                <a:cubicBezTo>
                  <a:pt x="39839" y="56746"/>
                  <a:pt x="39565" y="56035"/>
                  <a:pt x="39297" y="55391"/>
                </a:cubicBezTo>
                <a:close/>
                <a:moveTo>
                  <a:pt x="40613" y="57490"/>
                </a:moveTo>
                <a:cubicBezTo>
                  <a:pt x="40677" y="57490"/>
                  <a:pt x="40592" y="57525"/>
                  <a:pt x="40469" y="57553"/>
                </a:cubicBezTo>
                <a:lnTo>
                  <a:pt x="40469" y="57553"/>
                </a:lnTo>
                <a:cubicBezTo>
                  <a:pt x="40560" y="57515"/>
                  <a:pt x="40613" y="57490"/>
                  <a:pt x="40613" y="57490"/>
                </a:cubicBezTo>
                <a:close/>
                <a:moveTo>
                  <a:pt x="59450" y="16667"/>
                </a:moveTo>
                <a:cubicBezTo>
                  <a:pt x="60923" y="18561"/>
                  <a:pt x="61554" y="20766"/>
                  <a:pt x="62286" y="22980"/>
                </a:cubicBezTo>
                <a:cubicBezTo>
                  <a:pt x="63549" y="27289"/>
                  <a:pt x="64710" y="31708"/>
                  <a:pt x="65863" y="36026"/>
                </a:cubicBezTo>
                <a:cubicBezTo>
                  <a:pt x="68809" y="48542"/>
                  <a:pt x="71755" y="60957"/>
                  <a:pt x="74600" y="73482"/>
                </a:cubicBezTo>
                <a:cubicBezTo>
                  <a:pt x="75232" y="75898"/>
                  <a:pt x="75652" y="78423"/>
                  <a:pt x="76073" y="80948"/>
                </a:cubicBezTo>
                <a:cubicBezTo>
                  <a:pt x="76174" y="81579"/>
                  <a:pt x="76073" y="82210"/>
                  <a:pt x="76073" y="84003"/>
                </a:cubicBezTo>
                <a:cubicBezTo>
                  <a:pt x="67968" y="61589"/>
                  <a:pt x="62396" y="39494"/>
                  <a:pt x="54400" y="18451"/>
                </a:cubicBezTo>
                <a:cubicBezTo>
                  <a:pt x="56184" y="16978"/>
                  <a:pt x="57657" y="16667"/>
                  <a:pt x="59450" y="16667"/>
                </a:cubicBezTo>
                <a:close/>
                <a:moveTo>
                  <a:pt x="10943" y="38762"/>
                </a:moveTo>
                <a:cubicBezTo>
                  <a:pt x="11894" y="39915"/>
                  <a:pt x="12946" y="40967"/>
                  <a:pt x="13788" y="42128"/>
                </a:cubicBezTo>
                <a:cubicBezTo>
                  <a:pt x="23046" y="55065"/>
                  <a:pt x="32406" y="67800"/>
                  <a:pt x="39560" y="82000"/>
                </a:cubicBezTo>
                <a:cubicBezTo>
                  <a:pt x="41017" y="84913"/>
                  <a:pt x="42992" y="87522"/>
                  <a:pt x="43948" y="90632"/>
                </a:cubicBezTo>
                <a:lnTo>
                  <a:pt x="43948" y="90632"/>
                </a:lnTo>
                <a:cubicBezTo>
                  <a:pt x="43811" y="90641"/>
                  <a:pt x="43657" y="90656"/>
                  <a:pt x="43510" y="90656"/>
                </a:cubicBezTo>
                <a:cubicBezTo>
                  <a:pt x="43318" y="90656"/>
                  <a:pt x="43140" y="90629"/>
                  <a:pt x="43037" y="90526"/>
                </a:cubicBezTo>
                <a:cubicBezTo>
                  <a:pt x="42506" y="89895"/>
                  <a:pt x="41875" y="89154"/>
                  <a:pt x="41353" y="88422"/>
                </a:cubicBezTo>
                <a:cubicBezTo>
                  <a:pt x="38828" y="84946"/>
                  <a:pt x="36303" y="81369"/>
                  <a:pt x="33879" y="77791"/>
                </a:cubicBezTo>
                <a:cubicBezTo>
                  <a:pt x="26093" y="66327"/>
                  <a:pt x="17154" y="55697"/>
                  <a:pt x="7475" y="45706"/>
                </a:cubicBezTo>
                <a:cubicBezTo>
                  <a:pt x="6844" y="45074"/>
                  <a:pt x="6313" y="44334"/>
                  <a:pt x="5682" y="43601"/>
                </a:cubicBezTo>
                <a:cubicBezTo>
                  <a:pt x="6844" y="41388"/>
                  <a:pt x="8737" y="40024"/>
                  <a:pt x="10943" y="38762"/>
                </a:cubicBezTo>
                <a:close/>
                <a:moveTo>
                  <a:pt x="44021" y="90774"/>
                </a:moveTo>
                <a:lnTo>
                  <a:pt x="44021" y="90774"/>
                </a:lnTo>
                <a:cubicBezTo>
                  <a:pt x="44770" y="91455"/>
                  <a:pt x="44813" y="92318"/>
                  <a:pt x="44564" y="93187"/>
                </a:cubicBezTo>
                <a:lnTo>
                  <a:pt x="44564" y="93187"/>
                </a:lnTo>
                <a:cubicBezTo>
                  <a:pt x="44083" y="92415"/>
                  <a:pt x="43621" y="91719"/>
                  <a:pt x="44021" y="90774"/>
                </a:cubicBezTo>
                <a:close/>
                <a:moveTo>
                  <a:pt x="37069" y="4212"/>
                </a:moveTo>
                <a:cubicBezTo>
                  <a:pt x="39404" y="4212"/>
                  <a:pt x="41377" y="5156"/>
                  <a:pt x="42927" y="6878"/>
                </a:cubicBezTo>
                <a:cubicBezTo>
                  <a:pt x="44089" y="8250"/>
                  <a:pt x="45141" y="9824"/>
                  <a:pt x="45873" y="11406"/>
                </a:cubicBezTo>
                <a:cubicBezTo>
                  <a:pt x="47876" y="15404"/>
                  <a:pt x="49871" y="19504"/>
                  <a:pt x="51454" y="23712"/>
                </a:cubicBezTo>
                <a:cubicBezTo>
                  <a:pt x="53869" y="30345"/>
                  <a:pt x="55974" y="37078"/>
                  <a:pt x="58288" y="43702"/>
                </a:cubicBezTo>
                <a:cubicBezTo>
                  <a:pt x="63027" y="57591"/>
                  <a:pt x="67656" y="71479"/>
                  <a:pt x="72387" y="85266"/>
                </a:cubicBezTo>
                <a:cubicBezTo>
                  <a:pt x="74701" y="92100"/>
                  <a:pt x="76494" y="99154"/>
                  <a:pt x="78068" y="106199"/>
                </a:cubicBezTo>
                <a:cubicBezTo>
                  <a:pt x="78279" y="107360"/>
                  <a:pt x="78388" y="108623"/>
                  <a:pt x="78489" y="109675"/>
                </a:cubicBezTo>
                <a:cubicBezTo>
                  <a:pt x="77546" y="111670"/>
                  <a:pt x="76174" y="112722"/>
                  <a:pt x="74491" y="113673"/>
                </a:cubicBezTo>
                <a:cubicBezTo>
                  <a:pt x="74070" y="113252"/>
                  <a:pt x="73548" y="112932"/>
                  <a:pt x="73439" y="112411"/>
                </a:cubicBezTo>
                <a:cubicBezTo>
                  <a:pt x="67126" y="82109"/>
                  <a:pt x="57977" y="52650"/>
                  <a:pt x="45031" y="24453"/>
                </a:cubicBezTo>
                <a:cubicBezTo>
                  <a:pt x="42717" y="19403"/>
                  <a:pt x="40091" y="14453"/>
                  <a:pt x="37667" y="9403"/>
                </a:cubicBezTo>
                <a:cubicBezTo>
                  <a:pt x="36825" y="7829"/>
                  <a:pt x="35773" y="6356"/>
                  <a:pt x="35461" y="4353"/>
                </a:cubicBezTo>
                <a:cubicBezTo>
                  <a:pt x="36015" y="4258"/>
                  <a:pt x="36551" y="4212"/>
                  <a:pt x="37069" y="4212"/>
                </a:cubicBezTo>
                <a:close/>
                <a:moveTo>
                  <a:pt x="24635" y="10402"/>
                </a:moveTo>
                <a:cubicBezTo>
                  <a:pt x="24915" y="10402"/>
                  <a:pt x="25192" y="10419"/>
                  <a:pt x="25462" y="10455"/>
                </a:cubicBezTo>
                <a:cubicBezTo>
                  <a:pt x="27145" y="11196"/>
                  <a:pt x="27777" y="12459"/>
                  <a:pt x="28517" y="13721"/>
                </a:cubicBezTo>
                <a:cubicBezTo>
                  <a:pt x="30302" y="17088"/>
                  <a:pt x="32196" y="20455"/>
                  <a:pt x="33778" y="23821"/>
                </a:cubicBezTo>
                <a:cubicBezTo>
                  <a:pt x="40192" y="36758"/>
                  <a:pt x="46824" y="49594"/>
                  <a:pt x="53979" y="62119"/>
                </a:cubicBezTo>
                <a:cubicBezTo>
                  <a:pt x="54189" y="62641"/>
                  <a:pt x="54501" y="63062"/>
                  <a:pt x="54711" y="63592"/>
                </a:cubicBezTo>
                <a:cubicBezTo>
                  <a:pt x="58288" y="69484"/>
                  <a:pt x="60813" y="75797"/>
                  <a:pt x="62497" y="82530"/>
                </a:cubicBezTo>
                <a:cubicBezTo>
                  <a:pt x="65022" y="91999"/>
                  <a:pt x="67757" y="101258"/>
                  <a:pt x="70392" y="110727"/>
                </a:cubicBezTo>
                <a:cubicBezTo>
                  <a:pt x="70703" y="111880"/>
                  <a:pt x="70813" y="113143"/>
                  <a:pt x="71124" y="114725"/>
                </a:cubicBezTo>
                <a:cubicBezTo>
                  <a:pt x="70282" y="114936"/>
                  <a:pt x="69971" y="115037"/>
                  <a:pt x="69441" y="115247"/>
                </a:cubicBezTo>
                <a:cubicBezTo>
                  <a:pt x="69020" y="114304"/>
                  <a:pt x="68498" y="113463"/>
                  <a:pt x="68178" y="112411"/>
                </a:cubicBezTo>
                <a:cubicBezTo>
                  <a:pt x="61764" y="94205"/>
                  <a:pt x="54501" y="76318"/>
                  <a:pt x="46614" y="58643"/>
                </a:cubicBezTo>
                <a:cubicBezTo>
                  <a:pt x="42296" y="48862"/>
                  <a:pt x="37145" y="39603"/>
                  <a:pt x="31143" y="30766"/>
                </a:cubicBezTo>
                <a:cubicBezTo>
                  <a:pt x="27886" y="25816"/>
                  <a:pt x="24519" y="20876"/>
                  <a:pt x="21253" y="15926"/>
                </a:cubicBezTo>
                <a:cubicBezTo>
                  <a:pt x="20622" y="14874"/>
                  <a:pt x="19991" y="13721"/>
                  <a:pt x="19259" y="12560"/>
                </a:cubicBezTo>
                <a:cubicBezTo>
                  <a:pt x="19780" y="12139"/>
                  <a:pt x="20100" y="11718"/>
                  <a:pt x="20521" y="11507"/>
                </a:cubicBezTo>
                <a:cubicBezTo>
                  <a:pt x="21825" y="10810"/>
                  <a:pt x="23279" y="10402"/>
                  <a:pt x="24635" y="10402"/>
                </a:cubicBezTo>
                <a:close/>
                <a:moveTo>
                  <a:pt x="9369" y="21296"/>
                </a:moveTo>
                <a:cubicBezTo>
                  <a:pt x="10210" y="21928"/>
                  <a:pt x="11052" y="22349"/>
                  <a:pt x="11574" y="22980"/>
                </a:cubicBezTo>
                <a:cubicBezTo>
                  <a:pt x="12836" y="24343"/>
                  <a:pt x="13998" y="25715"/>
                  <a:pt x="15151" y="27079"/>
                </a:cubicBezTo>
                <a:cubicBezTo>
                  <a:pt x="21885" y="35605"/>
                  <a:pt x="28096" y="44443"/>
                  <a:pt x="33988" y="53592"/>
                </a:cubicBezTo>
                <a:cubicBezTo>
                  <a:pt x="39771" y="62641"/>
                  <a:pt x="45562" y="71899"/>
                  <a:pt x="51344" y="80948"/>
                </a:cubicBezTo>
                <a:cubicBezTo>
                  <a:pt x="53558" y="84525"/>
                  <a:pt x="55553" y="88102"/>
                  <a:pt x="57135" y="91999"/>
                </a:cubicBezTo>
                <a:cubicBezTo>
                  <a:pt x="59660" y="98413"/>
                  <a:pt x="62286" y="104726"/>
                  <a:pt x="64811" y="111039"/>
                </a:cubicBezTo>
                <a:cubicBezTo>
                  <a:pt x="65342" y="112411"/>
                  <a:pt x="66074" y="113673"/>
                  <a:pt x="65443" y="115247"/>
                </a:cubicBezTo>
                <a:cubicBezTo>
                  <a:pt x="64805" y="115542"/>
                  <a:pt x="64166" y="115631"/>
                  <a:pt x="63515" y="115631"/>
                </a:cubicBezTo>
                <a:cubicBezTo>
                  <a:pt x="62774" y="115631"/>
                  <a:pt x="62018" y="115516"/>
                  <a:pt x="61234" y="115458"/>
                </a:cubicBezTo>
                <a:cubicBezTo>
                  <a:pt x="60923" y="115037"/>
                  <a:pt x="60502" y="114725"/>
                  <a:pt x="60182" y="114304"/>
                </a:cubicBezTo>
                <a:cubicBezTo>
                  <a:pt x="53979" y="102411"/>
                  <a:pt x="47767" y="90627"/>
                  <a:pt x="41564" y="78743"/>
                </a:cubicBezTo>
                <a:cubicBezTo>
                  <a:pt x="34931" y="65907"/>
                  <a:pt x="27044" y="53803"/>
                  <a:pt x="18838" y="42019"/>
                </a:cubicBezTo>
                <a:cubicBezTo>
                  <a:pt x="15681" y="37499"/>
                  <a:pt x="12104" y="33501"/>
                  <a:pt x="8737" y="29183"/>
                </a:cubicBezTo>
                <a:cubicBezTo>
                  <a:pt x="7475" y="27710"/>
                  <a:pt x="6212" y="26136"/>
                  <a:pt x="4630" y="24133"/>
                </a:cubicBezTo>
                <a:cubicBezTo>
                  <a:pt x="6524" y="22980"/>
                  <a:pt x="7896" y="22239"/>
                  <a:pt x="9369" y="21296"/>
                </a:cubicBezTo>
                <a:close/>
                <a:moveTo>
                  <a:pt x="80172" y="114826"/>
                </a:moveTo>
                <a:cubicBezTo>
                  <a:pt x="80593" y="115037"/>
                  <a:pt x="81014" y="115146"/>
                  <a:pt x="81123" y="115357"/>
                </a:cubicBezTo>
                <a:cubicBezTo>
                  <a:pt x="81435" y="115988"/>
                  <a:pt x="81755" y="116720"/>
                  <a:pt x="81965" y="117351"/>
                </a:cubicBezTo>
                <a:cubicBezTo>
                  <a:pt x="84490" y="127140"/>
                  <a:pt x="86594" y="137131"/>
                  <a:pt x="88168" y="147021"/>
                </a:cubicBezTo>
                <a:cubicBezTo>
                  <a:pt x="89431" y="155018"/>
                  <a:pt x="91855" y="162492"/>
                  <a:pt x="95222" y="169747"/>
                </a:cubicBezTo>
                <a:cubicBezTo>
                  <a:pt x="96484" y="172382"/>
                  <a:pt x="97537" y="175008"/>
                  <a:pt x="98589" y="177743"/>
                </a:cubicBezTo>
                <a:cubicBezTo>
                  <a:pt x="99641" y="180479"/>
                  <a:pt x="99851" y="183324"/>
                  <a:pt x="99321" y="186270"/>
                </a:cubicBezTo>
                <a:cubicBezTo>
                  <a:pt x="98337" y="192197"/>
                  <a:pt x="93054" y="196438"/>
                  <a:pt x="87340" y="196438"/>
                </a:cubicBezTo>
                <a:cubicBezTo>
                  <a:pt x="86360" y="196438"/>
                  <a:pt x="85367" y="196313"/>
                  <a:pt x="84381" y="196050"/>
                </a:cubicBezTo>
                <a:cubicBezTo>
                  <a:pt x="81334" y="195209"/>
                  <a:pt x="79331" y="193104"/>
                  <a:pt x="78699" y="190058"/>
                </a:cubicBezTo>
                <a:cubicBezTo>
                  <a:pt x="78068" y="186901"/>
                  <a:pt x="77757" y="183635"/>
                  <a:pt x="78068" y="180378"/>
                </a:cubicBezTo>
                <a:cubicBezTo>
                  <a:pt x="78489" y="175429"/>
                  <a:pt x="78279" y="170589"/>
                  <a:pt x="77546" y="165749"/>
                </a:cubicBezTo>
                <a:cubicBezTo>
                  <a:pt x="76915" y="161962"/>
                  <a:pt x="76284" y="158283"/>
                  <a:pt x="75442" y="154597"/>
                </a:cubicBezTo>
                <a:cubicBezTo>
                  <a:pt x="73548" y="146811"/>
                  <a:pt x="71234" y="139236"/>
                  <a:pt x="67757" y="132081"/>
                </a:cubicBezTo>
                <a:cubicBezTo>
                  <a:pt x="66495" y="129245"/>
                  <a:pt x="64921" y="126610"/>
                  <a:pt x="63549" y="123875"/>
                </a:cubicBezTo>
                <a:cubicBezTo>
                  <a:pt x="63027" y="122822"/>
                  <a:pt x="62076" y="121770"/>
                  <a:pt x="62918" y="120196"/>
                </a:cubicBezTo>
                <a:cubicBezTo>
                  <a:pt x="63692" y="120196"/>
                  <a:pt x="64511" y="120148"/>
                  <a:pt x="65345" y="120148"/>
                </a:cubicBezTo>
                <a:cubicBezTo>
                  <a:pt x="65762" y="120148"/>
                  <a:pt x="66183" y="120160"/>
                  <a:pt x="66604" y="120196"/>
                </a:cubicBezTo>
                <a:cubicBezTo>
                  <a:pt x="66945" y="120212"/>
                  <a:pt x="67283" y="120220"/>
                  <a:pt x="67618" y="120220"/>
                </a:cubicBezTo>
                <a:cubicBezTo>
                  <a:pt x="71723" y="120220"/>
                  <a:pt x="75376" y="119007"/>
                  <a:pt x="78489" y="116089"/>
                </a:cubicBezTo>
                <a:cubicBezTo>
                  <a:pt x="79019" y="115567"/>
                  <a:pt x="79650" y="115247"/>
                  <a:pt x="80172" y="114826"/>
                </a:cubicBezTo>
                <a:close/>
                <a:moveTo>
                  <a:pt x="35768" y="1"/>
                </a:moveTo>
                <a:cubicBezTo>
                  <a:pt x="34456" y="1"/>
                  <a:pt x="33130" y="228"/>
                  <a:pt x="31775" y="986"/>
                </a:cubicBezTo>
                <a:cubicBezTo>
                  <a:pt x="31564" y="1727"/>
                  <a:pt x="31143" y="2459"/>
                  <a:pt x="30933" y="3090"/>
                </a:cubicBezTo>
                <a:cubicBezTo>
                  <a:pt x="31884" y="8040"/>
                  <a:pt x="35352" y="11617"/>
                  <a:pt x="36404" y="16137"/>
                </a:cubicBezTo>
                <a:cubicBezTo>
                  <a:pt x="35945" y="16601"/>
                  <a:pt x="35565" y="16897"/>
                  <a:pt x="35034" y="16897"/>
                </a:cubicBezTo>
                <a:cubicBezTo>
                  <a:pt x="34718" y="16897"/>
                  <a:pt x="34349" y="16793"/>
                  <a:pt x="33879" y="16558"/>
                </a:cubicBezTo>
                <a:cubicBezTo>
                  <a:pt x="33458" y="15825"/>
                  <a:pt x="32827" y="14773"/>
                  <a:pt x="32196" y="13721"/>
                </a:cubicBezTo>
                <a:cubicBezTo>
                  <a:pt x="31143" y="12038"/>
                  <a:pt x="30091" y="10354"/>
                  <a:pt x="28938" y="8671"/>
                </a:cubicBezTo>
                <a:cubicBezTo>
                  <a:pt x="28307" y="7619"/>
                  <a:pt x="27356" y="6777"/>
                  <a:pt x="25571" y="6356"/>
                </a:cubicBezTo>
                <a:cubicBezTo>
                  <a:pt x="21994" y="7198"/>
                  <a:pt x="17676" y="7088"/>
                  <a:pt x="14629" y="10354"/>
                </a:cubicBezTo>
                <a:cubicBezTo>
                  <a:pt x="14520" y="11087"/>
                  <a:pt x="14419" y="11617"/>
                  <a:pt x="14520" y="12139"/>
                </a:cubicBezTo>
                <a:cubicBezTo>
                  <a:pt x="14629" y="12879"/>
                  <a:pt x="14840" y="13511"/>
                  <a:pt x="15151" y="14142"/>
                </a:cubicBezTo>
                <a:cubicBezTo>
                  <a:pt x="16203" y="15926"/>
                  <a:pt x="17255" y="17509"/>
                  <a:pt x="18308" y="19192"/>
                </a:cubicBezTo>
                <a:cubicBezTo>
                  <a:pt x="18728" y="19823"/>
                  <a:pt x="19259" y="20345"/>
                  <a:pt x="18728" y="21507"/>
                </a:cubicBezTo>
                <a:cubicBezTo>
                  <a:pt x="18097" y="21818"/>
                  <a:pt x="17154" y="22349"/>
                  <a:pt x="16203" y="22769"/>
                </a:cubicBezTo>
                <a:cubicBezTo>
                  <a:pt x="13788" y="21086"/>
                  <a:pt x="12735" y="17719"/>
                  <a:pt x="9158" y="17509"/>
                </a:cubicBezTo>
                <a:cubicBezTo>
                  <a:pt x="6002" y="18451"/>
                  <a:pt x="3157" y="20345"/>
                  <a:pt x="632" y="22349"/>
                </a:cubicBezTo>
                <a:cubicBezTo>
                  <a:pt x="1" y="25084"/>
                  <a:pt x="1" y="25395"/>
                  <a:pt x="1263" y="26978"/>
                </a:cubicBezTo>
                <a:cubicBezTo>
                  <a:pt x="3056" y="29293"/>
                  <a:pt x="5051" y="31397"/>
                  <a:pt x="6844" y="33602"/>
                </a:cubicBezTo>
                <a:cubicBezTo>
                  <a:pt x="7365" y="34343"/>
                  <a:pt x="7786" y="35075"/>
                  <a:pt x="8207" y="35917"/>
                </a:cubicBezTo>
                <a:cubicBezTo>
                  <a:pt x="6103" y="38442"/>
                  <a:pt x="3157" y="39814"/>
                  <a:pt x="1263" y="42549"/>
                </a:cubicBezTo>
                <a:cubicBezTo>
                  <a:pt x="952" y="44233"/>
                  <a:pt x="1263" y="45495"/>
                  <a:pt x="2105" y="46438"/>
                </a:cubicBezTo>
                <a:cubicBezTo>
                  <a:pt x="3157" y="47701"/>
                  <a:pt x="4318" y="48862"/>
                  <a:pt x="5371" y="50015"/>
                </a:cubicBezTo>
                <a:cubicBezTo>
                  <a:pt x="12525" y="57490"/>
                  <a:pt x="19780" y="64854"/>
                  <a:pt x="25992" y="73061"/>
                </a:cubicBezTo>
                <a:cubicBezTo>
                  <a:pt x="33357" y="82951"/>
                  <a:pt x="40613" y="92841"/>
                  <a:pt x="47977" y="102731"/>
                </a:cubicBezTo>
                <a:cubicBezTo>
                  <a:pt x="51555" y="107672"/>
                  <a:pt x="55132" y="112722"/>
                  <a:pt x="58187" y="117040"/>
                </a:cubicBezTo>
                <a:cubicBezTo>
                  <a:pt x="60182" y="121981"/>
                  <a:pt x="61975" y="126189"/>
                  <a:pt x="63658" y="130297"/>
                </a:cubicBezTo>
                <a:cubicBezTo>
                  <a:pt x="64289" y="131980"/>
                  <a:pt x="64921" y="133664"/>
                  <a:pt x="65552" y="135448"/>
                </a:cubicBezTo>
                <a:cubicBezTo>
                  <a:pt x="68809" y="144606"/>
                  <a:pt x="70602" y="154285"/>
                  <a:pt x="72075" y="163855"/>
                </a:cubicBezTo>
                <a:cubicBezTo>
                  <a:pt x="72807" y="169326"/>
                  <a:pt x="73127" y="174696"/>
                  <a:pt x="72496" y="180168"/>
                </a:cubicBezTo>
                <a:cubicBezTo>
                  <a:pt x="72075" y="183215"/>
                  <a:pt x="72387" y="186270"/>
                  <a:pt x="72917" y="189317"/>
                </a:cubicBezTo>
                <a:cubicBezTo>
                  <a:pt x="73759" y="194577"/>
                  <a:pt x="76494" y="198264"/>
                  <a:pt x="81334" y="200368"/>
                </a:cubicBezTo>
                <a:cubicBezTo>
                  <a:pt x="82176" y="200789"/>
                  <a:pt x="83118" y="200789"/>
                  <a:pt x="83539" y="201841"/>
                </a:cubicBezTo>
                <a:cubicBezTo>
                  <a:pt x="83438" y="204366"/>
                  <a:pt x="81123" y="206260"/>
                  <a:pt x="81435" y="208785"/>
                </a:cubicBezTo>
                <a:cubicBezTo>
                  <a:pt x="81856" y="208996"/>
                  <a:pt x="82176" y="209097"/>
                  <a:pt x="82487" y="209206"/>
                </a:cubicBezTo>
                <a:cubicBezTo>
                  <a:pt x="84280" y="208045"/>
                  <a:pt x="84591" y="205419"/>
                  <a:pt x="86906" y="204467"/>
                </a:cubicBezTo>
                <a:cubicBezTo>
                  <a:pt x="87226" y="205730"/>
                  <a:pt x="87537" y="206892"/>
                  <a:pt x="87857" y="207944"/>
                </a:cubicBezTo>
                <a:cubicBezTo>
                  <a:pt x="88379" y="208045"/>
                  <a:pt x="88699" y="208154"/>
                  <a:pt x="89221" y="208255"/>
                </a:cubicBezTo>
                <a:cubicBezTo>
                  <a:pt x="90483" y="206050"/>
                  <a:pt x="89751" y="202893"/>
                  <a:pt x="91645" y="200680"/>
                </a:cubicBezTo>
                <a:cubicBezTo>
                  <a:pt x="93850" y="202262"/>
                  <a:pt x="93850" y="205520"/>
                  <a:pt x="96695" y="206361"/>
                </a:cubicBezTo>
                <a:cubicBezTo>
                  <a:pt x="96796" y="205730"/>
                  <a:pt x="96905" y="205099"/>
                  <a:pt x="96796" y="204678"/>
                </a:cubicBezTo>
                <a:cubicBezTo>
                  <a:pt x="96274" y="203104"/>
                  <a:pt x="95643" y="201631"/>
                  <a:pt x="95222" y="200158"/>
                </a:cubicBezTo>
                <a:cubicBezTo>
                  <a:pt x="95112" y="199948"/>
                  <a:pt x="95432" y="199527"/>
                  <a:pt x="95744" y="198996"/>
                </a:cubicBezTo>
                <a:cubicBezTo>
                  <a:pt x="96905" y="199948"/>
                  <a:pt x="97957" y="200890"/>
                  <a:pt x="99111" y="201732"/>
                </a:cubicBezTo>
                <a:cubicBezTo>
                  <a:pt x="100483" y="202893"/>
                  <a:pt x="101955" y="203946"/>
                  <a:pt x="103428" y="204998"/>
                </a:cubicBezTo>
                <a:cubicBezTo>
                  <a:pt x="103442" y="205012"/>
                  <a:pt x="103462" y="205018"/>
                  <a:pt x="103487" y="205018"/>
                </a:cubicBezTo>
                <a:cubicBezTo>
                  <a:pt x="103646" y="205018"/>
                  <a:pt x="104023" y="204772"/>
                  <a:pt x="104481" y="204678"/>
                </a:cubicBezTo>
                <a:cubicBezTo>
                  <a:pt x="104060" y="202994"/>
                  <a:pt x="102587" y="202153"/>
                  <a:pt x="101535" y="201000"/>
                </a:cubicBezTo>
                <a:cubicBezTo>
                  <a:pt x="100483" y="199527"/>
                  <a:pt x="98799" y="198576"/>
                  <a:pt x="98168" y="196682"/>
                </a:cubicBezTo>
                <a:lnTo>
                  <a:pt x="100693" y="193214"/>
                </a:lnTo>
                <a:cubicBezTo>
                  <a:pt x="102797" y="190058"/>
                  <a:pt x="103740" y="186691"/>
                  <a:pt x="103740" y="182903"/>
                </a:cubicBezTo>
                <a:cubicBezTo>
                  <a:pt x="103740" y="179427"/>
                  <a:pt x="103109" y="176060"/>
                  <a:pt x="101745" y="172904"/>
                </a:cubicBezTo>
                <a:cubicBezTo>
                  <a:pt x="100794" y="170379"/>
                  <a:pt x="99851" y="167853"/>
                  <a:pt x="98690" y="165438"/>
                </a:cubicBezTo>
                <a:cubicBezTo>
                  <a:pt x="95011" y="157652"/>
                  <a:pt x="92377" y="149656"/>
                  <a:pt x="91114" y="141129"/>
                </a:cubicBezTo>
                <a:cubicBezTo>
                  <a:pt x="90904" y="139867"/>
                  <a:pt x="90694" y="138604"/>
                  <a:pt x="90483" y="137451"/>
                </a:cubicBezTo>
                <a:cubicBezTo>
                  <a:pt x="89221" y="130297"/>
                  <a:pt x="87958" y="123142"/>
                  <a:pt x="84381" y="117250"/>
                </a:cubicBezTo>
                <a:cubicBezTo>
                  <a:pt x="83859" y="112411"/>
                  <a:pt x="83329" y="108093"/>
                  <a:pt x="82807" y="103783"/>
                </a:cubicBezTo>
                <a:cubicBezTo>
                  <a:pt x="81544" y="91578"/>
                  <a:pt x="79541" y="79475"/>
                  <a:pt x="76806" y="67481"/>
                </a:cubicBezTo>
                <a:cubicBezTo>
                  <a:pt x="74070" y="55486"/>
                  <a:pt x="71023" y="43601"/>
                  <a:pt x="68077" y="31607"/>
                </a:cubicBezTo>
                <a:cubicBezTo>
                  <a:pt x="66916" y="27079"/>
                  <a:pt x="65653" y="22559"/>
                  <a:pt x="64390" y="18031"/>
                </a:cubicBezTo>
                <a:cubicBezTo>
                  <a:pt x="63658" y="15825"/>
                  <a:pt x="63027" y="13511"/>
                  <a:pt x="61234" y="11928"/>
                </a:cubicBezTo>
                <a:cubicBezTo>
                  <a:pt x="60596" y="11672"/>
                  <a:pt x="59992" y="11573"/>
                  <a:pt x="59407" y="11573"/>
                </a:cubicBezTo>
                <a:cubicBezTo>
                  <a:pt x="58550" y="11573"/>
                  <a:pt x="57736" y="11787"/>
                  <a:pt x="56925" y="12038"/>
                </a:cubicBezTo>
                <a:cubicBezTo>
                  <a:pt x="55688" y="12476"/>
                  <a:pt x="54522" y="13288"/>
                  <a:pt x="53059" y="13288"/>
                </a:cubicBezTo>
                <a:cubicBezTo>
                  <a:pt x="52780" y="13288"/>
                  <a:pt x="52490" y="13258"/>
                  <a:pt x="52186" y="13191"/>
                </a:cubicBezTo>
                <a:cubicBezTo>
                  <a:pt x="51344" y="11617"/>
                  <a:pt x="50502" y="10034"/>
                  <a:pt x="49560" y="8460"/>
                </a:cubicBezTo>
                <a:cubicBezTo>
                  <a:pt x="48398" y="6457"/>
                  <a:pt x="47035" y="4563"/>
                  <a:pt x="45242" y="2989"/>
                </a:cubicBezTo>
                <a:cubicBezTo>
                  <a:pt x="43558" y="1516"/>
                  <a:pt x="41665" y="675"/>
                  <a:pt x="39459" y="355"/>
                </a:cubicBezTo>
                <a:cubicBezTo>
                  <a:pt x="38233" y="204"/>
                  <a:pt x="37007" y="1"/>
                  <a:pt x="3576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2"/>
          <p:cNvSpPr/>
          <p:nvPr/>
        </p:nvSpPr>
        <p:spPr>
          <a:xfrm rot="-506912" flipH="1">
            <a:off x="241687" y="162437"/>
            <a:ext cx="584911" cy="1171193"/>
          </a:xfrm>
          <a:custGeom>
            <a:avLst/>
            <a:gdLst/>
            <a:ahLst/>
            <a:cxnLst/>
            <a:rect l="l" t="t" r="r" b="b"/>
            <a:pathLst>
              <a:path w="104481" h="209207" extrusionOk="0">
                <a:moveTo>
                  <a:pt x="37896" y="20017"/>
                </a:moveTo>
                <a:cubicBezTo>
                  <a:pt x="37992" y="20017"/>
                  <a:pt x="38092" y="20023"/>
                  <a:pt x="38197" y="20034"/>
                </a:cubicBezTo>
                <a:cubicBezTo>
                  <a:pt x="38508" y="20244"/>
                  <a:pt x="38929" y="20345"/>
                  <a:pt x="39039" y="20665"/>
                </a:cubicBezTo>
                <a:cubicBezTo>
                  <a:pt x="43037" y="29814"/>
                  <a:pt x="47035" y="38863"/>
                  <a:pt x="50923" y="48020"/>
                </a:cubicBezTo>
                <a:cubicBezTo>
                  <a:pt x="51325" y="48823"/>
                  <a:pt x="51251" y="49718"/>
                  <a:pt x="51426" y="50529"/>
                </a:cubicBezTo>
                <a:lnTo>
                  <a:pt x="51426" y="50529"/>
                </a:lnTo>
                <a:cubicBezTo>
                  <a:pt x="50385" y="50364"/>
                  <a:pt x="50179" y="49461"/>
                  <a:pt x="49871" y="48652"/>
                </a:cubicBezTo>
                <a:cubicBezTo>
                  <a:pt x="47346" y="43702"/>
                  <a:pt x="44930" y="38652"/>
                  <a:pt x="42405" y="33602"/>
                </a:cubicBezTo>
                <a:cubicBezTo>
                  <a:pt x="40402" y="29604"/>
                  <a:pt x="38407" y="25505"/>
                  <a:pt x="36404" y="21717"/>
                </a:cubicBezTo>
                <a:cubicBezTo>
                  <a:pt x="36503" y="20481"/>
                  <a:pt x="37025" y="20017"/>
                  <a:pt x="37896" y="20017"/>
                </a:cubicBezTo>
                <a:close/>
                <a:moveTo>
                  <a:pt x="21253" y="23922"/>
                </a:moveTo>
                <a:cubicBezTo>
                  <a:pt x="21784" y="24453"/>
                  <a:pt x="22306" y="24874"/>
                  <a:pt x="22726" y="25395"/>
                </a:cubicBezTo>
                <a:cubicBezTo>
                  <a:pt x="28408" y="33501"/>
                  <a:pt x="33458" y="42019"/>
                  <a:pt x="37986" y="50857"/>
                </a:cubicBezTo>
                <a:cubicBezTo>
                  <a:pt x="38271" y="51341"/>
                  <a:pt x="38211" y="52083"/>
                  <a:pt x="38275" y="52689"/>
                </a:cubicBezTo>
                <a:lnTo>
                  <a:pt x="38275" y="52689"/>
                </a:lnTo>
                <a:cubicBezTo>
                  <a:pt x="37881" y="52516"/>
                  <a:pt x="37424" y="52396"/>
                  <a:pt x="37145" y="52018"/>
                </a:cubicBezTo>
                <a:cubicBezTo>
                  <a:pt x="31674" y="43601"/>
                  <a:pt x="25782" y="35395"/>
                  <a:pt x="19570" y="27500"/>
                </a:cubicBezTo>
                <a:cubicBezTo>
                  <a:pt x="19259" y="27079"/>
                  <a:pt x="19048" y="26557"/>
                  <a:pt x="18838" y="26136"/>
                </a:cubicBezTo>
                <a:cubicBezTo>
                  <a:pt x="19149" y="25606"/>
                  <a:pt x="19360" y="25084"/>
                  <a:pt x="19780" y="24764"/>
                </a:cubicBezTo>
                <a:cubicBezTo>
                  <a:pt x="20100" y="24453"/>
                  <a:pt x="20622" y="24242"/>
                  <a:pt x="21253" y="23922"/>
                </a:cubicBezTo>
                <a:close/>
                <a:moveTo>
                  <a:pt x="51528" y="50686"/>
                </a:moveTo>
                <a:cubicBezTo>
                  <a:pt x="52436" y="51187"/>
                  <a:pt x="52405" y="52020"/>
                  <a:pt x="52397" y="52798"/>
                </a:cubicBezTo>
                <a:lnTo>
                  <a:pt x="52397" y="52798"/>
                </a:lnTo>
                <a:cubicBezTo>
                  <a:pt x="51395" y="52447"/>
                  <a:pt x="51358" y="51619"/>
                  <a:pt x="51528" y="50686"/>
                </a:cubicBezTo>
                <a:close/>
                <a:moveTo>
                  <a:pt x="52634" y="53282"/>
                </a:moveTo>
                <a:lnTo>
                  <a:pt x="52634" y="53282"/>
                </a:lnTo>
                <a:cubicBezTo>
                  <a:pt x="52765" y="53440"/>
                  <a:pt x="52896" y="53571"/>
                  <a:pt x="53028" y="53702"/>
                </a:cubicBezTo>
                <a:cubicBezTo>
                  <a:pt x="52981" y="53708"/>
                  <a:pt x="52939" y="53711"/>
                  <a:pt x="52902" y="53711"/>
                </a:cubicBezTo>
                <a:cubicBezTo>
                  <a:pt x="52594" y="53711"/>
                  <a:pt x="52604" y="53500"/>
                  <a:pt x="52634" y="53282"/>
                </a:cubicBezTo>
                <a:close/>
                <a:moveTo>
                  <a:pt x="38365" y="52910"/>
                </a:moveTo>
                <a:cubicBezTo>
                  <a:pt x="39512" y="53767"/>
                  <a:pt x="39551" y="53828"/>
                  <a:pt x="39188" y="55204"/>
                </a:cubicBezTo>
                <a:lnTo>
                  <a:pt x="39188" y="55204"/>
                </a:lnTo>
                <a:cubicBezTo>
                  <a:pt x="38616" y="54533"/>
                  <a:pt x="38150" y="53846"/>
                  <a:pt x="38365" y="52910"/>
                </a:cubicBezTo>
                <a:close/>
                <a:moveTo>
                  <a:pt x="39297" y="55391"/>
                </a:moveTo>
                <a:cubicBezTo>
                  <a:pt x="40021" y="55442"/>
                  <a:pt x="40294" y="55861"/>
                  <a:pt x="40192" y="56648"/>
                </a:cubicBezTo>
                <a:cubicBezTo>
                  <a:pt x="40192" y="56878"/>
                  <a:pt x="40136" y="57113"/>
                  <a:pt x="40108" y="57391"/>
                </a:cubicBezTo>
                <a:lnTo>
                  <a:pt x="40108" y="57391"/>
                </a:lnTo>
                <a:cubicBezTo>
                  <a:pt x="39839" y="56746"/>
                  <a:pt x="39565" y="56035"/>
                  <a:pt x="39297" y="55391"/>
                </a:cubicBezTo>
                <a:close/>
                <a:moveTo>
                  <a:pt x="40613" y="57490"/>
                </a:moveTo>
                <a:cubicBezTo>
                  <a:pt x="40677" y="57490"/>
                  <a:pt x="40592" y="57525"/>
                  <a:pt x="40469" y="57553"/>
                </a:cubicBezTo>
                <a:lnTo>
                  <a:pt x="40469" y="57553"/>
                </a:lnTo>
                <a:cubicBezTo>
                  <a:pt x="40560" y="57515"/>
                  <a:pt x="40613" y="57490"/>
                  <a:pt x="40613" y="57490"/>
                </a:cubicBezTo>
                <a:close/>
                <a:moveTo>
                  <a:pt x="59450" y="16667"/>
                </a:moveTo>
                <a:cubicBezTo>
                  <a:pt x="60923" y="18561"/>
                  <a:pt x="61554" y="20766"/>
                  <a:pt x="62286" y="22980"/>
                </a:cubicBezTo>
                <a:cubicBezTo>
                  <a:pt x="63549" y="27289"/>
                  <a:pt x="64710" y="31708"/>
                  <a:pt x="65863" y="36026"/>
                </a:cubicBezTo>
                <a:cubicBezTo>
                  <a:pt x="68809" y="48542"/>
                  <a:pt x="71755" y="60957"/>
                  <a:pt x="74600" y="73482"/>
                </a:cubicBezTo>
                <a:cubicBezTo>
                  <a:pt x="75232" y="75898"/>
                  <a:pt x="75652" y="78423"/>
                  <a:pt x="76073" y="80948"/>
                </a:cubicBezTo>
                <a:cubicBezTo>
                  <a:pt x="76174" y="81579"/>
                  <a:pt x="76073" y="82210"/>
                  <a:pt x="76073" y="84003"/>
                </a:cubicBezTo>
                <a:cubicBezTo>
                  <a:pt x="67968" y="61589"/>
                  <a:pt x="62396" y="39494"/>
                  <a:pt x="54400" y="18451"/>
                </a:cubicBezTo>
                <a:cubicBezTo>
                  <a:pt x="56184" y="16978"/>
                  <a:pt x="57657" y="16667"/>
                  <a:pt x="59450" y="16667"/>
                </a:cubicBezTo>
                <a:close/>
                <a:moveTo>
                  <a:pt x="10943" y="38762"/>
                </a:moveTo>
                <a:cubicBezTo>
                  <a:pt x="11894" y="39915"/>
                  <a:pt x="12946" y="40967"/>
                  <a:pt x="13788" y="42128"/>
                </a:cubicBezTo>
                <a:cubicBezTo>
                  <a:pt x="23046" y="55065"/>
                  <a:pt x="32406" y="67800"/>
                  <a:pt x="39560" y="82000"/>
                </a:cubicBezTo>
                <a:cubicBezTo>
                  <a:pt x="41017" y="84913"/>
                  <a:pt x="42992" y="87522"/>
                  <a:pt x="43948" y="90632"/>
                </a:cubicBezTo>
                <a:lnTo>
                  <a:pt x="43948" y="90632"/>
                </a:lnTo>
                <a:cubicBezTo>
                  <a:pt x="43811" y="90641"/>
                  <a:pt x="43657" y="90656"/>
                  <a:pt x="43510" y="90656"/>
                </a:cubicBezTo>
                <a:cubicBezTo>
                  <a:pt x="43318" y="90656"/>
                  <a:pt x="43140" y="90629"/>
                  <a:pt x="43037" y="90526"/>
                </a:cubicBezTo>
                <a:cubicBezTo>
                  <a:pt x="42506" y="89895"/>
                  <a:pt x="41875" y="89154"/>
                  <a:pt x="41353" y="88422"/>
                </a:cubicBezTo>
                <a:cubicBezTo>
                  <a:pt x="38828" y="84946"/>
                  <a:pt x="36303" y="81369"/>
                  <a:pt x="33879" y="77791"/>
                </a:cubicBezTo>
                <a:cubicBezTo>
                  <a:pt x="26093" y="66327"/>
                  <a:pt x="17154" y="55697"/>
                  <a:pt x="7475" y="45706"/>
                </a:cubicBezTo>
                <a:cubicBezTo>
                  <a:pt x="6844" y="45074"/>
                  <a:pt x="6313" y="44334"/>
                  <a:pt x="5682" y="43601"/>
                </a:cubicBezTo>
                <a:cubicBezTo>
                  <a:pt x="6844" y="41388"/>
                  <a:pt x="8737" y="40024"/>
                  <a:pt x="10943" y="38762"/>
                </a:cubicBezTo>
                <a:close/>
                <a:moveTo>
                  <a:pt x="44021" y="90774"/>
                </a:moveTo>
                <a:lnTo>
                  <a:pt x="44021" y="90774"/>
                </a:lnTo>
                <a:cubicBezTo>
                  <a:pt x="44770" y="91455"/>
                  <a:pt x="44813" y="92318"/>
                  <a:pt x="44564" y="93187"/>
                </a:cubicBezTo>
                <a:lnTo>
                  <a:pt x="44564" y="93187"/>
                </a:lnTo>
                <a:cubicBezTo>
                  <a:pt x="44083" y="92415"/>
                  <a:pt x="43621" y="91719"/>
                  <a:pt x="44021" y="90774"/>
                </a:cubicBezTo>
                <a:close/>
                <a:moveTo>
                  <a:pt x="37069" y="4212"/>
                </a:moveTo>
                <a:cubicBezTo>
                  <a:pt x="39404" y="4212"/>
                  <a:pt x="41377" y="5156"/>
                  <a:pt x="42927" y="6878"/>
                </a:cubicBezTo>
                <a:cubicBezTo>
                  <a:pt x="44089" y="8250"/>
                  <a:pt x="45141" y="9824"/>
                  <a:pt x="45873" y="11406"/>
                </a:cubicBezTo>
                <a:cubicBezTo>
                  <a:pt x="47876" y="15404"/>
                  <a:pt x="49871" y="19504"/>
                  <a:pt x="51454" y="23712"/>
                </a:cubicBezTo>
                <a:cubicBezTo>
                  <a:pt x="53869" y="30345"/>
                  <a:pt x="55974" y="37078"/>
                  <a:pt x="58288" y="43702"/>
                </a:cubicBezTo>
                <a:cubicBezTo>
                  <a:pt x="63027" y="57591"/>
                  <a:pt x="67656" y="71479"/>
                  <a:pt x="72387" y="85266"/>
                </a:cubicBezTo>
                <a:cubicBezTo>
                  <a:pt x="74701" y="92100"/>
                  <a:pt x="76494" y="99154"/>
                  <a:pt x="78068" y="106199"/>
                </a:cubicBezTo>
                <a:cubicBezTo>
                  <a:pt x="78279" y="107360"/>
                  <a:pt x="78388" y="108623"/>
                  <a:pt x="78489" y="109675"/>
                </a:cubicBezTo>
                <a:cubicBezTo>
                  <a:pt x="77546" y="111670"/>
                  <a:pt x="76174" y="112722"/>
                  <a:pt x="74491" y="113673"/>
                </a:cubicBezTo>
                <a:cubicBezTo>
                  <a:pt x="74070" y="113252"/>
                  <a:pt x="73548" y="112932"/>
                  <a:pt x="73439" y="112411"/>
                </a:cubicBezTo>
                <a:cubicBezTo>
                  <a:pt x="67126" y="82109"/>
                  <a:pt x="57977" y="52650"/>
                  <a:pt x="45031" y="24453"/>
                </a:cubicBezTo>
                <a:cubicBezTo>
                  <a:pt x="42717" y="19403"/>
                  <a:pt x="40091" y="14453"/>
                  <a:pt x="37667" y="9403"/>
                </a:cubicBezTo>
                <a:cubicBezTo>
                  <a:pt x="36825" y="7829"/>
                  <a:pt x="35773" y="6356"/>
                  <a:pt x="35461" y="4353"/>
                </a:cubicBezTo>
                <a:cubicBezTo>
                  <a:pt x="36015" y="4258"/>
                  <a:pt x="36551" y="4212"/>
                  <a:pt x="37069" y="4212"/>
                </a:cubicBezTo>
                <a:close/>
                <a:moveTo>
                  <a:pt x="24635" y="10402"/>
                </a:moveTo>
                <a:cubicBezTo>
                  <a:pt x="24915" y="10402"/>
                  <a:pt x="25192" y="10419"/>
                  <a:pt x="25462" y="10455"/>
                </a:cubicBezTo>
                <a:cubicBezTo>
                  <a:pt x="27145" y="11196"/>
                  <a:pt x="27777" y="12459"/>
                  <a:pt x="28517" y="13721"/>
                </a:cubicBezTo>
                <a:cubicBezTo>
                  <a:pt x="30302" y="17088"/>
                  <a:pt x="32196" y="20455"/>
                  <a:pt x="33778" y="23821"/>
                </a:cubicBezTo>
                <a:cubicBezTo>
                  <a:pt x="40192" y="36758"/>
                  <a:pt x="46824" y="49594"/>
                  <a:pt x="53979" y="62119"/>
                </a:cubicBezTo>
                <a:cubicBezTo>
                  <a:pt x="54189" y="62641"/>
                  <a:pt x="54501" y="63062"/>
                  <a:pt x="54711" y="63592"/>
                </a:cubicBezTo>
                <a:cubicBezTo>
                  <a:pt x="58288" y="69484"/>
                  <a:pt x="60813" y="75797"/>
                  <a:pt x="62497" y="82530"/>
                </a:cubicBezTo>
                <a:cubicBezTo>
                  <a:pt x="65022" y="91999"/>
                  <a:pt x="67757" y="101258"/>
                  <a:pt x="70392" y="110727"/>
                </a:cubicBezTo>
                <a:cubicBezTo>
                  <a:pt x="70703" y="111880"/>
                  <a:pt x="70813" y="113143"/>
                  <a:pt x="71124" y="114725"/>
                </a:cubicBezTo>
                <a:cubicBezTo>
                  <a:pt x="70282" y="114936"/>
                  <a:pt x="69971" y="115037"/>
                  <a:pt x="69441" y="115247"/>
                </a:cubicBezTo>
                <a:cubicBezTo>
                  <a:pt x="69020" y="114304"/>
                  <a:pt x="68498" y="113463"/>
                  <a:pt x="68178" y="112411"/>
                </a:cubicBezTo>
                <a:cubicBezTo>
                  <a:pt x="61764" y="94205"/>
                  <a:pt x="54501" y="76318"/>
                  <a:pt x="46614" y="58643"/>
                </a:cubicBezTo>
                <a:cubicBezTo>
                  <a:pt x="42296" y="48862"/>
                  <a:pt x="37145" y="39603"/>
                  <a:pt x="31143" y="30766"/>
                </a:cubicBezTo>
                <a:cubicBezTo>
                  <a:pt x="27886" y="25816"/>
                  <a:pt x="24519" y="20876"/>
                  <a:pt x="21253" y="15926"/>
                </a:cubicBezTo>
                <a:cubicBezTo>
                  <a:pt x="20622" y="14874"/>
                  <a:pt x="19991" y="13721"/>
                  <a:pt x="19259" y="12560"/>
                </a:cubicBezTo>
                <a:cubicBezTo>
                  <a:pt x="19780" y="12139"/>
                  <a:pt x="20100" y="11718"/>
                  <a:pt x="20521" y="11507"/>
                </a:cubicBezTo>
                <a:cubicBezTo>
                  <a:pt x="21825" y="10810"/>
                  <a:pt x="23279" y="10402"/>
                  <a:pt x="24635" y="10402"/>
                </a:cubicBezTo>
                <a:close/>
                <a:moveTo>
                  <a:pt x="9369" y="21296"/>
                </a:moveTo>
                <a:cubicBezTo>
                  <a:pt x="10210" y="21928"/>
                  <a:pt x="11052" y="22349"/>
                  <a:pt x="11574" y="22980"/>
                </a:cubicBezTo>
                <a:cubicBezTo>
                  <a:pt x="12836" y="24343"/>
                  <a:pt x="13998" y="25715"/>
                  <a:pt x="15151" y="27079"/>
                </a:cubicBezTo>
                <a:cubicBezTo>
                  <a:pt x="21885" y="35605"/>
                  <a:pt x="28096" y="44443"/>
                  <a:pt x="33988" y="53592"/>
                </a:cubicBezTo>
                <a:cubicBezTo>
                  <a:pt x="39771" y="62641"/>
                  <a:pt x="45562" y="71899"/>
                  <a:pt x="51344" y="80948"/>
                </a:cubicBezTo>
                <a:cubicBezTo>
                  <a:pt x="53558" y="84525"/>
                  <a:pt x="55553" y="88102"/>
                  <a:pt x="57135" y="91999"/>
                </a:cubicBezTo>
                <a:cubicBezTo>
                  <a:pt x="59660" y="98413"/>
                  <a:pt x="62286" y="104726"/>
                  <a:pt x="64811" y="111039"/>
                </a:cubicBezTo>
                <a:cubicBezTo>
                  <a:pt x="65342" y="112411"/>
                  <a:pt x="66074" y="113673"/>
                  <a:pt x="65443" y="115247"/>
                </a:cubicBezTo>
                <a:cubicBezTo>
                  <a:pt x="64805" y="115542"/>
                  <a:pt x="64166" y="115631"/>
                  <a:pt x="63515" y="115631"/>
                </a:cubicBezTo>
                <a:cubicBezTo>
                  <a:pt x="62774" y="115631"/>
                  <a:pt x="62018" y="115516"/>
                  <a:pt x="61234" y="115458"/>
                </a:cubicBezTo>
                <a:cubicBezTo>
                  <a:pt x="60923" y="115037"/>
                  <a:pt x="60502" y="114725"/>
                  <a:pt x="60182" y="114304"/>
                </a:cubicBezTo>
                <a:cubicBezTo>
                  <a:pt x="53979" y="102411"/>
                  <a:pt x="47767" y="90627"/>
                  <a:pt x="41564" y="78743"/>
                </a:cubicBezTo>
                <a:cubicBezTo>
                  <a:pt x="34931" y="65907"/>
                  <a:pt x="27044" y="53803"/>
                  <a:pt x="18838" y="42019"/>
                </a:cubicBezTo>
                <a:cubicBezTo>
                  <a:pt x="15681" y="37499"/>
                  <a:pt x="12104" y="33501"/>
                  <a:pt x="8737" y="29183"/>
                </a:cubicBezTo>
                <a:cubicBezTo>
                  <a:pt x="7475" y="27710"/>
                  <a:pt x="6212" y="26136"/>
                  <a:pt x="4630" y="24133"/>
                </a:cubicBezTo>
                <a:cubicBezTo>
                  <a:pt x="6524" y="22980"/>
                  <a:pt x="7896" y="22239"/>
                  <a:pt x="9369" y="21296"/>
                </a:cubicBezTo>
                <a:close/>
                <a:moveTo>
                  <a:pt x="80172" y="114826"/>
                </a:moveTo>
                <a:cubicBezTo>
                  <a:pt x="80593" y="115037"/>
                  <a:pt x="81014" y="115146"/>
                  <a:pt x="81123" y="115357"/>
                </a:cubicBezTo>
                <a:cubicBezTo>
                  <a:pt x="81435" y="115988"/>
                  <a:pt x="81755" y="116720"/>
                  <a:pt x="81965" y="117351"/>
                </a:cubicBezTo>
                <a:cubicBezTo>
                  <a:pt x="84490" y="127140"/>
                  <a:pt x="86594" y="137131"/>
                  <a:pt x="88168" y="147021"/>
                </a:cubicBezTo>
                <a:cubicBezTo>
                  <a:pt x="89431" y="155018"/>
                  <a:pt x="91855" y="162492"/>
                  <a:pt x="95222" y="169747"/>
                </a:cubicBezTo>
                <a:cubicBezTo>
                  <a:pt x="96484" y="172382"/>
                  <a:pt x="97537" y="175008"/>
                  <a:pt x="98589" y="177743"/>
                </a:cubicBezTo>
                <a:cubicBezTo>
                  <a:pt x="99641" y="180479"/>
                  <a:pt x="99851" y="183324"/>
                  <a:pt x="99321" y="186270"/>
                </a:cubicBezTo>
                <a:cubicBezTo>
                  <a:pt x="98337" y="192197"/>
                  <a:pt x="93054" y="196438"/>
                  <a:pt x="87340" y="196438"/>
                </a:cubicBezTo>
                <a:cubicBezTo>
                  <a:pt x="86360" y="196438"/>
                  <a:pt x="85367" y="196313"/>
                  <a:pt x="84381" y="196050"/>
                </a:cubicBezTo>
                <a:cubicBezTo>
                  <a:pt x="81334" y="195209"/>
                  <a:pt x="79331" y="193104"/>
                  <a:pt x="78699" y="190058"/>
                </a:cubicBezTo>
                <a:cubicBezTo>
                  <a:pt x="78068" y="186901"/>
                  <a:pt x="77757" y="183635"/>
                  <a:pt x="78068" y="180378"/>
                </a:cubicBezTo>
                <a:cubicBezTo>
                  <a:pt x="78489" y="175429"/>
                  <a:pt x="78279" y="170589"/>
                  <a:pt x="77546" y="165749"/>
                </a:cubicBezTo>
                <a:cubicBezTo>
                  <a:pt x="76915" y="161962"/>
                  <a:pt x="76284" y="158283"/>
                  <a:pt x="75442" y="154597"/>
                </a:cubicBezTo>
                <a:cubicBezTo>
                  <a:pt x="73548" y="146811"/>
                  <a:pt x="71234" y="139236"/>
                  <a:pt x="67757" y="132081"/>
                </a:cubicBezTo>
                <a:cubicBezTo>
                  <a:pt x="66495" y="129245"/>
                  <a:pt x="64921" y="126610"/>
                  <a:pt x="63549" y="123875"/>
                </a:cubicBezTo>
                <a:cubicBezTo>
                  <a:pt x="63027" y="122822"/>
                  <a:pt x="62076" y="121770"/>
                  <a:pt x="62918" y="120196"/>
                </a:cubicBezTo>
                <a:cubicBezTo>
                  <a:pt x="63692" y="120196"/>
                  <a:pt x="64511" y="120148"/>
                  <a:pt x="65345" y="120148"/>
                </a:cubicBezTo>
                <a:cubicBezTo>
                  <a:pt x="65762" y="120148"/>
                  <a:pt x="66183" y="120160"/>
                  <a:pt x="66604" y="120196"/>
                </a:cubicBezTo>
                <a:cubicBezTo>
                  <a:pt x="66945" y="120212"/>
                  <a:pt x="67283" y="120220"/>
                  <a:pt x="67618" y="120220"/>
                </a:cubicBezTo>
                <a:cubicBezTo>
                  <a:pt x="71723" y="120220"/>
                  <a:pt x="75376" y="119007"/>
                  <a:pt x="78489" y="116089"/>
                </a:cubicBezTo>
                <a:cubicBezTo>
                  <a:pt x="79019" y="115567"/>
                  <a:pt x="79650" y="115247"/>
                  <a:pt x="80172" y="114826"/>
                </a:cubicBezTo>
                <a:close/>
                <a:moveTo>
                  <a:pt x="35768" y="1"/>
                </a:moveTo>
                <a:cubicBezTo>
                  <a:pt x="34456" y="1"/>
                  <a:pt x="33130" y="228"/>
                  <a:pt x="31775" y="986"/>
                </a:cubicBezTo>
                <a:cubicBezTo>
                  <a:pt x="31564" y="1727"/>
                  <a:pt x="31143" y="2459"/>
                  <a:pt x="30933" y="3090"/>
                </a:cubicBezTo>
                <a:cubicBezTo>
                  <a:pt x="31884" y="8040"/>
                  <a:pt x="35352" y="11617"/>
                  <a:pt x="36404" y="16137"/>
                </a:cubicBezTo>
                <a:cubicBezTo>
                  <a:pt x="35945" y="16601"/>
                  <a:pt x="35565" y="16897"/>
                  <a:pt x="35034" y="16897"/>
                </a:cubicBezTo>
                <a:cubicBezTo>
                  <a:pt x="34718" y="16897"/>
                  <a:pt x="34349" y="16793"/>
                  <a:pt x="33879" y="16558"/>
                </a:cubicBezTo>
                <a:cubicBezTo>
                  <a:pt x="33458" y="15825"/>
                  <a:pt x="32827" y="14773"/>
                  <a:pt x="32196" y="13721"/>
                </a:cubicBezTo>
                <a:cubicBezTo>
                  <a:pt x="31143" y="12038"/>
                  <a:pt x="30091" y="10354"/>
                  <a:pt x="28938" y="8671"/>
                </a:cubicBezTo>
                <a:cubicBezTo>
                  <a:pt x="28307" y="7619"/>
                  <a:pt x="27356" y="6777"/>
                  <a:pt x="25571" y="6356"/>
                </a:cubicBezTo>
                <a:cubicBezTo>
                  <a:pt x="21994" y="7198"/>
                  <a:pt x="17676" y="7088"/>
                  <a:pt x="14629" y="10354"/>
                </a:cubicBezTo>
                <a:cubicBezTo>
                  <a:pt x="14520" y="11087"/>
                  <a:pt x="14419" y="11617"/>
                  <a:pt x="14520" y="12139"/>
                </a:cubicBezTo>
                <a:cubicBezTo>
                  <a:pt x="14629" y="12879"/>
                  <a:pt x="14840" y="13511"/>
                  <a:pt x="15151" y="14142"/>
                </a:cubicBezTo>
                <a:cubicBezTo>
                  <a:pt x="16203" y="15926"/>
                  <a:pt x="17255" y="17509"/>
                  <a:pt x="18308" y="19192"/>
                </a:cubicBezTo>
                <a:cubicBezTo>
                  <a:pt x="18728" y="19823"/>
                  <a:pt x="19259" y="20345"/>
                  <a:pt x="18728" y="21507"/>
                </a:cubicBezTo>
                <a:cubicBezTo>
                  <a:pt x="18097" y="21818"/>
                  <a:pt x="17154" y="22349"/>
                  <a:pt x="16203" y="22769"/>
                </a:cubicBezTo>
                <a:cubicBezTo>
                  <a:pt x="13788" y="21086"/>
                  <a:pt x="12735" y="17719"/>
                  <a:pt x="9158" y="17509"/>
                </a:cubicBezTo>
                <a:cubicBezTo>
                  <a:pt x="6002" y="18451"/>
                  <a:pt x="3157" y="20345"/>
                  <a:pt x="632" y="22349"/>
                </a:cubicBezTo>
                <a:cubicBezTo>
                  <a:pt x="1" y="25084"/>
                  <a:pt x="1" y="25395"/>
                  <a:pt x="1263" y="26978"/>
                </a:cubicBezTo>
                <a:cubicBezTo>
                  <a:pt x="3056" y="29293"/>
                  <a:pt x="5051" y="31397"/>
                  <a:pt x="6844" y="33602"/>
                </a:cubicBezTo>
                <a:cubicBezTo>
                  <a:pt x="7365" y="34343"/>
                  <a:pt x="7786" y="35075"/>
                  <a:pt x="8207" y="35917"/>
                </a:cubicBezTo>
                <a:cubicBezTo>
                  <a:pt x="6103" y="38442"/>
                  <a:pt x="3157" y="39814"/>
                  <a:pt x="1263" y="42549"/>
                </a:cubicBezTo>
                <a:cubicBezTo>
                  <a:pt x="952" y="44233"/>
                  <a:pt x="1263" y="45495"/>
                  <a:pt x="2105" y="46438"/>
                </a:cubicBezTo>
                <a:cubicBezTo>
                  <a:pt x="3157" y="47701"/>
                  <a:pt x="4318" y="48862"/>
                  <a:pt x="5371" y="50015"/>
                </a:cubicBezTo>
                <a:cubicBezTo>
                  <a:pt x="12525" y="57490"/>
                  <a:pt x="19780" y="64854"/>
                  <a:pt x="25992" y="73061"/>
                </a:cubicBezTo>
                <a:cubicBezTo>
                  <a:pt x="33357" y="82951"/>
                  <a:pt x="40613" y="92841"/>
                  <a:pt x="47977" y="102731"/>
                </a:cubicBezTo>
                <a:cubicBezTo>
                  <a:pt x="51555" y="107672"/>
                  <a:pt x="55132" y="112722"/>
                  <a:pt x="58187" y="117040"/>
                </a:cubicBezTo>
                <a:cubicBezTo>
                  <a:pt x="60182" y="121981"/>
                  <a:pt x="61975" y="126189"/>
                  <a:pt x="63658" y="130297"/>
                </a:cubicBezTo>
                <a:cubicBezTo>
                  <a:pt x="64289" y="131980"/>
                  <a:pt x="64921" y="133664"/>
                  <a:pt x="65552" y="135448"/>
                </a:cubicBezTo>
                <a:cubicBezTo>
                  <a:pt x="68809" y="144606"/>
                  <a:pt x="70602" y="154285"/>
                  <a:pt x="72075" y="163855"/>
                </a:cubicBezTo>
                <a:cubicBezTo>
                  <a:pt x="72807" y="169326"/>
                  <a:pt x="73127" y="174696"/>
                  <a:pt x="72496" y="180168"/>
                </a:cubicBezTo>
                <a:cubicBezTo>
                  <a:pt x="72075" y="183215"/>
                  <a:pt x="72387" y="186270"/>
                  <a:pt x="72917" y="189317"/>
                </a:cubicBezTo>
                <a:cubicBezTo>
                  <a:pt x="73759" y="194577"/>
                  <a:pt x="76494" y="198264"/>
                  <a:pt x="81334" y="200368"/>
                </a:cubicBezTo>
                <a:cubicBezTo>
                  <a:pt x="82176" y="200789"/>
                  <a:pt x="83118" y="200789"/>
                  <a:pt x="83539" y="201841"/>
                </a:cubicBezTo>
                <a:cubicBezTo>
                  <a:pt x="83438" y="204366"/>
                  <a:pt x="81123" y="206260"/>
                  <a:pt x="81435" y="208785"/>
                </a:cubicBezTo>
                <a:cubicBezTo>
                  <a:pt x="81856" y="208996"/>
                  <a:pt x="82176" y="209097"/>
                  <a:pt x="82487" y="209206"/>
                </a:cubicBezTo>
                <a:cubicBezTo>
                  <a:pt x="84280" y="208045"/>
                  <a:pt x="84591" y="205419"/>
                  <a:pt x="86906" y="204467"/>
                </a:cubicBezTo>
                <a:cubicBezTo>
                  <a:pt x="87226" y="205730"/>
                  <a:pt x="87537" y="206892"/>
                  <a:pt x="87857" y="207944"/>
                </a:cubicBezTo>
                <a:cubicBezTo>
                  <a:pt x="88379" y="208045"/>
                  <a:pt x="88699" y="208154"/>
                  <a:pt x="89221" y="208255"/>
                </a:cubicBezTo>
                <a:cubicBezTo>
                  <a:pt x="90483" y="206050"/>
                  <a:pt x="89751" y="202893"/>
                  <a:pt x="91645" y="200680"/>
                </a:cubicBezTo>
                <a:cubicBezTo>
                  <a:pt x="93850" y="202262"/>
                  <a:pt x="93850" y="205520"/>
                  <a:pt x="96695" y="206361"/>
                </a:cubicBezTo>
                <a:cubicBezTo>
                  <a:pt x="96796" y="205730"/>
                  <a:pt x="96905" y="205099"/>
                  <a:pt x="96796" y="204678"/>
                </a:cubicBezTo>
                <a:cubicBezTo>
                  <a:pt x="96274" y="203104"/>
                  <a:pt x="95643" y="201631"/>
                  <a:pt x="95222" y="200158"/>
                </a:cubicBezTo>
                <a:cubicBezTo>
                  <a:pt x="95112" y="199948"/>
                  <a:pt x="95432" y="199527"/>
                  <a:pt x="95744" y="198996"/>
                </a:cubicBezTo>
                <a:cubicBezTo>
                  <a:pt x="96905" y="199948"/>
                  <a:pt x="97957" y="200890"/>
                  <a:pt x="99111" y="201732"/>
                </a:cubicBezTo>
                <a:cubicBezTo>
                  <a:pt x="100483" y="202893"/>
                  <a:pt x="101955" y="203946"/>
                  <a:pt x="103428" y="204998"/>
                </a:cubicBezTo>
                <a:cubicBezTo>
                  <a:pt x="103442" y="205012"/>
                  <a:pt x="103462" y="205018"/>
                  <a:pt x="103487" y="205018"/>
                </a:cubicBezTo>
                <a:cubicBezTo>
                  <a:pt x="103646" y="205018"/>
                  <a:pt x="104023" y="204772"/>
                  <a:pt x="104481" y="204678"/>
                </a:cubicBezTo>
                <a:cubicBezTo>
                  <a:pt x="104060" y="202994"/>
                  <a:pt x="102587" y="202153"/>
                  <a:pt x="101535" y="201000"/>
                </a:cubicBezTo>
                <a:cubicBezTo>
                  <a:pt x="100483" y="199527"/>
                  <a:pt x="98799" y="198576"/>
                  <a:pt x="98168" y="196682"/>
                </a:cubicBezTo>
                <a:lnTo>
                  <a:pt x="100693" y="193214"/>
                </a:lnTo>
                <a:cubicBezTo>
                  <a:pt x="102797" y="190058"/>
                  <a:pt x="103740" y="186691"/>
                  <a:pt x="103740" y="182903"/>
                </a:cubicBezTo>
                <a:cubicBezTo>
                  <a:pt x="103740" y="179427"/>
                  <a:pt x="103109" y="176060"/>
                  <a:pt x="101745" y="172904"/>
                </a:cubicBezTo>
                <a:cubicBezTo>
                  <a:pt x="100794" y="170379"/>
                  <a:pt x="99851" y="167853"/>
                  <a:pt x="98690" y="165438"/>
                </a:cubicBezTo>
                <a:cubicBezTo>
                  <a:pt x="95011" y="157652"/>
                  <a:pt x="92377" y="149656"/>
                  <a:pt x="91114" y="141129"/>
                </a:cubicBezTo>
                <a:cubicBezTo>
                  <a:pt x="90904" y="139867"/>
                  <a:pt x="90694" y="138604"/>
                  <a:pt x="90483" y="137451"/>
                </a:cubicBezTo>
                <a:cubicBezTo>
                  <a:pt x="89221" y="130297"/>
                  <a:pt x="87958" y="123142"/>
                  <a:pt x="84381" y="117250"/>
                </a:cubicBezTo>
                <a:cubicBezTo>
                  <a:pt x="83859" y="112411"/>
                  <a:pt x="83329" y="108093"/>
                  <a:pt x="82807" y="103783"/>
                </a:cubicBezTo>
                <a:cubicBezTo>
                  <a:pt x="81544" y="91578"/>
                  <a:pt x="79541" y="79475"/>
                  <a:pt x="76806" y="67481"/>
                </a:cubicBezTo>
                <a:cubicBezTo>
                  <a:pt x="74070" y="55486"/>
                  <a:pt x="71023" y="43601"/>
                  <a:pt x="68077" y="31607"/>
                </a:cubicBezTo>
                <a:cubicBezTo>
                  <a:pt x="66916" y="27079"/>
                  <a:pt x="65653" y="22559"/>
                  <a:pt x="64390" y="18031"/>
                </a:cubicBezTo>
                <a:cubicBezTo>
                  <a:pt x="63658" y="15825"/>
                  <a:pt x="63027" y="13511"/>
                  <a:pt x="61234" y="11928"/>
                </a:cubicBezTo>
                <a:cubicBezTo>
                  <a:pt x="60596" y="11672"/>
                  <a:pt x="59992" y="11573"/>
                  <a:pt x="59407" y="11573"/>
                </a:cubicBezTo>
                <a:cubicBezTo>
                  <a:pt x="58550" y="11573"/>
                  <a:pt x="57736" y="11787"/>
                  <a:pt x="56925" y="12038"/>
                </a:cubicBezTo>
                <a:cubicBezTo>
                  <a:pt x="55688" y="12476"/>
                  <a:pt x="54522" y="13288"/>
                  <a:pt x="53059" y="13288"/>
                </a:cubicBezTo>
                <a:cubicBezTo>
                  <a:pt x="52780" y="13288"/>
                  <a:pt x="52490" y="13258"/>
                  <a:pt x="52186" y="13191"/>
                </a:cubicBezTo>
                <a:cubicBezTo>
                  <a:pt x="51344" y="11617"/>
                  <a:pt x="50502" y="10034"/>
                  <a:pt x="49560" y="8460"/>
                </a:cubicBezTo>
                <a:cubicBezTo>
                  <a:pt x="48398" y="6457"/>
                  <a:pt x="47035" y="4563"/>
                  <a:pt x="45242" y="2989"/>
                </a:cubicBezTo>
                <a:cubicBezTo>
                  <a:pt x="43558" y="1516"/>
                  <a:pt x="41665" y="675"/>
                  <a:pt x="39459" y="355"/>
                </a:cubicBezTo>
                <a:cubicBezTo>
                  <a:pt x="38233" y="204"/>
                  <a:pt x="37007" y="1"/>
                  <a:pt x="3576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2"/>
          <p:cNvSpPr/>
          <p:nvPr/>
        </p:nvSpPr>
        <p:spPr>
          <a:xfrm rot="1774908">
            <a:off x="623124" y="504815"/>
            <a:ext cx="443922" cy="888884"/>
          </a:xfrm>
          <a:custGeom>
            <a:avLst/>
            <a:gdLst/>
            <a:ahLst/>
            <a:cxnLst/>
            <a:rect l="l" t="t" r="r" b="b"/>
            <a:pathLst>
              <a:path w="104481" h="209207" extrusionOk="0">
                <a:moveTo>
                  <a:pt x="37896" y="20017"/>
                </a:moveTo>
                <a:cubicBezTo>
                  <a:pt x="37992" y="20017"/>
                  <a:pt x="38092" y="20023"/>
                  <a:pt x="38197" y="20034"/>
                </a:cubicBezTo>
                <a:cubicBezTo>
                  <a:pt x="38508" y="20244"/>
                  <a:pt x="38929" y="20345"/>
                  <a:pt x="39039" y="20665"/>
                </a:cubicBezTo>
                <a:cubicBezTo>
                  <a:pt x="43037" y="29814"/>
                  <a:pt x="47035" y="38863"/>
                  <a:pt x="50923" y="48020"/>
                </a:cubicBezTo>
                <a:cubicBezTo>
                  <a:pt x="51325" y="48823"/>
                  <a:pt x="51251" y="49718"/>
                  <a:pt x="51426" y="50529"/>
                </a:cubicBezTo>
                <a:lnTo>
                  <a:pt x="51426" y="50529"/>
                </a:lnTo>
                <a:cubicBezTo>
                  <a:pt x="50385" y="50364"/>
                  <a:pt x="50179" y="49461"/>
                  <a:pt x="49871" y="48652"/>
                </a:cubicBezTo>
                <a:cubicBezTo>
                  <a:pt x="47346" y="43702"/>
                  <a:pt x="44930" y="38652"/>
                  <a:pt x="42405" y="33602"/>
                </a:cubicBezTo>
                <a:cubicBezTo>
                  <a:pt x="40402" y="29604"/>
                  <a:pt x="38407" y="25505"/>
                  <a:pt x="36404" y="21717"/>
                </a:cubicBezTo>
                <a:cubicBezTo>
                  <a:pt x="36503" y="20481"/>
                  <a:pt x="37025" y="20017"/>
                  <a:pt x="37896" y="20017"/>
                </a:cubicBezTo>
                <a:close/>
                <a:moveTo>
                  <a:pt x="21253" y="23922"/>
                </a:moveTo>
                <a:cubicBezTo>
                  <a:pt x="21784" y="24453"/>
                  <a:pt x="22306" y="24874"/>
                  <a:pt x="22726" y="25395"/>
                </a:cubicBezTo>
                <a:cubicBezTo>
                  <a:pt x="28408" y="33501"/>
                  <a:pt x="33458" y="42019"/>
                  <a:pt x="37986" y="50857"/>
                </a:cubicBezTo>
                <a:cubicBezTo>
                  <a:pt x="38271" y="51341"/>
                  <a:pt x="38211" y="52083"/>
                  <a:pt x="38275" y="52689"/>
                </a:cubicBezTo>
                <a:lnTo>
                  <a:pt x="38275" y="52689"/>
                </a:lnTo>
                <a:cubicBezTo>
                  <a:pt x="37881" y="52516"/>
                  <a:pt x="37424" y="52396"/>
                  <a:pt x="37145" y="52018"/>
                </a:cubicBezTo>
                <a:cubicBezTo>
                  <a:pt x="31674" y="43601"/>
                  <a:pt x="25782" y="35395"/>
                  <a:pt x="19570" y="27500"/>
                </a:cubicBezTo>
                <a:cubicBezTo>
                  <a:pt x="19259" y="27079"/>
                  <a:pt x="19048" y="26557"/>
                  <a:pt x="18838" y="26136"/>
                </a:cubicBezTo>
                <a:cubicBezTo>
                  <a:pt x="19149" y="25606"/>
                  <a:pt x="19360" y="25084"/>
                  <a:pt x="19780" y="24764"/>
                </a:cubicBezTo>
                <a:cubicBezTo>
                  <a:pt x="20100" y="24453"/>
                  <a:pt x="20622" y="24242"/>
                  <a:pt x="21253" y="23922"/>
                </a:cubicBezTo>
                <a:close/>
                <a:moveTo>
                  <a:pt x="51528" y="50686"/>
                </a:moveTo>
                <a:cubicBezTo>
                  <a:pt x="52436" y="51187"/>
                  <a:pt x="52405" y="52020"/>
                  <a:pt x="52397" y="52798"/>
                </a:cubicBezTo>
                <a:lnTo>
                  <a:pt x="52397" y="52798"/>
                </a:lnTo>
                <a:cubicBezTo>
                  <a:pt x="51395" y="52447"/>
                  <a:pt x="51358" y="51619"/>
                  <a:pt x="51528" y="50686"/>
                </a:cubicBezTo>
                <a:close/>
                <a:moveTo>
                  <a:pt x="52634" y="53282"/>
                </a:moveTo>
                <a:lnTo>
                  <a:pt x="52634" y="53282"/>
                </a:lnTo>
                <a:cubicBezTo>
                  <a:pt x="52765" y="53440"/>
                  <a:pt x="52896" y="53571"/>
                  <a:pt x="53028" y="53702"/>
                </a:cubicBezTo>
                <a:cubicBezTo>
                  <a:pt x="52981" y="53708"/>
                  <a:pt x="52939" y="53711"/>
                  <a:pt x="52902" y="53711"/>
                </a:cubicBezTo>
                <a:cubicBezTo>
                  <a:pt x="52594" y="53711"/>
                  <a:pt x="52604" y="53500"/>
                  <a:pt x="52634" y="53282"/>
                </a:cubicBezTo>
                <a:close/>
                <a:moveTo>
                  <a:pt x="38365" y="52910"/>
                </a:moveTo>
                <a:cubicBezTo>
                  <a:pt x="39512" y="53767"/>
                  <a:pt x="39551" y="53828"/>
                  <a:pt x="39188" y="55204"/>
                </a:cubicBezTo>
                <a:lnTo>
                  <a:pt x="39188" y="55204"/>
                </a:lnTo>
                <a:cubicBezTo>
                  <a:pt x="38616" y="54533"/>
                  <a:pt x="38150" y="53846"/>
                  <a:pt x="38365" y="52910"/>
                </a:cubicBezTo>
                <a:close/>
                <a:moveTo>
                  <a:pt x="39297" y="55391"/>
                </a:moveTo>
                <a:cubicBezTo>
                  <a:pt x="40021" y="55442"/>
                  <a:pt x="40294" y="55861"/>
                  <a:pt x="40192" y="56648"/>
                </a:cubicBezTo>
                <a:cubicBezTo>
                  <a:pt x="40192" y="56878"/>
                  <a:pt x="40136" y="57113"/>
                  <a:pt x="40108" y="57391"/>
                </a:cubicBezTo>
                <a:lnTo>
                  <a:pt x="40108" y="57391"/>
                </a:lnTo>
                <a:cubicBezTo>
                  <a:pt x="39839" y="56746"/>
                  <a:pt x="39565" y="56035"/>
                  <a:pt x="39297" y="55391"/>
                </a:cubicBezTo>
                <a:close/>
                <a:moveTo>
                  <a:pt x="40613" y="57490"/>
                </a:moveTo>
                <a:cubicBezTo>
                  <a:pt x="40677" y="57490"/>
                  <a:pt x="40592" y="57525"/>
                  <a:pt x="40469" y="57553"/>
                </a:cubicBezTo>
                <a:lnTo>
                  <a:pt x="40469" y="57553"/>
                </a:lnTo>
                <a:cubicBezTo>
                  <a:pt x="40560" y="57515"/>
                  <a:pt x="40613" y="57490"/>
                  <a:pt x="40613" y="57490"/>
                </a:cubicBezTo>
                <a:close/>
                <a:moveTo>
                  <a:pt x="59450" y="16667"/>
                </a:moveTo>
                <a:cubicBezTo>
                  <a:pt x="60923" y="18561"/>
                  <a:pt x="61554" y="20766"/>
                  <a:pt x="62286" y="22980"/>
                </a:cubicBezTo>
                <a:cubicBezTo>
                  <a:pt x="63549" y="27289"/>
                  <a:pt x="64710" y="31708"/>
                  <a:pt x="65863" y="36026"/>
                </a:cubicBezTo>
                <a:cubicBezTo>
                  <a:pt x="68809" y="48542"/>
                  <a:pt x="71755" y="60957"/>
                  <a:pt x="74600" y="73482"/>
                </a:cubicBezTo>
                <a:cubicBezTo>
                  <a:pt x="75232" y="75898"/>
                  <a:pt x="75652" y="78423"/>
                  <a:pt x="76073" y="80948"/>
                </a:cubicBezTo>
                <a:cubicBezTo>
                  <a:pt x="76174" y="81579"/>
                  <a:pt x="76073" y="82210"/>
                  <a:pt x="76073" y="84003"/>
                </a:cubicBezTo>
                <a:cubicBezTo>
                  <a:pt x="67968" y="61589"/>
                  <a:pt x="62396" y="39494"/>
                  <a:pt x="54400" y="18451"/>
                </a:cubicBezTo>
                <a:cubicBezTo>
                  <a:pt x="56184" y="16978"/>
                  <a:pt x="57657" y="16667"/>
                  <a:pt x="59450" y="16667"/>
                </a:cubicBezTo>
                <a:close/>
                <a:moveTo>
                  <a:pt x="10943" y="38762"/>
                </a:moveTo>
                <a:cubicBezTo>
                  <a:pt x="11894" y="39915"/>
                  <a:pt x="12946" y="40967"/>
                  <a:pt x="13788" y="42128"/>
                </a:cubicBezTo>
                <a:cubicBezTo>
                  <a:pt x="23046" y="55065"/>
                  <a:pt x="32406" y="67800"/>
                  <a:pt x="39560" y="82000"/>
                </a:cubicBezTo>
                <a:cubicBezTo>
                  <a:pt x="41017" y="84913"/>
                  <a:pt x="42992" y="87522"/>
                  <a:pt x="43948" y="90632"/>
                </a:cubicBezTo>
                <a:lnTo>
                  <a:pt x="43948" y="90632"/>
                </a:lnTo>
                <a:cubicBezTo>
                  <a:pt x="43811" y="90641"/>
                  <a:pt x="43657" y="90656"/>
                  <a:pt x="43510" y="90656"/>
                </a:cubicBezTo>
                <a:cubicBezTo>
                  <a:pt x="43318" y="90656"/>
                  <a:pt x="43140" y="90629"/>
                  <a:pt x="43037" y="90526"/>
                </a:cubicBezTo>
                <a:cubicBezTo>
                  <a:pt x="42506" y="89895"/>
                  <a:pt x="41875" y="89154"/>
                  <a:pt x="41353" y="88422"/>
                </a:cubicBezTo>
                <a:cubicBezTo>
                  <a:pt x="38828" y="84946"/>
                  <a:pt x="36303" y="81369"/>
                  <a:pt x="33879" y="77791"/>
                </a:cubicBezTo>
                <a:cubicBezTo>
                  <a:pt x="26093" y="66327"/>
                  <a:pt x="17154" y="55697"/>
                  <a:pt x="7475" y="45706"/>
                </a:cubicBezTo>
                <a:cubicBezTo>
                  <a:pt x="6844" y="45074"/>
                  <a:pt x="6313" y="44334"/>
                  <a:pt x="5682" y="43601"/>
                </a:cubicBezTo>
                <a:cubicBezTo>
                  <a:pt x="6844" y="41388"/>
                  <a:pt x="8737" y="40024"/>
                  <a:pt x="10943" y="38762"/>
                </a:cubicBezTo>
                <a:close/>
                <a:moveTo>
                  <a:pt x="44021" y="90774"/>
                </a:moveTo>
                <a:lnTo>
                  <a:pt x="44021" y="90774"/>
                </a:lnTo>
                <a:cubicBezTo>
                  <a:pt x="44770" y="91455"/>
                  <a:pt x="44813" y="92318"/>
                  <a:pt x="44564" y="93187"/>
                </a:cubicBezTo>
                <a:lnTo>
                  <a:pt x="44564" y="93187"/>
                </a:lnTo>
                <a:cubicBezTo>
                  <a:pt x="44083" y="92415"/>
                  <a:pt x="43621" y="91719"/>
                  <a:pt x="44021" y="90774"/>
                </a:cubicBezTo>
                <a:close/>
                <a:moveTo>
                  <a:pt x="37069" y="4212"/>
                </a:moveTo>
                <a:cubicBezTo>
                  <a:pt x="39404" y="4212"/>
                  <a:pt x="41377" y="5156"/>
                  <a:pt x="42927" y="6878"/>
                </a:cubicBezTo>
                <a:cubicBezTo>
                  <a:pt x="44089" y="8250"/>
                  <a:pt x="45141" y="9824"/>
                  <a:pt x="45873" y="11406"/>
                </a:cubicBezTo>
                <a:cubicBezTo>
                  <a:pt x="47876" y="15404"/>
                  <a:pt x="49871" y="19504"/>
                  <a:pt x="51454" y="23712"/>
                </a:cubicBezTo>
                <a:cubicBezTo>
                  <a:pt x="53869" y="30345"/>
                  <a:pt x="55974" y="37078"/>
                  <a:pt x="58288" y="43702"/>
                </a:cubicBezTo>
                <a:cubicBezTo>
                  <a:pt x="63027" y="57591"/>
                  <a:pt x="67656" y="71479"/>
                  <a:pt x="72387" y="85266"/>
                </a:cubicBezTo>
                <a:cubicBezTo>
                  <a:pt x="74701" y="92100"/>
                  <a:pt x="76494" y="99154"/>
                  <a:pt x="78068" y="106199"/>
                </a:cubicBezTo>
                <a:cubicBezTo>
                  <a:pt x="78279" y="107360"/>
                  <a:pt x="78388" y="108623"/>
                  <a:pt x="78489" y="109675"/>
                </a:cubicBezTo>
                <a:cubicBezTo>
                  <a:pt x="77546" y="111670"/>
                  <a:pt x="76174" y="112722"/>
                  <a:pt x="74491" y="113673"/>
                </a:cubicBezTo>
                <a:cubicBezTo>
                  <a:pt x="74070" y="113252"/>
                  <a:pt x="73548" y="112932"/>
                  <a:pt x="73439" y="112411"/>
                </a:cubicBezTo>
                <a:cubicBezTo>
                  <a:pt x="67126" y="82109"/>
                  <a:pt x="57977" y="52650"/>
                  <a:pt x="45031" y="24453"/>
                </a:cubicBezTo>
                <a:cubicBezTo>
                  <a:pt x="42717" y="19403"/>
                  <a:pt x="40091" y="14453"/>
                  <a:pt x="37667" y="9403"/>
                </a:cubicBezTo>
                <a:cubicBezTo>
                  <a:pt x="36825" y="7829"/>
                  <a:pt x="35773" y="6356"/>
                  <a:pt x="35461" y="4353"/>
                </a:cubicBezTo>
                <a:cubicBezTo>
                  <a:pt x="36015" y="4258"/>
                  <a:pt x="36551" y="4212"/>
                  <a:pt x="37069" y="4212"/>
                </a:cubicBezTo>
                <a:close/>
                <a:moveTo>
                  <a:pt x="24635" y="10402"/>
                </a:moveTo>
                <a:cubicBezTo>
                  <a:pt x="24915" y="10402"/>
                  <a:pt x="25192" y="10419"/>
                  <a:pt x="25462" y="10455"/>
                </a:cubicBezTo>
                <a:cubicBezTo>
                  <a:pt x="27145" y="11196"/>
                  <a:pt x="27777" y="12459"/>
                  <a:pt x="28517" y="13721"/>
                </a:cubicBezTo>
                <a:cubicBezTo>
                  <a:pt x="30302" y="17088"/>
                  <a:pt x="32196" y="20455"/>
                  <a:pt x="33778" y="23821"/>
                </a:cubicBezTo>
                <a:cubicBezTo>
                  <a:pt x="40192" y="36758"/>
                  <a:pt x="46824" y="49594"/>
                  <a:pt x="53979" y="62119"/>
                </a:cubicBezTo>
                <a:cubicBezTo>
                  <a:pt x="54189" y="62641"/>
                  <a:pt x="54501" y="63062"/>
                  <a:pt x="54711" y="63592"/>
                </a:cubicBezTo>
                <a:cubicBezTo>
                  <a:pt x="58288" y="69484"/>
                  <a:pt x="60813" y="75797"/>
                  <a:pt x="62497" y="82530"/>
                </a:cubicBezTo>
                <a:cubicBezTo>
                  <a:pt x="65022" y="91999"/>
                  <a:pt x="67757" y="101258"/>
                  <a:pt x="70392" y="110727"/>
                </a:cubicBezTo>
                <a:cubicBezTo>
                  <a:pt x="70703" y="111880"/>
                  <a:pt x="70813" y="113143"/>
                  <a:pt x="71124" y="114725"/>
                </a:cubicBezTo>
                <a:cubicBezTo>
                  <a:pt x="70282" y="114936"/>
                  <a:pt x="69971" y="115037"/>
                  <a:pt x="69441" y="115247"/>
                </a:cubicBezTo>
                <a:cubicBezTo>
                  <a:pt x="69020" y="114304"/>
                  <a:pt x="68498" y="113463"/>
                  <a:pt x="68178" y="112411"/>
                </a:cubicBezTo>
                <a:cubicBezTo>
                  <a:pt x="61764" y="94205"/>
                  <a:pt x="54501" y="76318"/>
                  <a:pt x="46614" y="58643"/>
                </a:cubicBezTo>
                <a:cubicBezTo>
                  <a:pt x="42296" y="48862"/>
                  <a:pt x="37145" y="39603"/>
                  <a:pt x="31143" y="30766"/>
                </a:cubicBezTo>
                <a:cubicBezTo>
                  <a:pt x="27886" y="25816"/>
                  <a:pt x="24519" y="20876"/>
                  <a:pt x="21253" y="15926"/>
                </a:cubicBezTo>
                <a:cubicBezTo>
                  <a:pt x="20622" y="14874"/>
                  <a:pt x="19991" y="13721"/>
                  <a:pt x="19259" y="12560"/>
                </a:cubicBezTo>
                <a:cubicBezTo>
                  <a:pt x="19780" y="12139"/>
                  <a:pt x="20100" y="11718"/>
                  <a:pt x="20521" y="11507"/>
                </a:cubicBezTo>
                <a:cubicBezTo>
                  <a:pt x="21825" y="10810"/>
                  <a:pt x="23279" y="10402"/>
                  <a:pt x="24635" y="10402"/>
                </a:cubicBezTo>
                <a:close/>
                <a:moveTo>
                  <a:pt x="9369" y="21296"/>
                </a:moveTo>
                <a:cubicBezTo>
                  <a:pt x="10210" y="21928"/>
                  <a:pt x="11052" y="22349"/>
                  <a:pt x="11574" y="22980"/>
                </a:cubicBezTo>
                <a:cubicBezTo>
                  <a:pt x="12836" y="24343"/>
                  <a:pt x="13998" y="25715"/>
                  <a:pt x="15151" y="27079"/>
                </a:cubicBezTo>
                <a:cubicBezTo>
                  <a:pt x="21885" y="35605"/>
                  <a:pt x="28096" y="44443"/>
                  <a:pt x="33988" y="53592"/>
                </a:cubicBezTo>
                <a:cubicBezTo>
                  <a:pt x="39771" y="62641"/>
                  <a:pt x="45562" y="71899"/>
                  <a:pt x="51344" y="80948"/>
                </a:cubicBezTo>
                <a:cubicBezTo>
                  <a:pt x="53558" y="84525"/>
                  <a:pt x="55553" y="88102"/>
                  <a:pt x="57135" y="91999"/>
                </a:cubicBezTo>
                <a:cubicBezTo>
                  <a:pt x="59660" y="98413"/>
                  <a:pt x="62286" y="104726"/>
                  <a:pt x="64811" y="111039"/>
                </a:cubicBezTo>
                <a:cubicBezTo>
                  <a:pt x="65342" y="112411"/>
                  <a:pt x="66074" y="113673"/>
                  <a:pt x="65443" y="115247"/>
                </a:cubicBezTo>
                <a:cubicBezTo>
                  <a:pt x="64805" y="115542"/>
                  <a:pt x="64166" y="115631"/>
                  <a:pt x="63515" y="115631"/>
                </a:cubicBezTo>
                <a:cubicBezTo>
                  <a:pt x="62774" y="115631"/>
                  <a:pt x="62018" y="115516"/>
                  <a:pt x="61234" y="115458"/>
                </a:cubicBezTo>
                <a:cubicBezTo>
                  <a:pt x="60923" y="115037"/>
                  <a:pt x="60502" y="114725"/>
                  <a:pt x="60182" y="114304"/>
                </a:cubicBezTo>
                <a:cubicBezTo>
                  <a:pt x="53979" y="102411"/>
                  <a:pt x="47767" y="90627"/>
                  <a:pt x="41564" y="78743"/>
                </a:cubicBezTo>
                <a:cubicBezTo>
                  <a:pt x="34931" y="65907"/>
                  <a:pt x="27044" y="53803"/>
                  <a:pt x="18838" y="42019"/>
                </a:cubicBezTo>
                <a:cubicBezTo>
                  <a:pt x="15681" y="37499"/>
                  <a:pt x="12104" y="33501"/>
                  <a:pt x="8737" y="29183"/>
                </a:cubicBezTo>
                <a:cubicBezTo>
                  <a:pt x="7475" y="27710"/>
                  <a:pt x="6212" y="26136"/>
                  <a:pt x="4630" y="24133"/>
                </a:cubicBezTo>
                <a:cubicBezTo>
                  <a:pt x="6524" y="22980"/>
                  <a:pt x="7896" y="22239"/>
                  <a:pt x="9369" y="21296"/>
                </a:cubicBezTo>
                <a:close/>
                <a:moveTo>
                  <a:pt x="80172" y="114826"/>
                </a:moveTo>
                <a:cubicBezTo>
                  <a:pt x="80593" y="115037"/>
                  <a:pt x="81014" y="115146"/>
                  <a:pt x="81123" y="115357"/>
                </a:cubicBezTo>
                <a:cubicBezTo>
                  <a:pt x="81435" y="115988"/>
                  <a:pt x="81755" y="116720"/>
                  <a:pt x="81965" y="117351"/>
                </a:cubicBezTo>
                <a:cubicBezTo>
                  <a:pt x="84490" y="127140"/>
                  <a:pt x="86594" y="137131"/>
                  <a:pt x="88168" y="147021"/>
                </a:cubicBezTo>
                <a:cubicBezTo>
                  <a:pt x="89431" y="155018"/>
                  <a:pt x="91855" y="162492"/>
                  <a:pt x="95222" y="169747"/>
                </a:cubicBezTo>
                <a:cubicBezTo>
                  <a:pt x="96484" y="172382"/>
                  <a:pt x="97537" y="175008"/>
                  <a:pt x="98589" y="177743"/>
                </a:cubicBezTo>
                <a:cubicBezTo>
                  <a:pt x="99641" y="180479"/>
                  <a:pt x="99851" y="183324"/>
                  <a:pt x="99321" y="186270"/>
                </a:cubicBezTo>
                <a:cubicBezTo>
                  <a:pt x="98337" y="192197"/>
                  <a:pt x="93054" y="196438"/>
                  <a:pt x="87340" y="196438"/>
                </a:cubicBezTo>
                <a:cubicBezTo>
                  <a:pt x="86360" y="196438"/>
                  <a:pt x="85367" y="196313"/>
                  <a:pt x="84381" y="196050"/>
                </a:cubicBezTo>
                <a:cubicBezTo>
                  <a:pt x="81334" y="195209"/>
                  <a:pt x="79331" y="193104"/>
                  <a:pt x="78699" y="190058"/>
                </a:cubicBezTo>
                <a:cubicBezTo>
                  <a:pt x="78068" y="186901"/>
                  <a:pt x="77757" y="183635"/>
                  <a:pt x="78068" y="180378"/>
                </a:cubicBezTo>
                <a:cubicBezTo>
                  <a:pt x="78489" y="175429"/>
                  <a:pt x="78279" y="170589"/>
                  <a:pt x="77546" y="165749"/>
                </a:cubicBezTo>
                <a:cubicBezTo>
                  <a:pt x="76915" y="161962"/>
                  <a:pt x="76284" y="158283"/>
                  <a:pt x="75442" y="154597"/>
                </a:cubicBezTo>
                <a:cubicBezTo>
                  <a:pt x="73548" y="146811"/>
                  <a:pt x="71234" y="139236"/>
                  <a:pt x="67757" y="132081"/>
                </a:cubicBezTo>
                <a:cubicBezTo>
                  <a:pt x="66495" y="129245"/>
                  <a:pt x="64921" y="126610"/>
                  <a:pt x="63549" y="123875"/>
                </a:cubicBezTo>
                <a:cubicBezTo>
                  <a:pt x="63027" y="122822"/>
                  <a:pt x="62076" y="121770"/>
                  <a:pt x="62918" y="120196"/>
                </a:cubicBezTo>
                <a:cubicBezTo>
                  <a:pt x="63692" y="120196"/>
                  <a:pt x="64511" y="120148"/>
                  <a:pt x="65345" y="120148"/>
                </a:cubicBezTo>
                <a:cubicBezTo>
                  <a:pt x="65762" y="120148"/>
                  <a:pt x="66183" y="120160"/>
                  <a:pt x="66604" y="120196"/>
                </a:cubicBezTo>
                <a:cubicBezTo>
                  <a:pt x="66945" y="120212"/>
                  <a:pt x="67283" y="120220"/>
                  <a:pt x="67618" y="120220"/>
                </a:cubicBezTo>
                <a:cubicBezTo>
                  <a:pt x="71723" y="120220"/>
                  <a:pt x="75376" y="119007"/>
                  <a:pt x="78489" y="116089"/>
                </a:cubicBezTo>
                <a:cubicBezTo>
                  <a:pt x="79019" y="115567"/>
                  <a:pt x="79650" y="115247"/>
                  <a:pt x="80172" y="114826"/>
                </a:cubicBezTo>
                <a:close/>
                <a:moveTo>
                  <a:pt x="35768" y="1"/>
                </a:moveTo>
                <a:cubicBezTo>
                  <a:pt x="34456" y="1"/>
                  <a:pt x="33130" y="228"/>
                  <a:pt x="31775" y="986"/>
                </a:cubicBezTo>
                <a:cubicBezTo>
                  <a:pt x="31564" y="1727"/>
                  <a:pt x="31143" y="2459"/>
                  <a:pt x="30933" y="3090"/>
                </a:cubicBezTo>
                <a:cubicBezTo>
                  <a:pt x="31884" y="8040"/>
                  <a:pt x="35352" y="11617"/>
                  <a:pt x="36404" y="16137"/>
                </a:cubicBezTo>
                <a:cubicBezTo>
                  <a:pt x="35945" y="16601"/>
                  <a:pt x="35565" y="16897"/>
                  <a:pt x="35034" y="16897"/>
                </a:cubicBezTo>
                <a:cubicBezTo>
                  <a:pt x="34718" y="16897"/>
                  <a:pt x="34349" y="16793"/>
                  <a:pt x="33879" y="16558"/>
                </a:cubicBezTo>
                <a:cubicBezTo>
                  <a:pt x="33458" y="15825"/>
                  <a:pt x="32827" y="14773"/>
                  <a:pt x="32196" y="13721"/>
                </a:cubicBezTo>
                <a:cubicBezTo>
                  <a:pt x="31143" y="12038"/>
                  <a:pt x="30091" y="10354"/>
                  <a:pt x="28938" y="8671"/>
                </a:cubicBezTo>
                <a:cubicBezTo>
                  <a:pt x="28307" y="7619"/>
                  <a:pt x="27356" y="6777"/>
                  <a:pt x="25571" y="6356"/>
                </a:cubicBezTo>
                <a:cubicBezTo>
                  <a:pt x="21994" y="7198"/>
                  <a:pt x="17676" y="7088"/>
                  <a:pt x="14629" y="10354"/>
                </a:cubicBezTo>
                <a:cubicBezTo>
                  <a:pt x="14520" y="11087"/>
                  <a:pt x="14419" y="11617"/>
                  <a:pt x="14520" y="12139"/>
                </a:cubicBezTo>
                <a:cubicBezTo>
                  <a:pt x="14629" y="12879"/>
                  <a:pt x="14840" y="13511"/>
                  <a:pt x="15151" y="14142"/>
                </a:cubicBezTo>
                <a:cubicBezTo>
                  <a:pt x="16203" y="15926"/>
                  <a:pt x="17255" y="17509"/>
                  <a:pt x="18308" y="19192"/>
                </a:cubicBezTo>
                <a:cubicBezTo>
                  <a:pt x="18728" y="19823"/>
                  <a:pt x="19259" y="20345"/>
                  <a:pt x="18728" y="21507"/>
                </a:cubicBezTo>
                <a:cubicBezTo>
                  <a:pt x="18097" y="21818"/>
                  <a:pt x="17154" y="22349"/>
                  <a:pt x="16203" y="22769"/>
                </a:cubicBezTo>
                <a:cubicBezTo>
                  <a:pt x="13788" y="21086"/>
                  <a:pt x="12735" y="17719"/>
                  <a:pt x="9158" y="17509"/>
                </a:cubicBezTo>
                <a:cubicBezTo>
                  <a:pt x="6002" y="18451"/>
                  <a:pt x="3157" y="20345"/>
                  <a:pt x="632" y="22349"/>
                </a:cubicBezTo>
                <a:cubicBezTo>
                  <a:pt x="1" y="25084"/>
                  <a:pt x="1" y="25395"/>
                  <a:pt x="1263" y="26978"/>
                </a:cubicBezTo>
                <a:cubicBezTo>
                  <a:pt x="3056" y="29293"/>
                  <a:pt x="5051" y="31397"/>
                  <a:pt x="6844" y="33602"/>
                </a:cubicBezTo>
                <a:cubicBezTo>
                  <a:pt x="7365" y="34343"/>
                  <a:pt x="7786" y="35075"/>
                  <a:pt x="8207" y="35917"/>
                </a:cubicBezTo>
                <a:cubicBezTo>
                  <a:pt x="6103" y="38442"/>
                  <a:pt x="3157" y="39814"/>
                  <a:pt x="1263" y="42549"/>
                </a:cubicBezTo>
                <a:cubicBezTo>
                  <a:pt x="952" y="44233"/>
                  <a:pt x="1263" y="45495"/>
                  <a:pt x="2105" y="46438"/>
                </a:cubicBezTo>
                <a:cubicBezTo>
                  <a:pt x="3157" y="47701"/>
                  <a:pt x="4318" y="48862"/>
                  <a:pt x="5371" y="50015"/>
                </a:cubicBezTo>
                <a:cubicBezTo>
                  <a:pt x="12525" y="57490"/>
                  <a:pt x="19780" y="64854"/>
                  <a:pt x="25992" y="73061"/>
                </a:cubicBezTo>
                <a:cubicBezTo>
                  <a:pt x="33357" y="82951"/>
                  <a:pt x="40613" y="92841"/>
                  <a:pt x="47977" y="102731"/>
                </a:cubicBezTo>
                <a:cubicBezTo>
                  <a:pt x="51555" y="107672"/>
                  <a:pt x="55132" y="112722"/>
                  <a:pt x="58187" y="117040"/>
                </a:cubicBezTo>
                <a:cubicBezTo>
                  <a:pt x="60182" y="121981"/>
                  <a:pt x="61975" y="126189"/>
                  <a:pt x="63658" y="130297"/>
                </a:cubicBezTo>
                <a:cubicBezTo>
                  <a:pt x="64289" y="131980"/>
                  <a:pt x="64921" y="133664"/>
                  <a:pt x="65552" y="135448"/>
                </a:cubicBezTo>
                <a:cubicBezTo>
                  <a:pt x="68809" y="144606"/>
                  <a:pt x="70602" y="154285"/>
                  <a:pt x="72075" y="163855"/>
                </a:cubicBezTo>
                <a:cubicBezTo>
                  <a:pt x="72807" y="169326"/>
                  <a:pt x="73127" y="174696"/>
                  <a:pt x="72496" y="180168"/>
                </a:cubicBezTo>
                <a:cubicBezTo>
                  <a:pt x="72075" y="183215"/>
                  <a:pt x="72387" y="186270"/>
                  <a:pt x="72917" y="189317"/>
                </a:cubicBezTo>
                <a:cubicBezTo>
                  <a:pt x="73759" y="194577"/>
                  <a:pt x="76494" y="198264"/>
                  <a:pt x="81334" y="200368"/>
                </a:cubicBezTo>
                <a:cubicBezTo>
                  <a:pt x="82176" y="200789"/>
                  <a:pt x="83118" y="200789"/>
                  <a:pt x="83539" y="201841"/>
                </a:cubicBezTo>
                <a:cubicBezTo>
                  <a:pt x="83438" y="204366"/>
                  <a:pt x="81123" y="206260"/>
                  <a:pt x="81435" y="208785"/>
                </a:cubicBezTo>
                <a:cubicBezTo>
                  <a:pt x="81856" y="208996"/>
                  <a:pt x="82176" y="209097"/>
                  <a:pt x="82487" y="209206"/>
                </a:cubicBezTo>
                <a:cubicBezTo>
                  <a:pt x="84280" y="208045"/>
                  <a:pt x="84591" y="205419"/>
                  <a:pt x="86906" y="204467"/>
                </a:cubicBezTo>
                <a:cubicBezTo>
                  <a:pt x="87226" y="205730"/>
                  <a:pt x="87537" y="206892"/>
                  <a:pt x="87857" y="207944"/>
                </a:cubicBezTo>
                <a:cubicBezTo>
                  <a:pt x="88379" y="208045"/>
                  <a:pt x="88699" y="208154"/>
                  <a:pt x="89221" y="208255"/>
                </a:cubicBezTo>
                <a:cubicBezTo>
                  <a:pt x="90483" y="206050"/>
                  <a:pt x="89751" y="202893"/>
                  <a:pt x="91645" y="200680"/>
                </a:cubicBezTo>
                <a:cubicBezTo>
                  <a:pt x="93850" y="202262"/>
                  <a:pt x="93850" y="205520"/>
                  <a:pt x="96695" y="206361"/>
                </a:cubicBezTo>
                <a:cubicBezTo>
                  <a:pt x="96796" y="205730"/>
                  <a:pt x="96905" y="205099"/>
                  <a:pt x="96796" y="204678"/>
                </a:cubicBezTo>
                <a:cubicBezTo>
                  <a:pt x="96274" y="203104"/>
                  <a:pt x="95643" y="201631"/>
                  <a:pt x="95222" y="200158"/>
                </a:cubicBezTo>
                <a:cubicBezTo>
                  <a:pt x="95112" y="199948"/>
                  <a:pt x="95432" y="199527"/>
                  <a:pt x="95744" y="198996"/>
                </a:cubicBezTo>
                <a:cubicBezTo>
                  <a:pt x="96905" y="199948"/>
                  <a:pt x="97957" y="200890"/>
                  <a:pt x="99111" y="201732"/>
                </a:cubicBezTo>
                <a:cubicBezTo>
                  <a:pt x="100483" y="202893"/>
                  <a:pt x="101955" y="203946"/>
                  <a:pt x="103428" y="204998"/>
                </a:cubicBezTo>
                <a:cubicBezTo>
                  <a:pt x="103442" y="205012"/>
                  <a:pt x="103462" y="205018"/>
                  <a:pt x="103487" y="205018"/>
                </a:cubicBezTo>
                <a:cubicBezTo>
                  <a:pt x="103646" y="205018"/>
                  <a:pt x="104023" y="204772"/>
                  <a:pt x="104481" y="204678"/>
                </a:cubicBezTo>
                <a:cubicBezTo>
                  <a:pt x="104060" y="202994"/>
                  <a:pt x="102587" y="202153"/>
                  <a:pt x="101535" y="201000"/>
                </a:cubicBezTo>
                <a:cubicBezTo>
                  <a:pt x="100483" y="199527"/>
                  <a:pt x="98799" y="198576"/>
                  <a:pt x="98168" y="196682"/>
                </a:cubicBezTo>
                <a:lnTo>
                  <a:pt x="100693" y="193214"/>
                </a:lnTo>
                <a:cubicBezTo>
                  <a:pt x="102797" y="190058"/>
                  <a:pt x="103740" y="186691"/>
                  <a:pt x="103740" y="182903"/>
                </a:cubicBezTo>
                <a:cubicBezTo>
                  <a:pt x="103740" y="179427"/>
                  <a:pt x="103109" y="176060"/>
                  <a:pt x="101745" y="172904"/>
                </a:cubicBezTo>
                <a:cubicBezTo>
                  <a:pt x="100794" y="170379"/>
                  <a:pt x="99851" y="167853"/>
                  <a:pt x="98690" y="165438"/>
                </a:cubicBezTo>
                <a:cubicBezTo>
                  <a:pt x="95011" y="157652"/>
                  <a:pt x="92377" y="149656"/>
                  <a:pt x="91114" y="141129"/>
                </a:cubicBezTo>
                <a:cubicBezTo>
                  <a:pt x="90904" y="139867"/>
                  <a:pt x="90694" y="138604"/>
                  <a:pt x="90483" y="137451"/>
                </a:cubicBezTo>
                <a:cubicBezTo>
                  <a:pt x="89221" y="130297"/>
                  <a:pt x="87958" y="123142"/>
                  <a:pt x="84381" y="117250"/>
                </a:cubicBezTo>
                <a:cubicBezTo>
                  <a:pt x="83859" y="112411"/>
                  <a:pt x="83329" y="108093"/>
                  <a:pt x="82807" y="103783"/>
                </a:cubicBezTo>
                <a:cubicBezTo>
                  <a:pt x="81544" y="91578"/>
                  <a:pt x="79541" y="79475"/>
                  <a:pt x="76806" y="67481"/>
                </a:cubicBezTo>
                <a:cubicBezTo>
                  <a:pt x="74070" y="55486"/>
                  <a:pt x="71023" y="43601"/>
                  <a:pt x="68077" y="31607"/>
                </a:cubicBezTo>
                <a:cubicBezTo>
                  <a:pt x="66916" y="27079"/>
                  <a:pt x="65653" y="22559"/>
                  <a:pt x="64390" y="18031"/>
                </a:cubicBezTo>
                <a:cubicBezTo>
                  <a:pt x="63658" y="15825"/>
                  <a:pt x="63027" y="13511"/>
                  <a:pt x="61234" y="11928"/>
                </a:cubicBezTo>
                <a:cubicBezTo>
                  <a:pt x="60596" y="11672"/>
                  <a:pt x="59992" y="11573"/>
                  <a:pt x="59407" y="11573"/>
                </a:cubicBezTo>
                <a:cubicBezTo>
                  <a:pt x="58550" y="11573"/>
                  <a:pt x="57736" y="11787"/>
                  <a:pt x="56925" y="12038"/>
                </a:cubicBezTo>
                <a:cubicBezTo>
                  <a:pt x="55688" y="12476"/>
                  <a:pt x="54522" y="13288"/>
                  <a:pt x="53059" y="13288"/>
                </a:cubicBezTo>
                <a:cubicBezTo>
                  <a:pt x="52780" y="13288"/>
                  <a:pt x="52490" y="13258"/>
                  <a:pt x="52186" y="13191"/>
                </a:cubicBezTo>
                <a:cubicBezTo>
                  <a:pt x="51344" y="11617"/>
                  <a:pt x="50502" y="10034"/>
                  <a:pt x="49560" y="8460"/>
                </a:cubicBezTo>
                <a:cubicBezTo>
                  <a:pt x="48398" y="6457"/>
                  <a:pt x="47035" y="4563"/>
                  <a:pt x="45242" y="2989"/>
                </a:cubicBezTo>
                <a:cubicBezTo>
                  <a:pt x="43558" y="1516"/>
                  <a:pt x="41665" y="675"/>
                  <a:pt x="39459" y="355"/>
                </a:cubicBezTo>
                <a:cubicBezTo>
                  <a:pt x="38233" y="204"/>
                  <a:pt x="37007" y="1"/>
                  <a:pt x="3576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2"/>
          <p:cNvSpPr/>
          <p:nvPr/>
        </p:nvSpPr>
        <p:spPr>
          <a:xfrm rot="-968314" flipH="1">
            <a:off x="8142093" y="4081710"/>
            <a:ext cx="393738" cy="788398"/>
          </a:xfrm>
          <a:custGeom>
            <a:avLst/>
            <a:gdLst/>
            <a:ahLst/>
            <a:cxnLst/>
            <a:rect l="l" t="t" r="r" b="b"/>
            <a:pathLst>
              <a:path w="104481" h="209207" extrusionOk="0">
                <a:moveTo>
                  <a:pt x="37896" y="20017"/>
                </a:moveTo>
                <a:cubicBezTo>
                  <a:pt x="37992" y="20017"/>
                  <a:pt x="38092" y="20023"/>
                  <a:pt x="38197" y="20034"/>
                </a:cubicBezTo>
                <a:cubicBezTo>
                  <a:pt x="38508" y="20244"/>
                  <a:pt x="38929" y="20345"/>
                  <a:pt x="39039" y="20665"/>
                </a:cubicBezTo>
                <a:cubicBezTo>
                  <a:pt x="43037" y="29814"/>
                  <a:pt x="47035" y="38863"/>
                  <a:pt x="50923" y="48020"/>
                </a:cubicBezTo>
                <a:cubicBezTo>
                  <a:pt x="51325" y="48823"/>
                  <a:pt x="51251" y="49718"/>
                  <a:pt x="51426" y="50529"/>
                </a:cubicBezTo>
                <a:lnTo>
                  <a:pt x="51426" y="50529"/>
                </a:lnTo>
                <a:cubicBezTo>
                  <a:pt x="50385" y="50364"/>
                  <a:pt x="50179" y="49461"/>
                  <a:pt x="49871" y="48652"/>
                </a:cubicBezTo>
                <a:cubicBezTo>
                  <a:pt x="47346" y="43702"/>
                  <a:pt x="44930" y="38652"/>
                  <a:pt x="42405" y="33602"/>
                </a:cubicBezTo>
                <a:cubicBezTo>
                  <a:pt x="40402" y="29604"/>
                  <a:pt x="38407" y="25505"/>
                  <a:pt x="36404" y="21717"/>
                </a:cubicBezTo>
                <a:cubicBezTo>
                  <a:pt x="36503" y="20481"/>
                  <a:pt x="37025" y="20017"/>
                  <a:pt x="37896" y="20017"/>
                </a:cubicBezTo>
                <a:close/>
                <a:moveTo>
                  <a:pt x="21253" y="23922"/>
                </a:moveTo>
                <a:cubicBezTo>
                  <a:pt x="21784" y="24453"/>
                  <a:pt x="22306" y="24874"/>
                  <a:pt x="22726" y="25395"/>
                </a:cubicBezTo>
                <a:cubicBezTo>
                  <a:pt x="28408" y="33501"/>
                  <a:pt x="33458" y="42019"/>
                  <a:pt x="37986" y="50857"/>
                </a:cubicBezTo>
                <a:cubicBezTo>
                  <a:pt x="38271" y="51341"/>
                  <a:pt x="38211" y="52083"/>
                  <a:pt x="38275" y="52689"/>
                </a:cubicBezTo>
                <a:lnTo>
                  <a:pt x="38275" y="52689"/>
                </a:lnTo>
                <a:cubicBezTo>
                  <a:pt x="37881" y="52516"/>
                  <a:pt x="37424" y="52396"/>
                  <a:pt x="37145" y="52018"/>
                </a:cubicBezTo>
                <a:cubicBezTo>
                  <a:pt x="31674" y="43601"/>
                  <a:pt x="25782" y="35395"/>
                  <a:pt x="19570" y="27500"/>
                </a:cubicBezTo>
                <a:cubicBezTo>
                  <a:pt x="19259" y="27079"/>
                  <a:pt x="19048" y="26557"/>
                  <a:pt x="18838" y="26136"/>
                </a:cubicBezTo>
                <a:cubicBezTo>
                  <a:pt x="19149" y="25606"/>
                  <a:pt x="19360" y="25084"/>
                  <a:pt x="19780" y="24764"/>
                </a:cubicBezTo>
                <a:cubicBezTo>
                  <a:pt x="20100" y="24453"/>
                  <a:pt x="20622" y="24242"/>
                  <a:pt x="21253" y="23922"/>
                </a:cubicBezTo>
                <a:close/>
                <a:moveTo>
                  <a:pt x="51528" y="50686"/>
                </a:moveTo>
                <a:cubicBezTo>
                  <a:pt x="52436" y="51187"/>
                  <a:pt x="52405" y="52020"/>
                  <a:pt x="52397" y="52798"/>
                </a:cubicBezTo>
                <a:lnTo>
                  <a:pt x="52397" y="52798"/>
                </a:lnTo>
                <a:cubicBezTo>
                  <a:pt x="51395" y="52447"/>
                  <a:pt x="51358" y="51619"/>
                  <a:pt x="51528" y="50686"/>
                </a:cubicBezTo>
                <a:close/>
                <a:moveTo>
                  <a:pt x="52634" y="53282"/>
                </a:moveTo>
                <a:lnTo>
                  <a:pt x="52634" y="53282"/>
                </a:lnTo>
                <a:cubicBezTo>
                  <a:pt x="52765" y="53440"/>
                  <a:pt x="52896" y="53571"/>
                  <a:pt x="53028" y="53702"/>
                </a:cubicBezTo>
                <a:cubicBezTo>
                  <a:pt x="52981" y="53708"/>
                  <a:pt x="52939" y="53711"/>
                  <a:pt x="52902" y="53711"/>
                </a:cubicBezTo>
                <a:cubicBezTo>
                  <a:pt x="52594" y="53711"/>
                  <a:pt x="52604" y="53500"/>
                  <a:pt x="52634" y="53282"/>
                </a:cubicBezTo>
                <a:close/>
                <a:moveTo>
                  <a:pt x="38365" y="52910"/>
                </a:moveTo>
                <a:cubicBezTo>
                  <a:pt x="39512" y="53767"/>
                  <a:pt x="39551" y="53828"/>
                  <a:pt x="39188" y="55204"/>
                </a:cubicBezTo>
                <a:lnTo>
                  <a:pt x="39188" y="55204"/>
                </a:lnTo>
                <a:cubicBezTo>
                  <a:pt x="38616" y="54533"/>
                  <a:pt x="38150" y="53846"/>
                  <a:pt x="38365" y="52910"/>
                </a:cubicBezTo>
                <a:close/>
                <a:moveTo>
                  <a:pt x="39297" y="55391"/>
                </a:moveTo>
                <a:cubicBezTo>
                  <a:pt x="40021" y="55442"/>
                  <a:pt x="40294" y="55861"/>
                  <a:pt x="40192" y="56648"/>
                </a:cubicBezTo>
                <a:cubicBezTo>
                  <a:pt x="40192" y="56878"/>
                  <a:pt x="40136" y="57113"/>
                  <a:pt x="40108" y="57391"/>
                </a:cubicBezTo>
                <a:lnTo>
                  <a:pt x="40108" y="57391"/>
                </a:lnTo>
                <a:cubicBezTo>
                  <a:pt x="39839" y="56746"/>
                  <a:pt x="39565" y="56035"/>
                  <a:pt x="39297" y="55391"/>
                </a:cubicBezTo>
                <a:close/>
                <a:moveTo>
                  <a:pt x="40613" y="57490"/>
                </a:moveTo>
                <a:cubicBezTo>
                  <a:pt x="40677" y="57490"/>
                  <a:pt x="40592" y="57525"/>
                  <a:pt x="40469" y="57553"/>
                </a:cubicBezTo>
                <a:lnTo>
                  <a:pt x="40469" y="57553"/>
                </a:lnTo>
                <a:cubicBezTo>
                  <a:pt x="40560" y="57515"/>
                  <a:pt x="40613" y="57490"/>
                  <a:pt x="40613" y="57490"/>
                </a:cubicBezTo>
                <a:close/>
                <a:moveTo>
                  <a:pt x="59450" y="16667"/>
                </a:moveTo>
                <a:cubicBezTo>
                  <a:pt x="60923" y="18561"/>
                  <a:pt x="61554" y="20766"/>
                  <a:pt x="62286" y="22980"/>
                </a:cubicBezTo>
                <a:cubicBezTo>
                  <a:pt x="63549" y="27289"/>
                  <a:pt x="64710" y="31708"/>
                  <a:pt x="65863" y="36026"/>
                </a:cubicBezTo>
                <a:cubicBezTo>
                  <a:pt x="68809" y="48542"/>
                  <a:pt x="71755" y="60957"/>
                  <a:pt x="74600" y="73482"/>
                </a:cubicBezTo>
                <a:cubicBezTo>
                  <a:pt x="75232" y="75898"/>
                  <a:pt x="75652" y="78423"/>
                  <a:pt x="76073" y="80948"/>
                </a:cubicBezTo>
                <a:cubicBezTo>
                  <a:pt x="76174" y="81579"/>
                  <a:pt x="76073" y="82210"/>
                  <a:pt x="76073" y="84003"/>
                </a:cubicBezTo>
                <a:cubicBezTo>
                  <a:pt x="67968" y="61589"/>
                  <a:pt x="62396" y="39494"/>
                  <a:pt x="54400" y="18451"/>
                </a:cubicBezTo>
                <a:cubicBezTo>
                  <a:pt x="56184" y="16978"/>
                  <a:pt x="57657" y="16667"/>
                  <a:pt x="59450" y="16667"/>
                </a:cubicBezTo>
                <a:close/>
                <a:moveTo>
                  <a:pt x="10943" y="38762"/>
                </a:moveTo>
                <a:cubicBezTo>
                  <a:pt x="11894" y="39915"/>
                  <a:pt x="12946" y="40967"/>
                  <a:pt x="13788" y="42128"/>
                </a:cubicBezTo>
                <a:cubicBezTo>
                  <a:pt x="23046" y="55065"/>
                  <a:pt x="32406" y="67800"/>
                  <a:pt x="39560" y="82000"/>
                </a:cubicBezTo>
                <a:cubicBezTo>
                  <a:pt x="41017" y="84913"/>
                  <a:pt x="42992" y="87522"/>
                  <a:pt x="43948" y="90632"/>
                </a:cubicBezTo>
                <a:lnTo>
                  <a:pt x="43948" y="90632"/>
                </a:lnTo>
                <a:cubicBezTo>
                  <a:pt x="43811" y="90641"/>
                  <a:pt x="43657" y="90656"/>
                  <a:pt x="43510" y="90656"/>
                </a:cubicBezTo>
                <a:cubicBezTo>
                  <a:pt x="43318" y="90656"/>
                  <a:pt x="43140" y="90629"/>
                  <a:pt x="43037" y="90526"/>
                </a:cubicBezTo>
                <a:cubicBezTo>
                  <a:pt x="42506" y="89895"/>
                  <a:pt x="41875" y="89154"/>
                  <a:pt x="41353" y="88422"/>
                </a:cubicBezTo>
                <a:cubicBezTo>
                  <a:pt x="38828" y="84946"/>
                  <a:pt x="36303" y="81369"/>
                  <a:pt x="33879" y="77791"/>
                </a:cubicBezTo>
                <a:cubicBezTo>
                  <a:pt x="26093" y="66327"/>
                  <a:pt x="17154" y="55697"/>
                  <a:pt x="7475" y="45706"/>
                </a:cubicBezTo>
                <a:cubicBezTo>
                  <a:pt x="6844" y="45074"/>
                  <a:pt x="6313" y="44334"/>
                  <a:pt x="5682" y="43601"/>
                </a:cubicBezTo>
                <a:cubicBezTo>
                  <a:pt x="6844" y="41388"/>
                  <a:pt x="8737" y="40024"/>
                  <a:pt x="10943" y="38762"/>
                </a:cubicBezTo>
                <a:close/>
                <a:moveTo>
                  <a:pt x="44021" y="90774"/>
                </a:moveTo>
                <a:lnTo>
                  <a:pt x="44021" y="90774"/>
                </a:lnTo>
                <a:cubicBezTo>
                  <a:pt x="44770" y="91455"/>
                  <a:pt x="44813" y="92318"/>
                  <a:pt x="44564" y="93187"/>
                </a:cubicBezTo>
                <a:lnTo>
                  <a:pt x="44564" y="93187"/>
                </a:lnTo>
                <a:cubicBezTo>
                  <a:pt x="44083" y="92415"/>
                  <a:pt x="43621" y="91719"/>
                  <a:pt x="44021" y="90774"/>
                </a:cubicBezTo>
                <a:close/>
                <a:moveTo>
                  <a:pt x="37069" y="4212"/>
                </a:moveTo>
                <a:cubicBezTo>
                  <a:pt x="39404" y="4212"/>
                  <a:pt x="41377" y="5156"/>
                  <a:pt x="42927" y="6878"/>
                </a:cubicBezTo>
                <a:cubicBezTo>
                  <a:pt x="44089" y="8250"/>
                  <a:pt x="45141" y="9824"/>
                  <a:pt x="45873" y="11406"/>
                </a:cubicBezTo>
                <a:cubicBezTo>
                  <a:pt x="47876" y="15404"/>
                  <a:pt x="49871" y="19504"/>
                  <a:pt x="51454" y="23712"/>
                </a:cubicBezTo>
                <a:cubicBezTo>
                  <a:pt x="53869" y="30345"/>
                  <a:pt x="55974" y="37078"/>
                  <a:pt x="58288" y="43702"/>
                </a:cubicBezTo>
                <a:cubicBezTo>
                  <a:pt x="63027" y="57591"/>
                  <a:pt x="67656" y="71479"/>
                  <a:pt x="72387" y="85266"/>
                </a:cubicBezTo>
                <a:cubicBezTo>
                  <a:pt x="74701" y="92100"/>
                  <a:pt x="76494" y="99154"/>
                  <a:pt x="78068" y="106199"/>
                </a:cubicBezTo>
                <a:cubicBezTo>
                  <a:pt x="78279" y="107360"/>
                  <a:pt x="78388" y="108623"/>
                  <a:pt x="78489" y="109675"/>
                </a:cubicBezTo>
                <a:cubicBezTo>
                  <a:pt x="77546" y="111670"/>
                  <a:pt x="76174" y="112722"/>
                  <a:pt x="74491" y="113673"/>
                </a:cubicBezTo>
                <a:cubicBezTo>
                  <a:pt x="74070" y="113252"/>
                  <a:pt x="73548" y="112932"/>
                  <a:pt x="73439" y="112411"/>
                </a:cubicBezTo>
                <a:cubicBezTo>
                  <a:pt x="67126" y="82109"/>
                  <a:pt x="57977" y="52650"/>
                  <a:pt x="45031" y="24453"/>
                </a:cubicBezTo>
                <a:cubicBezTo>
                  <a:pt x="42717" y="19403"/>
                  <a:pt x="40091" y="14453"/>
                  <a:pt x="37667" y="9403"/>
                </a:cubicBezTo>
                <a:cubicBezTo>
                  <a:pt x="36825" y="7829"/>
                  <a:pt x="35773" y="6356"/>
                  <a:pt x="35461" y="4353"/>
                </a:cubicBezTo>
                <a:cubicBezTo>
                  <a:pt x="36015" y="4258"/>
                  <a:pt x="36551" y="4212"/>
                  <a:pt x="37069" y="4212"/>
                </a:cubicBezTo>
                <a:close/>
                <a:moveTo>
                  <a:pt x="24635" y="10402"/>
                </a:moveTo>
                <a:cubicBezTo>
                  <a:pt x="24915" y="10402"/>
                  <a:pt x="25192" y="10419"/>
                  <a:pt x="25462" y="10455"/>
                </a:cubicBezTo>
                <a:cubicBezTo>
                  <a:pt x="27145" y="11196"/>
                  <a:pt x="27777" y="12459"/>
                  <a:pt x="28517" y="13721"/>
                </a:cubicBezTo>
                <a:cubicBezTo>
                  <a:pt x="30302" y="17088"/>
                  <a:pt x="32196" y="20455"/>
                  <a:pt x="33778" y="23821"/>
                </a:cubicBezTo>
                <a:cubicBezTo>
                  <a:pt x="40192" y="36758"/>
                  <a:pt x="46824" y="49594"/>
                  <a:pt x="53979" y="62119"/>
                </a:cubicBezTo>
                <a:cubicBezTo>
                  <a:pt x="54189" y="62641"/>
                  <a:pt x="54501" y="63062"/>
                  <a:pt x="54711" y="63592"/>
                </a:cubicBezTo>
                <a:cubicBezTo>
                  <a:pt x="58288" y="69484"/>
                  <a:pt x="60813" y="75797"/>
                  <a:pt x="62497" y="82530"/>
                </a:cubicBezTo>
                <a:cubicBezTo>
                  <a:pt x="65022" y="91999"/>
                  <a:pt x="67757" y="101258"/>
                  <a:pt x="70392" y="110727"/>
                </a:cubicBezTo>
                <a:cubicBezTo>
                  <a:pt x="70703" y="111880"/>
                  <a:pt x="70813" y="113143"/>
                  <a:pt x="71124" y="114725"/>
                </a:cubicBezTo>
                <a:cubicBezTo>
                  <a:pt x="70282" y="114936"/>
                  <a:pt x="69971" y="115037"/>
                  <a:pt x="69441" y="115247"/>
                </a:cubicBezTo>
                <a:cubicBezTo>
                  <a:pt x="69020" y="114304"/>
                  <a:pt x="68498" y="113463"/>
                  <a:pt x="68178" y="112411"/>
                </a:cubicBezTo>
                <a:cubicBezTo>
                  <a:pt x="61764" y="94205"/>
                  <a:pt x="54501" y="76318"/>
                  <a:pt x="46614" y="58643"/>
                </a:cubicBezTo>
                <a:cubicBezTo>
                  <a:pt x="42296" y="48862"/>
                  <a:pt x="37145" y="39603"/>
                  <a:pt x="31143" y="30766"/>
                </a:cubicBezTo>
                <a:cubicBezTo>
                  <a:pt x="27886" y="25816"/>
                  <a:pt x="24519" y="20876"/>
                  <a:pt x="21253" y="15926"/>
                </a:cubicBezTo>
                <a:cubicBezTo>
                  <a:pt x="20622" y="14874"/>
                  <a:pt x="19991" y="13721"/>
                  <a:pt x="19259" y="12560"/>
                </a:cubicBezTo>
                <a:cubicBezTo>
                  <a:pt x="19780" y="12139"/>
                  <a:pt x="20100" y="11718"/>
                  <a:pt x="20521" y="11507"/>
                </a:cubicBezTo>
                <a:cubicBezTo>
                  <a:pt x="21825" y="10810"/>
                  <a:pt x="23279" y="10402"/>
                  <a:pt x="24635" y="10402"/>
                </a:cubicBezTo>
                <a:close/>
                <a:moveTo>
                  <a:pt x="9369" y="21296"/>
                </a:moveTo>
                <a:cubicBezTo>
                  <a:pt x="10210" y="21928"/>
                  <a:pt x="11052" y="22349"/>
                  <a:pt x="11574" y="22980"/>
                </a:cubicBezTo>
                <a:cubicBezTo>
                  <a:pt x="12836" y="24343"/>
                  <a:pt x="13998" y="25715"/>
                  <a:pt x="15151" y="27079"/>
                </a:cubicBezTo>
                <a:cubicBezTo>
                  <a:pt x="21885" y="35605"/>
                  <a:pt x="28096" y="44443"/>
                  <a:pt x="33988" y="53592"/>
                </a:cubicBezTo>
                <a:cubicBezTo>
                  <a:pt x="39771" y="62641"/>
                  <a:pt x="45562" y="71899"/>
                  <a:pt x="51344" y="80948"/>
                </a:cubicBezTo>
                <a:cubicBezTo>
                  <a:pt x="53558" y="84525"/>
                  <a:pt x="55553" y="88102"/>
                  <a:pt x="57135" y="91999"/>
                </a:cubicBezTo>
                <a:cubicBezTo>
                  <a:pt x="59660" y="98413"/>
                  <a:pt x="62286" y="104726"/>
                  <a:pt x="64811" y="111039"/>
                </a:cubicBezTo>
                <a:cubicBezTo>
                  <a:pt x="65342" y="112411"/>
                  <a:pt x="66074" y="113673"/>
                  <a:pt x="65443" y="115247"/>
                </a:cubicBezTo>
                <a:cubicBezTo>
                  <a:pt x="64805" y="115542"/>
                  <a:pt x="64166" y="115631"/>
                  <a:pt x="63515" y="115631"/>
                </a:cubicBezTo>
                <a:cubicBezTo>
                  <a:pt x="62774" y="115631"/>
                  <a:pt x="62018" y="115516"/>
                  <a:pt x="61234" y="115458"/>
                </a:cubicBezTo>
                <a:cubicBezTo>
                  <a:pt x="60923" y="115037"/>
                  <a:pt x="60502" y="114725"/>
                  <a:pt x="60182" y="114304"/>
                </a:cubicBezTo>
                <a:cubicBezTo>
                  <a:pt x="53979" y="102411"/>
                  <a:pt x="47767" y="90627"/>
                  <a:pt x="41564" y="78743"/>
                </a:cubicBezTo>
                <a:cubicBezTo>
                  <a:pt x="34931" y="65907"/>
                  <a:pt x="27044" y="53803"/>
                  <a:pt x="18838" y="42019"/>
                </a:cubicBezTo>
                <a:cubicBezTo>
                  <a:pt x="15681" y="37499"/>
                  <a:pt x="12104" y="33501"/>
                  <a:pt x="8737" y="29183"/>
                </a:cubicBezTo>
                <a:cubicBezTo>
                  <a:pt x="7475" y="27710"/>
                  <a:pt x="6212" y="26136"/>
                  <a:pt x="4630" y="24133"/>
                </a:cubicBezTo>
                <a:cubicBezTo>
                  <a:pt x="6524" y="22980"/>
                  <a:pt x="7896" y="22239"/>
                  <a:pt x="9369" y="21296"/>
                </a:cubicBezTo>
                <a:close/>
                <a:moveTo>
                  <a:pt x="80172" y="114826"/>
                </a:moveTo>
                <a:cubicBezTo>
                  <a:pt x="80593" y="115037"/>
                  <a:pt x="81014" y="115146"/>
                  <a:pt x="81123" y="115357"/>
                </a:cubicBezTo>
                <a:cubicBezTo>
                  <a:pt x="81435" y="115988"/>
                  <a:pt x="81755" y="116720"/>
                  <a:pt x="81965" y="117351"/>
                </a:cubicBezTo>
                <a:cubicBezTo>
                  <a:pt x="84490" y="127140"/>
                  <a:pt x="86594" y="137131"/>
                  <a:pt x="88168" y="147021"/>
                </a:cubicBezTo>
                <a:cubicBezTo>
                  <a:pt x="89431" y="155018"/>
                  <a:pt x="91855" y="162492"/>
                  <a:pt x="95222" y="169747"/>
                </a:cubicBezTo>
                <a:cubicBezTo>
                  <a:pt x="96484" y="172382"/>
                  <a:pt x="97537" y="175008"/>
                  <a:pt x="98589" y="177743"/>
                </a:cubicBezTo>
                <a:cubicBezTo>
                  <a:pt x="99641" y="180479"/>
                  <a:pt x="99851" y="183324"/>
                  <a:pt x="99321" y="186270"/>
                </a:cubicBezTo>
                <a:cubicBezTo>
                  <a:pt x="98337" y="192197"/>
                  <a:pt x="93054" y="196438"/>
                  <a:pt x="87340" y="196438"/>
                </a:cubicBezTo>
                <a:cubicBezTo>
                  <a:pt x="86360" y="196438"/>
                  <a:pt x="85367" y="196313"/>
                  <a:pt x="84381" y="196050"/>
                </a:cubicBezTo>
                <a:cubicBezTo>
                  <a:pt x="81334" y="195209"/>
                  <a:pt x="79331" y="193104"/>
                  <a:pt x="78699" y="190058"/>
                </a:cubicBezTo>
                <a:cubicBezTo>
                  <a:pt x="78068" y="186901"/>
                  <a:pt x="77757" y="183635"/>
                  <a:pt x="78068" y="180378"/>
                </a:cubicBezTo>
                <a:cubicBezTo>
                  <a:pt x="78489" y="175429"/>
                  <a:pt x="78279" y="170589"/>
                  <a:pt x="77546" y="165749"/>
                </a:cubicBezTo>
                <a:cubicBezTo>
                  <a:pt x="76915" y="161962"/>
                  <a:pt x="76284" y="158283"/>
                  <a:pt x="75442" y="154597"/>
                </a:cubicBezTo>
                <a:cubicBezTo>
                  <a:pt x="73548" y="146811"/>
                  <a:pt x="71234" y="139236"/>
                  <a:pt x="67757" y="132081"/>
                </a:cubicBezTo>
                <a:cubicBezTo>
                  <a:pt x="66495" y="129245"/>
                  <a:pt x="64921" y="126610"/>
                  <a:pt x="63549" y="123875"/>
                </a:cubicBezTo>
                <a:cubicBezTo>
                  <a:pt x="63027" y="122822"/>
                  <a:pt x="62076" y="121770"/>
                  <a:pt x="62918" y="120196"/>
                </a:cubicBezTo>
                <a:cubicBezTo>
                  <a:pt x="63692" y="120196"/>
                  <a:pt x="64511" y="120148"/>
                  <a:pt x="65345" y="120148"/>
                </a:cubicBezTo>
                <a:cubicBezTo>
                  <a:pt x="65762" y="120148"/>
                  <a:pt x="66183" y="120160"/>
                  <a:pt x="66604" y="120196"/>
                </a:cubicBezTo>
                <a:cubicBezTo>
                  <a:pt x="66945" y="120212"/>
                  <a:pt x="67283" y="120220"/>
                  <a:pt x="67618" y="120220"/>
                </a:cubicBezTo>
                <a:cubicBezTo>
                  <a:pt x="71723" y="120220"/>
                  <a:pt x="75376" y="119007"/>
                  <a:pt x="78489" y="116089"/>
                </a:cubicBezTo>
                <a:cubicBezTo>
                  <a:pt x="79019" y="115567"/>
                  <a:pt x="79650" y="115247"/>
                  <a:pt x="80172" y="114826"/>
                </a:cubicBezTo>
                <a:close/>
                <a:moveTo>
                  <a:pt x="35768" y="1"/>
                </a:moveTo>
                <a:cubicBezTo>
                  <a:pt x="34456" y="1"/>
                  <a:pt x="33130" y="228"/>
                  <a:pt x="31775" y="986"/>
                </a:cubicBezTo>
                <a:cubicBezTo>
                  <a:pt x="31564" y="1727"/>
                  <a:pt x="31143" y="2459"/>
                  <a:pt x="30933" y="3090"/>
                </a:cubicBezTo>
                <a:cubicBezTo>
                  <a:pt x="31884" y="8040"/>
                  <a:pt x="35352" y="11617"/>
                  <a:pt x="36404" y="16137"/>
                </a:cubicBezTo>
                <a:cubicBezTo>
                  <a:pt x="35945" y="16601"/>
                  <a:pt x="35565" y="16897"/>
                  <a:pt x="35034" y="16897"/>
                </a:cubicBezTo>
                <a:cubicBezTo>
                  <a:pt x="34718" y="16897"/>
                  <a:pt x="34349" y="16793"/>
                  <a:pt x="33879" y="16558"/>
                </a:cubicBezTo>
                <a:cubicBezTo>
                  <a:pt x="33458" y="15825"/>
                  <a:pt x="32827" y="14773"/>
                  <a:pt x="32196" y="13721"/>
                </a:cubicBezTo>
                <a:cubicBezTo>
                  <a:pt x="31143" y="12038"/>
                  <a:pt x="30091" y="10354"/>
                  <a:pt x="28938" y="8671"/>
                </a:cubicBezTo>
                <a:cubicBezTo>
                  <a:pt x="28307" y="7619"/>
                  <a:pt x="27356" y="6777"/>
                  <a:pt x="25571" y="6356"/>
                </a:cubicBezTo>
                <a:cubicBezTo>
                  <a:pt x="21994" y="7198"/>
                  <a:pt x="17676" y="7088"/>
                  <a:pt x="14629" y="10354"/>
                </a:cubicBezTo>
                <a:cubicBezTo>
                  <a:pt x="14520" y="11087"/>
                  <a:pt x="14419" y="11617"/>
                  <a:pt x="14520" y="12139"/>
                </a:cubicBezTo>
                <a:cubicBezTo>
                  <a:pt x="14629" y="12879"/>
                  <a:pt x="14840" y="13511"/>
                  <a:pt x="15151" y="14142"/>
                </a:cubicBezTo>
                <a:cubicBezTo>
                  <a:pt x="16203" y="15926"/>
                  <a:pt x="17255" y="17509"/>
                  <a:pt x="18308" y="19192"/>
                </a:cubicBezTo>
                <a:cubicBezTo>
                  <a:pt x="18728" y="19823"/>
                  <a:pt x="19259" y="20345"/>
                  <a:pt x="18728" y="21507"/>
                </a:cubicBezTo>
                <a:cubicBezTo>
                  <a:pt x="18097" y="21818"/>
                  <a:pt x="17154" y="22349"/>
                  <a:pt x="16203" y="22769"/>
                </a:cubicBezTo>
                <a:cubicBezTo>
                  <a:pt x="13788" y="21086"/>
                  <a:pt x="12735" y="17719"/>
                  <a:pt x="9158" y="17509"/>
                </a:cubicBezTo>
                <a:cubicBezTo>
                  <a:pt x="6002" y="18451"/>
                  <a:pt x="3157" y="20345"/>
                  <a:pt x="632" y="22349"/>
                </a:cubicBezTo>
                <a:cubicBezTo>
                  <a:pt x="1" y="25084"/>
                  <a:pt x="1" y="25395"/>
                  <a:pt x="1263" y="26978"/>
                </a:cubicBezTo>
                <a:cubicBezTo>
                  <a:pt x="3056" y="29293"/>
                  <a:pt x="5051" y="31397"/>
                  <a:pt x="6844" y="33602"/>
                </a:cubicBezTo>
                <a:cubicBezTo>
                  <a:pt x="7365" y="34343"/>
                  <a:pt x="7786" y="35075"/>
                  <a:pt x="8207" y="35917"/>
                </a:cubicBezTo>
                <a:cubicBezTo>
                  <a:pt x="6103" y="38442"/>
                  <a:pt x="3157" y="39814"/>
                  <a:pt x="1263" y="42549"/>
                </a:cubicBezTo>
                <a:cubicBezTo>
                  <a:pt x="952" y="44233"/>
                  <a:pt x="1263" y="45495"/>
                  <a:pt x="2105" y="46438"/>
                </a:cubicBezTo>
                <a:cubicBezTo>
                  <a:pt x="3157" y="47701"/>
                  <a:pt x="4318" y="48862"/>
                  <a:pt x="5371" y="50015"/>
                </a:cubicBezTo>
                <a:cubicBezTo>
                  <a:pt x="12525" y="57490"/>
                  <a:pt x="19780" y="64854"/>
                  <a:pt x="25992" y="73061"/>
                </a:cubicBezTo>
                <a:cubicBezTo>
                  <a:pt x="33357" y="82951"/>
                  <a:pt x="40613" y="92841"/>
                  <a:pt x="47977" y="102731"/>
                </a:cubicBezTo>
                <a:cubicBezTo>
                  <a:pt x="51555" y="107672"/>
                  <a:pt x="55132" y="112722"/>
                  <a:pt x="58187" y="117040"/>
                </a:cubicBezTo>
                <a:cubicBezTo>
                  <a:pt x="60182" y="121981"/>
                  <a:pt x="61975" y="126189"/>
                  <a:pt x="63658" y="130297"/>
                </a:cubicBezTo>
                <a:cubicBezTo>
                  <a:pt x="64289" y="131980"/>
                  <a:pt x="64921" y="133664"/>
                  <a:pt x="65552" y="135448"/>
                </a:cubicBezTo>
                <a:cubicBezTo>
                  <a:pt x="68809" y="144606"/>
                  <a:pt x="70602" y="154285"/>
                  <a:pt x="72075" y="163855"/>
                </a:cubicBezTo>
                <a:cubicBezTo>
                  <a:pt x="72807" y="169326"/>
                  <a:pt x="73127" y="174696"/>
                  <a:pt x="72496" y="180168"/>
                </a:cubicBezTo>
                <a:cubicBezTo>
                  <a:pt x="72075" y="183215"/>
                  <a:pt x="72387" y="186270"/>
                  <a:pt x="72917" y="189317"/>
                </a:cubicBezTo>
                <a:cubicBezTo>
                  <a:pt x="73759" y="194577"/>
                  <a:pt x="76494" y="198264"/>
                  <a:pt x="81334" y="200368"/>
                </a:cubicBezTo>
                <a:cubicBezTo>
                  <a:pt x="82176" y="200789"/>
                  <a:pt x="83118" y="200789"/>
                  <a:pt x="83539" y="201841"/>
                </a:cubicBezTo>
                <a:cubicBezTo>
                  <a:pt x="83438" y="204366"/>
                  <a:pt x="81123" y="206260"/>
                  <a:pt x="81435" y="208785"/>
                </a:cubicBezTo>
                <a:cubicBezTo>
                  <a:pt x="81856" y="208996"/>
                  <a:pt x="82176" y="209097"/>
                  <a:pt x="82487" y="209206"/>
                </a:cubicBezTo>
                <a:cubicBezTo>
                  <a:pt x="84280" y="208045"/>
                  <a:pt x="84591" y="205419"/>
                  <a:pt x="86906" y="204467"/>
                </a:cubicBezTo>
                <a:cubicBezTo>
                  <a:pt x="87226" y="205730"/>
                  <a:pt x="87537" y="206892"/>
                  <a:pt x="87857" y="207944"/>
                </a:cubicBezTo>
                <a:cubicBezTo>
                  <a:pt x="88379" y="208045"/>
                  <a:pt x="88699" y="208154"/>
                  <a:pt x="89221" y="208255"/>
                </a:cubicBezTo>
                <a:cubicBezTo>
                  <a:pt x="90483" y="206050"/>
                  <a:pt x="89751" y="202893"/>
                  <a:pt x="91645" y="200680"/>
                </a:cubicBezTo>
                <a:cubicBezTo>
                  <a:pt x="93850" y="202262"/>
                  <a:pt x="93850" y="205520"/>
                  <a:pt x="96695" y="206361"/>
                </a:cubicBezTo>
                <a:cubicBezTo>
                  <a:pt x="96796" y="205730"/>
                  <a:pt x="96905" y="205099"/>
                  <a:pt x="96796" y="204678"/>
                </a:cubicBezTo>
                <a:cubicBezTo>
                  <a:pt x="96274" y="203104"/>
                  <a:pt x="95643" y="201631"/>
                  <a:pt x="95222" y="200158"/>
                </a:cubicBezTo>
                <a:cubicBezTo>
                  <a:pt x="95112" y="199948"/>
                  <a:pt x="95432" y="199527"/>
                  <a:pt x="95744" y="198996"/>
                </a:cubicBezTo>
                <a:cubicBezTo>
                  <a:pt x="96905" y="199948"/>
                  <a:pt x="97957" y="200890"/>
                  <a:pt x="99111" y="201732"/>
                </a:cubicBezTo>
                <a:cubicBezTo>
                  <a:pt x="100483" y="202893"/>
                  <a:pt x="101955" y="203946"/>
                  <a:pt x="103428" y="204998"/>
                </a:cubicBezTo>
                <a:cubicBezTo>
                  <a:pt x="103442" y="205012"/>
                  <a:pt x="103462" y="205018"/>
                  <a:pt x="103487" y="205018"/>
                </a:cubicBezTo>
                <a:cubicBezTo>
                  <a:pt x="103646" y="205018"/>
                  <a:pt x="104023" y="204772"/>
                  <a:pt x="104481" y="204678"/>
                </a:cubicBezTo>
                <a:cubicBezTo>
                  <a:pt x="104060" y="202994"/>
                  <a:pt x="102587" y="202153"/>
                  <a:pt x="101535" y="201000"/>
                </a:cubicBezTo>
                <a:cubicBezTo>
                  <a:pt x="100483" y="199527"/>
                  <a:pt x="98799" y="198576"/>
                  <a:pt x="98168" y="196682"/>
                </a:cubicBezTo>
                <a:lnTo>
                  <a:pt x="100693" y="193214"/>
                </a:lnTo>
                <a:cubicBezTo>
                  <a:pt x="102797" y="190058"/>
                  <a:pt x="103740" y="186691"/>
                  <a:pt x="103740" y="182903"/>
                </a:cubicBezTo>
                <a:cubicBezTo>
                  <a:pt x="103740" y="179427"/>
                  <a:pt x="103109" y="176060"/>
                  <a:pt x="101745" y="172904"/>
                </a:cubicBezTo>
                <a:cubicBezTo>
                  <a:pt x="100794" y="170379"/>
                  <a:pt x="99851" y="167853"/>
                  <a:pt x="98690" y="165438"/>
                </a:cubicBezTo>
                <a:cubicBezTo>
                  <a:pt x="95011" y="157652"/>
                  <a:pt x="92377" y="149656"/>
                  <a:pt x="91114" y="141129"/>
                </a:cubicBezTo>
                <a:cubicBezTo>
                  <a:pt x="90904" y="139867"/>
                  <a:pt x="90694" y="138604"/>
                  <a:pt x="90483" y="137451"/>
                </a:cubicBezTo>
                <a:cubicBezTo>
                  <a:pt x="89221" y="130297"/>
                  <a:pt x="87958" y="123142"/>
                  <a:pt x="84381" y="117250"/>
                </a:cubicBezTo>
                <a:cubicBezTo>
                  <a:pt x="83859" y="112411"/>
                  <a:pt x="83329" y="108093"/>
                  <a:pt x="82807" y="103783"/>
                </a:cubicBezTo>
                <a:cubicBezTo>
                  <a:pt x="81544" y="91578"/>
                  <a:pt x="79541" y="79475"/>
                  <a:pt x="76806" y="67481"/>
                </a:cubicBezTo>
                <a:cubicBezTo>
                  <a:pt x="74070" y="55486"/>
                  <a:pt x="71023" y="43601"/>
                  <a:pt x="68077" y="31607"/>
                </a:cubicBezTo>
                <a:cubicBezTo>
                  <a:pt x="66916" y="27079"/>
                  <a:pt x="65653" y="22559"/>
                  <a:pt x="64390" y="18031"/>
                </a:cubicBezTo>
                <a:cubicBezTo>
                  <a:pt x="63658" y="15825"/>
                  <a:pt x="63027" y="13511"/>
                  <a:pt x="61234" y="11928"/>
                </a:cubicBezTo>
                <a:cubicBezTo>
                  <a:pt x="60596" y="11672"/>
                  <a:pt x="59992" y="11573"/>
                  <a:pt x="59407" y="11573"/>
                </a:cubicBezTo>
                <a:cubicBezTo>
                  <a:pt x="58550" y="11573"/>
                  <a:pt x="57736" y="11787"/>
                  <a:pt x="56925" y="12038"/>
                </a:cubicBezTo>
                <a:cubicBezTo>
                  <a:pt x="55688" y="12476"/>
                  <a:pt x="54522" y="13288"/>
                  <a:pt x="53059" y="13288"/>
                </a:cubicBezTo>
                <a:cubicBezTo>
                  <a:pt x="52780" y="13288"/>
                  <a:pt x="52490" y="13258"/>
                  <a:pt x="52186" y="13191"/>
                </a:cubicBezTo>
                <a:cubicBezTo>
                  <a:pt x="51344" y="11617"/>
                  <a:pt x="50502" y="10034"/>
                  <a:pt x="49560" y="8460"/>
                </a:cubicBezTo>
                <a:cubicBezTo>
                  <a:pt x="48398" y="6457"/>
                  <a:pt x="47035" y="4563"/>
                  <a:pt x="45242" y="2989"/>
                </a:cubicBezTo>
                <a:cubicBezTo>
                  <a:pt x="43558" y="1516"/>
                  <a:pt x="41665" y="675"/>
                  <a:pt x="39459" y="355"/>
                </a:cubicBezTo>
                <a:cubicBezTo>
                  <a:pt x="38233" y="204"/>
                  <a:pt x="37007" y="1"/>
                  <a:pt x="3576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2"/>
          <p:cNvSpPr/>
          <p:nvPr/>
        </p:nvSpPr>
        <p:spPr>
          <a:xfrm rot="-7932444" flipH="1">
            <a:off x="6239976" y="-239779"/>
            <a:ext cx="141572" cy="120222"/>
          </a:xfrm>
          <a:custGeom>
            <a:avLst/>
            <a:gdLst/>
            <a:ahLst/>
            <a:cxnLst/>
            <a:rect l="l" t="t" r="r" b="b"/>
            <a:pathLst>
              <a:path w="5663" h="4809" extrusionOk="0">
                <a:moveTo>
                  <a:pt x="2760" y="1"/>
                </a:moveTo>
                <a:cubicBezTo>
                  <a:pt x="2395" y="1"/>
                  <a:pt x="2026" y="60"/>
                  <a:pt x="1657" y="176"/>
                </a:cubicBezTo>
                <a:cubicBezTo>
                  <a:pt x="573" y="460"/>
                  <a:pt x="0" y="1605"/>
                  <a:pt x="170" y="2749"/>
                </a:cubicBezTo>
                <a:cubicBezTo>
                  <a:pt x="399" y="4067"/>
                  <a:pt x="1259" y="4754"/>
                  <a:pt x="2747" y="4809"/>
                </a:cubicBezTo>
                <a:cubicBezTo>
                  <a:pt x="2861" y="4754"/>
                  <a:pt x="3090" y="4754"/>
                  <a:pt x="3260" y="4754"/>
                </a:cubicBezTo>
                <a:cubicBezTo>
                  <a:pt x="4349" y="4580"/>
                  <a:pt x="5265" y="3779"/>
                  <a:pt x="5493" y="2863"/>
                </a:cubicBezTo>
                <a:cubicBezTo>
                  <a:pt x="5663" y="1893"/>
                  <a:pt x="5265" y="918"/>
                  <a:pt x="4349" y="405"/>
                </a:cubicBezTo>
                <a:cubicBezTo>
                  <a:pt x="3835" y="132"/>
                  <a:pt x="3301" y="1"/>
                  <a:pt x="276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2"/>
          <p:cNvSpPr/>
          <p:nvPr/>
        </p:nvSpPr>
        <p:spPr>
          <a:xfrm rot="-7932444" flipH="1">
            <a:off x="5170789" y="-60518"/>
            <a:ext cx="103023" cy="100198"/>
          </a:xfrm>
          <a:custGeom>
            <a:avLst/>
            <a:gdLst/>
            <a:ahLst/>
            <a:cxnLst/>
            <a:rect l="l" t="t" r="r" b="b"/>
            <a:pathLst>
              <a:path w="4121" h="4008" extrusionOk="0">
                <a:moveTo>
                  <a:pt x="2518" y="0"/>
                </a:moveTo>
                <a:cubicBezTo>
                  <a:pt x="1085" y="0"/>
                  <a:pt x="0" y="801"/>
                  <a:pt x="0" y="1946"/>
                </a:cubicBezTo>
                <a:cubicBezTo>
                  <a:pt x="0" y="3204"/>
                  <a:pt x="742" y="4005"/>
                  <a:pt x="1946" y="4005"/>
                </a:cubicBezTo>
                <a:cubicBezTo>
                  <a:pt x="1982" y="4007"/>
                  <a:pt x="2018" y="4008"/>
                  <a:pt x="2053" y="4008"/>
                </a:cubicBezTo>
                <a:cubicBezTo>
                  <a:pt x="3303" y="4008"/>
                  <a:pt x="4062" y="2992"/>
                  <a:pt x="4120" y="1488"/>
                </a:cubicBezTo>
                <a:cubicBezTo>
                  <a:pt x="4120" y="572"/>
                  <a:pt x="3489" y="0"/>
                  <a:pt x="251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2"/>
          <p:cNvSpPr/>
          <p:nvPr/>
        </p:nvSpPr>
        <p:spPr>
          <a:xfrm rot="-7932444" flipH="1">
            <a:off x="5146508" y="273278"/>
            <a:ext cx="78773" cy="78723"/>
          </a:xfrm>
          <a:custGeom>
            <a:avLst/>
            <a:gdLst/>
            <a:ahLst/>
            <a:cxnLst/>
            <a:rect l="l" t="t" r="r" b="b"/>
            <a:pathLst>
              <a:path w="3151" h="3149" extrusionOk="0">
                <a:moveTo>
                  <a:pt x="1650" y="1"/>
                </a:moveTo>
                <a:cubicBezTo>
                  <a:pt x="1616" y="1"/>
                  <a:pt x="1582" y="2"/>
                  <a:pt x="1548" y="4"/>
                </a:cubicBezTo>
                <a:cubicBezTo>
                  <a:pt x="687" y="4"/>
                  <a:pt x="1" y="691"/>
                  <a:pt x="1" y="1547"/>
                </a:cubicBezTo>
                <a:cubicBezTo>
                  <a:pt x="1" y="2522"/>
                  <a:pt x="632" y="3149"/>
                  <a:pt x="1603" y="3149"/>
                </a:cubicBezTo>
                <a:cubicBezTo>
                  <a:pt x="2518" y="3149"/>
                  <a:pt x="3150" y="2522"/>
                  <a:pt x="3150" y="1606"/>
                </a:cubicBezTo>
                <a:cubicBezTo>
                  <a:pt x="3150" y="725"/>
                  <a:pt x="2514" y="1"/>
                  <a:pt x="165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2"/>
          <p:cNvSpPr/>
          <p:nvPr/>
        </p:nvSpPr>
        <p:spPr>
          <a:xfrm rot="-7932444" flipH="1">
            <a:off x="6831258" y="-27855"/>
            <a:ext cx="74423" cy="85098"/>
          </a:xfrm>
          <a:custGeom>
            <a:avLst/>
            <a:gdLst/>
            <a:ahLst/>
            <a:cxnLst/>
            <a:rect l="l" t="t" r="r" b="b"/>
            <a:pathLst>
              <a:path w="2977" h="3404" extrusionOk="0">
                <a:moveTo>
                  <a:pt x="1249" y="0"/>
                </a:moveTo>
                <a:cubicBezTo>
                  <a:pt x="1054" y="0"/>
                  <a:pt x="846" y="29"/>
                  <a:pt x="632" y="86"/>
                </a:cubicBezTo>
                <a:cubicBezTo>
                  <a:pt x="289" y="256"/>
                  <a:pt x="175" y="544"/>
                  <a:pt x="175" y="942"/>
                </a:cubicBezTo>
                <a:cubicBezTo>
                  <a:pt x="175" y="1400"/>
                  <a:pt x="175" y="1858"/>
                  <a:pt x="115" y="2315"/>
                </a:cubicBezTo>
                <a:cubicBezTo>
                  <a:pt x="60" y="2604"/>
                  <a:pt x="1" y="2888"/>
                  <a:pt x="230" y="3117"/>
                </a:cubicBezTo>
                <a:cubicBezTo>
                  <a:pt x="572" y="3312"/>
                  <a:pt x="905" y="3404"/>
                  <a:pt x="1218" y="3404"/>
                </a:cubicBezTo>
                <a:cubicBezTo>
                  <a:pt x="1637" y="3404"/>
                  <a:pt x="2022" y="3241"/>
                  <a:pt x="2349" y="2947"/>
                </a:cubicBezTo>
                <a:cubicBezTo>
                  <a:pt x="2862" y="2430"/>
                  <a:pt x="2976" y="1400"/>
                  <a:pt x="2578" y="773"/>
                </a:cubicBezTo>
                <a:cubicBezTo>
                  <a:pt x="2320" y="258"/>
                  <a:pt x="1836" y="0"/>
                  <a:pt x="124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2"/>
          <p:cNvSpPr/>
          <p:nvPr/>
        </p:nvSpPr>
        <p:spPr>
          <a:xfrm rot="-7932444" flipH="1">
            <a:off x="5341541" y="524605"/>
            <a:ext cx="113072" cy="108372"/>
          </a:xfrm>
          <a:custGeom>
            <a:avLst/>
            <a:gdLst/>
            <a:ahLst/>
            <a:cxnLst/>
            <a:rect l="l" t="t" r="r" b="b"/>
            <a:pathLst>
              <a:path w="4523" h="4335" extrusionOk="0">
                <a:moveTo>
                  <a:pt x="2238" y="1"/>
                </a:moveTo>
                <a:cubicBezTo>
                  <a:pt x="1677" y="1"/>
                  <a:pt x="1152" y="227"/>
                  <a:pt x="746" y="633"/>
                </a:cubicBezTo>
                <a:cubicBezTo>
                  <a:pt x="60" y="1374"/>
                  <a:pt x="0" y="2633"/>
                  <a:pt x="572" y="3494"/>
                </a:cubicBezTo>
                <a:cubicBezTo>
                  <a:pt x="935" y="4054"/>
                  <a:pt x="1519" y="4335"/>
                  <a:pt x="2171" y="4335"/>
                </a:cubicBezTo>
                <a:cubicBezTo>
                  <a:pt x="2451" y="4335"/>
                  <a:pt x="2743" y="4283"/>
                  <a:pt x="3035" y="4180"/>
                </a:cubicBezTo>
                <a:cubicBezTo>
                  <a:pt x="4006" y="4006"/>
                  <a:pt x="4349" y="3320"/>
                  <a:pt x="4463" y="2464"/>
                </a:cubicBezTo>
                <a:cubicBezTo>
                  <a:pt x="4523" y="1548"/>
                  <a:pt x="4294" y="802"/>
                  <a:pt x="3433" y="344"/>
                </a:cubicBezTo>
                <a:cubicBezTo>
                  <a:pt x="3036" y="110"/>
                  <a:pt x="2628" y="1"/>
                  <a:pt x="223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2"/>
          <p:cNvSpPr/>
          <p:nvPr/>
        </p:nvSpPr>
        <p:spPr>
          <a:xfrm rot="-7932444" flipH="1">
            <a:off x="6664679" y="291081"/>
            <a:ext cx="200295" cy="154671"/>
          </a:xfrm>
          <a:custGeom>
            <a:avLst/>
            <a:gdLst/>
            <a:ahLst/>
            <a:cxnLst/>
            <a:rect l="l" t="t" r="r" b="b"/>
            <a:pathLst>
              <a:path w="8012" h="6187" extrusionOk="0">
                <a:moveTo>
                  <a:pt x="3579" y="0"/>
                </a:moveTo>
                <a:cubicBezTo>
                  <a:pt x="2994" y="0"/>
                  <a:pt x="2440" y="116"/>
                  <a:pt x="2006" y="362"/>
                </a:cubicBezTo>
                <a:cubicBezTo>
                  <a:pt x="289" y="1218"/>
                  <a:pt x="1" y="3223"/>
                  <a:pt x="1488" y="4482"/>
                </a:cubicBezTo>
                <a:cubicBezTo>
                  <a:pt x="1946" y="4825"/>
                  <a:pt x="2463" y="5224"/>
                  <a:pt x="2976" y="5453"/>
                </a:cubicBezTo>
                <a:cubicBezTo>
                  <a:pt x="3526" y="5941"/>
                  <a:pt x="4191" y="6186"/>
                  <a:pt x="4848" y="6186"/>
                </a:cubicBezTo>
                <a:cubicBezTo>
                  <a:pt x="5421" y="6186"/>
                  <a:pt x="5989" y="6000"/>
                  <a:pt x="6469" y="5626"/>
                </a:cubicBezTo>
                <a:cubicBezTo>
                  <a:pt x="7613" y="4766"/>
                  <a:pt x="8011" y="3567"/>
                  <a:pt x="7439" y="2363"/>
                </a:cubicBezTo>
                <a:cubicBezTo>
                  <a:pt x="7439" y="2248"/>
                  <a:pt x="7439" y="2079"/>
                  <a:pt x="7270" y="1964"/>
                </a:cubicBezTo>
                <a:cubicBezTo>
                  <a:pt x="7210" y="1676"/>
                  <a:pt x="7041" y="1447"/>
                  <a:pt x="6812" y="1278"/>
                </a:cubicBezTo>
                <a:cubicBezTo>
                  <a:pt x="6083" y="472"/>
                  <a:pt x="4765" y="0"/>
                  <a:pt x="357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2"/>
          <p:cNvSpPr/>
          <p:nvPr/>
        </p:nvSpPr>
        <p:spPr>
          <a:xfrm rot="-7932444" flipH="1">
            <a:off x="5417222" y="184274"/>
            <a:ext cx="197445" cy="171121"/>
          </a:xfrm>
          <a:custGeom>
            <a:avLst/>
            <a:gdLst/>
            <a:ahLst/>
            <a:cxnLst/>
            <a:rect l="l" t="t" r="r" b="b"/>
            <a:pathLst>
              <a:path w="7898" h="6845" extrusionOk="0">
                <a:moveTo>
                  <a:pt x="3390" y="0"/>
                </a:moveTo>
                <a:cubicBezTo>
                  <a:pt x="2631" y="0"/>
                  <a:pt x="1946" y="279"/>
                  <a:pt x="1315" y="910"/>
                </a:cubicBezTo>
                <a:cubicBezTo>
                  <a:pt x="573" y="1422"/>
                  <a:pt x="230" y="2169"/>
                  <a:pt x="170" y="3084"/>
                </a:cubicBezTo>
                <a:lnTo>
                  <a:pt x="170" y="3368"/>
                </a:lnTo>
                <a:cubicBezTo>
                  <a:pt x="1" y="4343"/>
                  <a:pt x="399" y="5144"/>
                  <a:pt x="1086" y="5771"/>
                </a:cubicBezTo>
                <a:cubicBezTo>
                  <a:pt x="1737" y="6484"/>
                  <a:pt x="2638" y="6845"/>
                  <a:pt x="3564" y="6845"/>
                </a:cubicBezTo>
                <a:cubicBezTo>
                  <a:pt x="4350" y="6845"/>
                  <a:pt x="5154" y="6585"/>
                  <a:pt x="5837" y="6059"/>
                </a:cubicBezTo>
                <a:cubicBezTo>
                  <a:pt x="6181" y="5945"/>
                  <a:pt x="6350" y="5657"/>
                  <a:pt x="6579" y="5428"/>
                </a:cubicBezTo>
                <a:cubicBezTo>
                  <a:pt x="7897" y="3427"/>
                  <a:pt x="6867" y="795"/>
                  <a:pt x="4464" y="164"/>
                </a:cubicBezTo>
                <a:cubicBezTo>
                  <a:pt x="4090" y="57"/>
                  <a:pt x="3732" y="0"/>
                  <a:pt x="33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2"/>
          <p:cNvSpPr/>
          <p:nvPr/>
        </p:nvSpPr>
        <p:spPr>
          <a:xfrm rot="-7932444" flipH="1">
            <a:off x="6825909" y="-49013"/>
            <a:ext cx="31499" cy="75773"/>
          </a:xfrm>
          <a:custGeom>
            <a:avLst/>
            <a:gdLst/>
            <a:ahLst/>
            <a:cxnLst/>
            <a:rect l="l" t="t" r="r" b="b"/>
            <a:pathLst>
              <a:path w="1260" h="3031" extrusionOk="0">
                <a:moveTo>
                  <a:pt x="1259" y="0"/>
                </a:moveTo>
                <a:lnTo>
                  <a:pt x="1259" y="0"/>
                </a:lnTo>
                <a:cubicBezTo>
                  <a:pt x="458" y="115"/>
                  <a:pt x="229" y="687"/>
                  <a:pt x="115" y="1373"/>
                </a:cubicBezTo>
                <a:cubicBezTo>
                  <a:pt x="1" y="2060"/>
                  <a:pt x="170" y="2687"/>
                  <a:pt x="857" y="3031"/>
                </a:cubicBezTo>
                <a:cubicBezTo>
                  <a:pt x="1085" y="2060"/>
                  <a:pt x="802" y="971"/>
                  <a:pt x="125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2"/>
          <p:cNvSpPr/>
          <p:nvPr/>
        </p:nvSpPr>
        <p:spPr>
          <a:xfrm rot="-7932444" flipH="1">
            <a:off x="6065552" y="-143926"/>
            <a:ext cx="147421" cy="126597"/>
          </a:xfrm>
          <a:custGeom>
            <a:avLst/>
            <a:gdLst/>
            <a:ahLst/>
            <a:cxnLst/>
            <a:rect l="l" t="t" r="r" b="b"/>
            <a:pathLst>
              <a:path w="5897" h="5064" extrusionOk="0">
                <a:moveTo>
                  <a:pt x="2747" y="1"/>
                </a:moveTo>
                <a:cubicBezTo>
                  <a:pt x="2747" y="60"/>
                  <a:pt x="2747" y="115"/>
                  <a:pt x="2692" y="115"/>
                </a:cubicBezTo>
                <a:cubicBezTo>
                  <a:pt x="1832" y="289"/>
                  <a:pt x="1205" y="747"/>
                  <a:pt x="747" y="1489"/>
                </a:cubicBezTo>
                <a:cubicBezTo>
                  <a:pt x="1" y="2578"/>
                  <a:pt x="175" y="3608"/>
                  <a:pt x="1205" y="4523"/>
                </a:cubicBezTo>
                <a:cubicBezTo>
                  <a:pt x="1319" y="4693"/>
                  <a:pt x="1489" y="4752"/>
                  <a:pt x="1663" y="4807"/>
                </a:cubicBezTo>
                <a:cubicBezTo>
                  <a:pt x="1992" y="4986"/>
                  <a:pt x="2311" y="5063"/>
                  <a:pt x="2624" y="5063"/>
                </a:cubicBezTo>
                <a:cubicBezTo>
                  <a:pt x="3014" y="5063"/>
                  <a:pt x="3396" y="4943"/>
                  <a:pt x="3777" y="4752"/>
                </a:cubicBezTo>
                <a:cubicBezTo>
                  <a:pt x="4350" y="4464"/>
                  <a:pt x="4807" y="4121"/>
                  <a:pt x="5265" y="3777"/>
                </a:cubicBezTo>
                <a:cubicBezTo>
                  <a:pt x="5608" y="3548"/>
                  <a:pt x="5668" y="3265"/>
                  <a:pt x="5723" y="2921"/>
                </a:cubicBezTo>
                <a:cubicBezTo>
                  <a:pt x="5837" y="2519"/>
                  <a:pt x="5897" y="2120"/>
                  <a:pt x="5668" y="1777"/>
                </a:cubicBezTo>
                <a:cubicBezTo>
                  <a:pt x="5494" y="1319"/>
                  <a:pt x="5325" y="916"/>
                  <a:pt x="4922" y="633"/>
                </a:cubicBezTo>
                <a:cubicBezTo>
                  <a:pt x="4752" y="289"/>
                  <a:pt x="4295" y="289"/>
                  <a:pt x="406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2"/>
          <p:cNvSpPr/>
          <p:nvPr/>
        </p:nvSpPr>
        <p:spPr>
          <a:xfrm rot="-7932444" flipH="1">
            <a:off x="5828053" y="246781"/>
            <a:ext cx="197420" cy="189245"/>
          </a:xfrm>
          <a:custGeom>
            <a:avLst/>
            <a:gdLst/>
            <a:ahLst/>
            <a:cxnLst/>
            <a:rect l="l" t="t" r="r" b="b"/>
            <a:pathLst>
              <a:path w="7897" h="7570" extrusionOk="0">
                <a:moveTo>
                  <a:pt x="4033" y="1"/>
                </a:moveTo>
                <a:cubicBezTo>
                  <a:pt x="3816" y="1"/>
                  <a:pt x="3595" y="22"/>
                  <a:pt x="3374" y="64"/>
                </a:cubicBezTo>
                <a:cubicBezTo>
                  <a:pt x="3090" y="119"/>
                  <a:pt x="2802" y="119"/>
                  <a:pt x="2573" y="348"/>
                </a:cubicBezTo>
                <a:cubicBezTo>
                  <a:pt x="1085" y="920"/>
                  <a:pt x="229" y="2010"/>
                  <a:pt x="115" y="3552"/>
                </a:cubicBezTo>
                <a:cubicBezTo>
                  <a:pt x="0" y="5100"/>
                  <a:pt x="856" y="6184"/>
                  <a:pt x="2175" y="6986"/>
                </a:cubicBezTo>
                <a:cubicBezTo>
                  <a:pt x="2623" y="7386"/>
                  <a:pt x="3162" y="7569"/>
                  <a:pt x="3749" y="7569"/>
                </a:cubicBezTo>
                <a:cubicBezTo>
                  <a:pt x="3834" y="7569"/>
                  <a:pt x="3919" y="7565"/>
                  <a:pt x="4006" y="7558"/>
                </a:cubicBezTo>
                <a:cubicBezTo>
                  <a:pt x="5722" y="7503"/>
                  <a:pt x="7439" y="5901"/>
                  <a:pt x="7668" y="4070"/>
                </a:cubicBezTo>
                <a:cubicBezTo>
                  <a:pt x="7896" y="3667"/>
                  <a:pt x="7723" y="3269"/>
                  <a:pt x="7553" y="2866"/>
                </a:cubicBezTo>
                <a:cubicBezTo>
                  <a:pt x="7553" y="2582"/>
                  <a:pt x="7439" y="2353"/>
                  <a:pt x="7265" y="2179"/>
                </a:cubicBezTo>
                <a:cubicBezTo>
                  <a:pt x="7036" y="1552"/>
                  <a:pt x="6638" y="1094"/>
                  <a:pt x="6065" y="806"/>
                </a:cubicBezTo>
                <a:cubicBezTo>
                  <a:pt x="6006" y="806"/>
                  <a:pt x="5951" y="751"/>
                  <a:pt x="5892" y="691"/>
                </a:cubicBezTo>
                <a:cubicBezTo>
                  <a:pt x="5370" y="216"/>
                  <a:pt x="4718" y="1"/>
                  <a:pt x="4033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2"/>
          <p:cNvSpPr/>
          <p:nvPr/>
        </p:nvSpPr>
        <p:spPr>
          <a:xfrm rot="-7932444" flipH="1">
            <a:off x="5629094" y="614349"/>
            <a:ext cx="111597" cy="105797"/>
          </a:xfrm>
          <a:custGeom>
            <a:avLst/>
            <a:gdLst/>
            <a:ahLst/>
            <a:cxnLst/>
            <a:rect l="l" t="t" r="r" b="b"/>
            <a:pathLst>
              <a:path w="4464" h="4232" extrusionOk="0">
                <a:moveTo>
                  <a:pt x="2271" y="1"/>
                </a:moveTo>
                <a:cubicBezTo>
                  <a:pt x="1898" y="1"/>
                  <a:pt x="1494" y="105"/>
                  <a:pt x="1085" y="326"/>
                </a:cubicBezTo>
                <a:cubicBezTo>
                  <a:pt x="344" y="614"/>
                  <a:pt x="170" y="1241"/>
                  <a:pt x="115" y="1928"/>
                </a:cubicBezTo>
                <a:cubicBezTo>
                  <a:pt x="55" y="2157"/>
                  <a:pt x="0" y="2445"/>
                  <a:pt x="170" y="2615"/>
                </a:cubicBezTo>
                <a:cubicBezTo>
                  <a:pt x="170" y="2958"/>
                  <a:pt x="284" y="3246"/>
                  <a:pt x="572" y="3475"/>
                </a:cubicBezTo>
                <a:cubicBezTo>
                  <a:pt x="627" y="3644"/>
                  <a:pt x="742" y="3818"/>
                  <a:pt x="971" y="3873"/>
                </a:cubicBezTo>
                <a:cubicBezTo>
                  <a:pt x="1255" y="4112"/>
                  <a:pt x="1581" y="4232"/>
                  <a:pt x="1945" y="4232"/>
                </a:cubicBezTo>
                <a:cubicBezTo>
                  <a:pt x="2020" y="4232"/>
                  <a:pt x="2096" y="4227"/>
                  <a:pt x="2175" y="4217"/>
                </a:cubicBezTo>
                <a:cubicBezTo>
                  <a:pt x="3662" y="4162"/>
                  <a:pt x="4463" y="3017"/>
                  <a:pt x="4061" y="1585"/>
                </a:cubicBezTo>
                <a:cubicBezTo>
                  <a:pt x="3861" y="582"/>
                  <a:pt x="3152" y="1"/>
                  <a:pt x="2271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2"/>
          <p:cNvSpPr/>
          <p:nvPr/>
        </p:nvSpPr>
        <p:spPr>
          <a:xfrm rot="-7932444" flipH="1">
            <a:off x="6207595" y="242230"/>
            <a:ext cx="160246" cy="140822"/>
          </a:xfrm>
          <a:custGeom>
            <a:avLst/>
            <a:gdLst/>
            <a:ahLst/>
            <a:cxnLst/>
            <a:rect l="l" t="t" r="r" b="b"/>
            <a:pathLst>
              <a:path w="6410" h="5633" extrusionOk="0">
                <a:moveTo>
                  <a:pt x="2876" y="1"/>
                </a:moveTo>
                <a:cubicBezTo>
                  <a:pt x="2311" y="1"/>
                  <a:pt x="1727" y="220"/>
                  <a:pt x="1200" y="647"/>
                </a:cubicBezTo>
                <a:cubicBezTo>
                  <a:pt x="344" y="1333"/>
                  <a:pt x="1" y="2478"/>
                  <a:pt x="285" y="3338"/>
                </a:cubicBezTo>
                <a:cubicBezTo>
                  <a:pt x="285" y="3567"/>
                  <a:pt x="344" y="3796"/>
                  <a:pt x="513" y="3911"/>
                </a:cubicBezTo>
                <a:cubicBezTo>
                  <a:pt x="1173" y="5005"/>
                  <a:pt x="2201" y="5632"/>
                  <a:pt x="3418" y="5632"/>
                </a:cubicBezTo>
                <a:cubicBezTo>
                  <a:pt x="3789" y="5632"/>
                  <a:pt x="4177" y="5574"/>
                  <a:pt x="4578" y="5453"/>
                </a:cubicBezTo>
                <a:cubicBezTo>
                  <a:pt x="5150" y="5339"/>
                  <a:pt x="5608" y="5110"/>
                  <a:pt x="5951" y="4597"/>
                </a:cubicBezTo>
                <a:cubicBezTo>
                  <a:pt x="6121" y="4423"/>
                  <a:pt x="6235" y="4254"/>
                  <a:pt x="6180" y="4025"/>
                </a:cubicBezTo>
                <a:cubicBezTo>
                  <a:pt x="6409" y="3622"/>
                  <a:pt x="6409" y="3164"/>
                  <a:pt x="6235" y="2766"/>
                </a:cubicBezTo>
                <a:cubicBezTo>
                  <a:pt x="5723" y="1791"/>
                  <a:pt x="5036" y="935"/>
                  <a:pt x="4061" y="363"/>
                </a:cubicBezTo>
                <a:cubicBezTo>
                  <a:pt x="3698" y="120"/>
                  <a:pt x="3292" y="1"/>
                  <a:pt x="287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2"/>
          <p:cNvSpPr/>
          <p:nvPr/>
        </p:nvSpPr>
        <p:spPr>
          <a:xfrm rot="-7932444" flipH="1">
            <a:off x="5177132" y="-324301"/>
            <a:ext cx="137097" cy="123297"/>
          </a:xfrm>
          <a:custGeom>
            <a:avLst/>
            <a:gdLst/>
            <a:ahLst/>
            <a:cxnLst/>
            <a:rect l="l" t="t" r="r" b="b"/>
            <a:pathLst>
              <a:path w="5484" h="4932" extrusionOk="0">
                <a:moveTo>
                  <a:pt x="2624" y="1"/>
                </a:moveTo>
                <a:cubicBezTo>
                  <a:pt x="2341" y="1"/>
                  <a:pt x="2054" y="39"/>
                  <a:pt x="1772" y="122"/>
                </a:cubicBezTo>
                <a:cubicBezTo>
                  <a:pt x="513" y="634"/>
                  <a:pt x="0" y="1495"/>
                  <a:pt x="169" y="2694"/>
                </a:cubicBezTo>
                <a:cubicBezTo>
                  <a:pt x="169" y="2923"/>
                  <a:pt x="169" y="3097"/>
                  <a:pt x="284" y="3267"/>
                </a:cubicBezTo>
                <a:cubicBezTo>
                  <a:pt x="613" y="4312"/>
                  <a:pt x="1419" y="4932"/>
                  <a:pt x="2595" y="4932"/>
                </a:cubicBezTo>
                <a:cubicBezTo>
                  <a:pt x="2645" y="4932"/>
                  <a:pt x="2696" y="4930"/>
                  <a:pt x="2747" y="4928"/>
                </a:cubicBezTo>
                <a:cubicBezTo>
                  <a:pt x="3717" y="4928"/>
                  <a:pt x="4404" y="4470"/>
                  <a:pt x="4861" y="3669"/>
                </a:cubicBezTo>
                <a:cubicBezTo>
                  <a:pt x="5319" y="3381"/>
                  <a:pt x="5434" y="2983"/>
                  <a:pt x="5434" y="2525"/>
                </a:cubicBezTo>
                <a:cubicBezTo>
                  <a:pt x="5484" y="1082"/>
                  <a:pt x="4116" y="1"/>
                  <a:pt x="2624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2"/>
          <p:cNvSpPr/>
          <p:nvPr/>
        </p:nvSpPr>
        <p:spPr>
          <a:xfrm rot="-7932444" flipH="1">
            <a:off x="6397760" y="31196"/>
            <a:ext cx="194570" cy="148146"/>
          </a:xfrm>
          <a:custGeom>
            <a:avLst/>
            <a:gdLst/>
            <a:ahLst/>
            <a:cxnLst/>
            <a:rect l="l" t="t" r="r" b="b"/>
            <a:pathLst>
              <a:path w="7783" h="5926" extrusionOk="0">
                <a:moveTo>
                  <a:pt x="5860" y="0"/>
                </a:moveTo>
                <a:cubicBezTo>
                  <a:pt x="5711" y="0"/>
                  <a:pt x="5551" y="22"/>
                  <a:pt x="5379" y="64"/>
                </a:cubicBezTo>
                <a:cubicBezTo>
                  <a:pt x="4404" y="123"/>
                  <a:pt x="3489" y="352"/>
                  <a:pt x="2573" y="696"/>
                </a:cubicBezTo>
                <a:cubicBezTo>
                  <a:pt x="2001" y="810"/>
                  <a:pt x="1429" y="865"/>
                  <a:pt x="1031" y="1323"/>
                </a:cubicBezTo>
                <a:cubicBezTo>
                  <a:pt x="344" y="1840"/>
                  <a:pt x="1" y="2467"/>
                  <a:pt x="56" y="3328"/>
                </a:cubicBezTo>
                <a:cubicBezTo>
                  <a:pt x="1" y="3611"/>
                  <a:pt x="1" y="3900"/>
                  <a:pt x="170" y="4129"/>
                </a:cubicBezTo>
                <a:cubicBezTo>
                  <a:pt x="170" y="4358"/>
                  <a:pt x="230" y="4527"/>
                  <a:pt x="459" y="4701"/>
                </a:cubicBezTo>
                <a:cubicBezTo>
                  <a:pt x="514" y="4701"/>
                  <a:pt x="514" y="4756"/>
                  <a:pt x="573" y="4815"/>
                </a:cubicBezTo>
                <a:cubicBezTo>
                  <a:pt x="628" y="4985"/>
                  <a:pt x="742" y="5159"/>
                  <a:pt x="971" y="5214"/>
                </a:cubicBezTo>
                <a:cubicBezTo>
                  <a:pt x="1145" y="5328"/>
                  <a:pt x="1260" y="5557"/>
                  <a:pt x="1544" y="5557"/>
                </a:cubicBezTo>
                <a:cubicBezTo>
                  <a:pt x="2000" y="5837"/>
                  <a:pt x="2498" y="5925"/>
                  <a:pt x="2999" y="5925"/>
                </a:cubicBezTo>
                <a:cubicBezTo>
                  <a:pt x="3317" y="5925"/>
                  <a:pt x="3636" y="5890"/>
                  <a:pt x="3947" y="5845"/>
                </a:cubicBezTo>
                <a:cubicBezTo>
                  <a:pt x="4235" y="5731"/>
                  <a:pt x="4519" y="5671"/>
                  <a:pt x="4807" y="5616"/>
                </a:cubicBezTo>
                <a:cubicBezTo>
                  <a:pt x="5608" y="5388"/>
                  <a:pt x="6350" y="4985"/>
                  <a:pt x="6638" y="4129"/>
                </a:cubicBezTo>
                <a:cubicBezTo>
                  <a:pt x="6922" y="3900"/>
                  <a:pt x="7096" y="3671"/>
                  <a:pt x="7151" y="3328"/>
                </a:cubicBezTo>
                <a:cubicBezTo>
                  <a:pt x="7494" y="2353"/>
                  <a:pt x="7783" y="1437"/>
                  <a:pt x="6922" y="581"/>
                </a:cubicBezTo>
                <a:cubicBezTo>
                  <a:pt x="6664" y="193"/>
                  <a:pt x="6311" y="0"/>
                  <a:pt x="58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2"/>
          <p:cNvSpPr/>
          <p:nvPr/>
        </p:nvSpPr>
        <p:spPr>
          <a:xfrm rot="-7932444" flipH="1">
            <a:off x="5711681" y="-115473"/>
            <a:ext cx="118697" cy="122672"/>
          </a:xfrm>
          <a:custGeom>
            <a:avLst/>
            <a:gdLst/>
            <a:ahLst/>
            <a:cxnLst/>
            <a:rect l="l" t="t" r="r" b="b"/>
            <a:pathLst>
              <a:path w="4748" h="4907" extrusionOk="0">
                <a:moveTo>
                  <a:pt x="2286" y="1"/>
                </a:moveTo>
                <a:cubicBezTo>
                  <a:pt x="1453" y="1"/>
                  <a:pt x="763" y="514"/>
                  <a:pt x="344" y="1451"/>
                </a:cubicBezTo>
                <a:cubicBezTo>
                  <a:pt x="0" y="1968"/>
                  <a:pt x="0" y="2481"/>
                  <a:pt x="170" y="3053"/>
                </a:cubicBezTo>
                <a:lnTo>
                  <a:pt x="170" y="3167"/>
                </a:lnTo>
                <a:cubicBezTo>
                  <a:pt x="284" y="3854"/>
                  <a:pt x="628" y="4312"/>
                  <a:pt x="1259" y="4541"/>
                </a:cubicBezTo>
                <a:cubicBezTo>
                  <a:pt x="1619" y="4791"/>
                  <a:pt x="1979" y="4907"/>
                  <a:pt x="2347" y="4907"/>
                </a:cubicBezTo>
                <a:cubicBezTo>
                  <a:pt x="2737" y="4907"/>
                  <a:pt x="3135" y="4777"/>
                  <a:pt x="3548" y="4541"/>
                </a:cubicBezTo>
                <a:cubicBezTo>
                  <a:pt x="3777" y="4486"/>
                  <a:pt x="4006" y="4371"/>
                  <a:pt x="4061" y="4083"/>
                </a:cubicBezTo>
                <a:cubicBezTo>
                  <a:pt x="4518" y="3740"/>
                  <a:pt x="4692" y="3227"/>
                  <a:pt x="4633" y="2655"/>
                </a:cubicBezTo>
                <a:cubicBezTo>
                  <a:pt x="4747" y="2197"/>
                  <a:pt x="4633" y="1680"/>
                  <a:pt x="4349" y="1281"/>
                </a:cubicBezTo>
                <a:cubicBezTo>
                  <a:pt x="4235" y="938"/>
                  <a:pt x="4006" y="650"/>
                  <a:pt x="3662" y="480"/>
                </a:cubicBezTo>
                <a:cubicBezTo>
                  <a:pt x="3434" y="306"/>
                  <a:pt x="3205" y="78"/>
                  <a:pt x="2861" y="78"/>
                </a:cubicBezTo>
                <a:cubicBezTo>
                  <a:pt x="2664" y="26"/>
                  <a:pt x="2471" y="1"/>
                  <a:pt x="228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2"/>
          <p:cNvSpPr txBox="1">
            <a:spLocks noGrp="1"/>
          </p:cNvSpPr>
          <p:nvPr>
            <p:ph type="ctrTitle"/>
          </p:nvPr>
        </p:nvSpPr>
        <p:spPr>
          <a:xfrm>
            <a:off x="1763700" y="926312"/>
            <a:ext cx="5616600" cy="254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48" name="Google Shape;48;p2"/>
          <p:cNvSpPr txBox="1">
            <a:spLocks noGrp="1"/>
          </p:cNvSpPr>
          <p:nvPr>
            <p:ph type="subTitle" idx="1"/>
          </p:nvPr>
        </p:nvSpPr>
        <p:spPr>
          <a:xfrm>
            <a:off x="1614750" y="3691900"/>
            <a:ext cx="5914500" cy="52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"/>
          <p:cNvSpPr txBox="1">
            <a:spLocks noGrp="1"/>
          </p:cNvSpPr>
          <p:nvPr>
            <p:ph type="title"/>
          </p:nvPr>
        </p:nvSpPr>
        <p:spPr>
          <a:xfrm>
            <a:off x="1168625" y="1914288"/>
            <a:ext cx="2999100" cy="45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55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48" name="Google Shape;148;p8"/>
          <p:cNvSpPr txBox="1">
            <a:spLocks noGrp="1"/>
          </p:cNvSpPr>
          <p:nvPr>
            <p:ph type="subTitle" idx="1"/>
          </p:nvPr>
        </p:nvSpPr>
        <p:spPr>
          <a:xfrm>
            <a:off x="1170725" y="2614500"/>
            <a:ext cx="2997000" cy="62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149" name="Google Shape;149;p8"/>
          <p:cNvSpPr/>
          <p:nvPr/>
        </p:nvSpPr>
        <p:spPr>
          <a:xfrm flipH="1">
            <a:off x="-333196" y="3560763"/>
            <a:ext cx="1222701" cy="2400624"/>
          </a:xfrm>
          <a:custGeom>
            <a:avLst/>
            <a:gdLst/>
            <a:ahLst/>
            <a:cxnLst/>
            <a:rect l="l" t="t" r="r" b="b"/>
            <a:pathLst>
              <a:path w="53329" h="104705" extrusionOk="0">
                <a:moveTo>
                  <a:pt x="44517" y="0"/>
                </a:moveTo>
                <a:cubicBezTo>
                  <a:pt x="43945" y="174"/>
                  <a:pt x="43318" y="114"/>
                  <a:pt x="42686" y="174"/>
                </a:cubicBezTo>
                <a:cubicBezTo>
                  <a:pt x="40626" y="343"/>
                  <a:pt x="38566" y="632"/>
                  <a:pt x="36566" y="1144"/>
                </a:cubicBezTo>
                <a:cubicBezTo>
                  <a:pt x="31357" y="2348"/>
                  <a:pt x="26495" y="4294"/>
                  <a:pt x="21918" y="6926"/>
                </a:cubicBezTo>
                <a:cubicBezTo>
                  <a:pt x="16654" y="9842"/>
                  <a:pt x="11962" y="13504"/>
                  <a:pt x="8011" y="18026"/>
                </a:cubicBezTo>
                <a:cubicBezTo>
                  <a:pt x="5379" y="21057"/>
                  <a:pt x="3264" y="24435"/>
                  <a:pt x="1891" y="28211"/>
                </a:cubicBezTo>
                <a:cubicBezTo>
                  <a:pt x="458" y="32043"/>
                  <a:pt x="1" y="36048"/>
                  <a:pt x="687" y="40113"/>
                </a:cubicBezTo>
                <a:cubicBezTo>
                  <a:pt x="1205" y="43088"/>
                  <a:pt x="1717" y="46004"/>
                  <a:pt x="2006" y="48980"/>
                </a:cubicBezTo>
                <a:cubicBezTo>
                  <a:pt x="2349" y="51955"/>
                  <a:pt x="2518" y="54930"/>
                  <a:pt x="2578" y="57906"/>
                </a:cubicBezTo>
                <a:cubicBezTo>
                  <a:pt x="2633" y="60025"/>
                  <a:pt x="2692" y="62140"/>
                  <a:pt x="2692" y="64259"/>
                </a:cubicBezTo>
                <a:cubicBezTo>
                  <a:pt x="2692" y="69523"/>
                  <a:pt x="2578" y="74788"/>
                  <a:pt x="2747" y="80107"/>
                </a:cubicBezTo>
                <a:cubicBezTo>
                  <a:pt x="2807" y="82341"/>
                  <a:pt x="2976" y="84629"/>
                  <a:pt x="3205" y="86859"/>
                </a:cubicBezTo>
                <a:cubicBezTo>
                  <a:pt x="3548" y="89665"/>
                  <a:pt x="4065" y="92352"/>
                  <a:pt x="5036" y="94984"/>
                </a:cubicBezTo>
                <a:cubicBezTo>
                  <a:pt x="6066" y="97730"/>
                  <a:pt x="7499" y="100133"/>
                  <a:pt x="9787" y="102079"/>
                </a:cubicBezTo>
                <a:cubicBezTo>
                  <a:pt x="11046" y="103168"/>
                  <a:pt x="12474" y="103969"/>
                  <a:pt x="14022" y="104596"/>
                </a:cubicBezTo>
                <a:cubicBezTo>
                  <a:pt x="14101" y="104638"/>
                  <a:pt x="14180" y="104705"/>
                  <a:pt x="14259" y="104705"/>
                </a:cubicBezTo>
                <a:cubicBezTo>
                  <a:pt x="14294" y="104705"/>
                  <a:pt x="14329" y="104691"/>
                  <a:pt x="14365" y="104656"/>
                </a:cubicBezTo>
                <a:cubicBezTo>
                  <a:pt x="14594" y="104427"/>
                  <a:pt x="14708" y="104084"/>
                  <a:pt x="14708" y="103795"/>
                </a:cubicBezTo>
                <a:cubicBezTo>
                  <a:pt x="14763" y="103567"/>
                  <a:pt x="14479" y="103567"/>
                  <a:pt x="14305" y="103452"/>
                </a:cubicBezTo>
                <a:cubicBezTo>
                  <a:pt x="11504" y="102308"/>
                  <a:pt x="9270" y="100422"/>
                  <a:pt x="7668" y="97845"/>
                </a:cubicBezTo>
                <a:cubicBezTo>
                  <a:pt x="6295" y="95615"/>
                  <a:pt x="5494" y="93153"/>
                  <a:pt x="4981" y="90635"/>
                </a:cubicBezTo>
                <a:cubicBezTo>
                  <a:pt x="4120" y="86575"/>
                  <a:pt x="3951" y="82455"/>
                  <a:pt x="3837" y="78335"/>
                </a:cubicBezTo>
                <a:cubicBezTo>
                  <a:pt x="3777" y="75873"/>
                  <a:pt x="3837" y="73355"/>
                  <a:pt x="3837" y="70897"/>
                </a:cubicBezTo>
                <a:cubicBezTo>
                  <a:pt x="3837" y="66145"/>
                  <a:pt x="3892" y="61398"/>
                  <a:pt x="3722" y="56647"/>
                </a:cubicBezTo>
                <a:cubicBezTo>
                  <a:pt x="3608" y="54074"/>
                  <a:pt x="3434" y="51442"/>
                  <a:pt x="3150" y="48810"/>
                </a:cubicBezTo>
                <a:cubicBezTo>
                  <a:pt x="2921" y="46119"/>
                  <a:pt x="2518" y="43372"/>
                  <a:pt x="1946" y="40740"/>
                </a:cubicBezTo>
                <a:cubicBezTo>
                  <a:pt x="1548" y="38566"/>
                  <a:pt x="1433" y="36391"/>
                  <a:pt x="1662" y="34217"/>
                </a:cubicBezTo>
                <a:cubicBezTo>
                  <a:pt x="2006" y="30614"/>
                  <a:pt x="3205" y="27296"/>
                  <a:pt x="5036" y="24206"/>
                </a:cubicBezTo>
                <a:cubicBezTo>
                  <a:pt x="7499" y="19972"/>
                  <a:pt x="10758" y="16424"/>
                  <a:pt x="14594" y="13334"/>
                </a:cubicBezTo>
                <a:cubicBezTo>
                  <a:pt x="18082" y="10414"/>
                  <a:pt x="21858" y="8070"/>
                  <a:pt x="25978" y="6125"/>
                </a:cubicBezTo>
                <a:cubicBezTo>
                  <a:pt x="29068" y="4637"/>
                  <a:pt x="32332" y="3378"/>
                  <a:pt x="35705" y="2518"/>
                </a:cubicBezTo>
                <a:cubicBezTo>
                  <a:pt x="38054" y="1891"/>
                  <a:pt x="40512" y="1488"/>
                  <a:pt x="42974" y="1318"/>
                </a:cubicBezTo>
                <a:cubicBezTo>
                  <a:pt x="43803" y="1261"/>
                  <a:pt x="44646" y="1232"/>
                  <a:pt x="45497" y="1232"/>
                </a:cubicBezTo>
                <a:cubicBezTo>
                  <a:pt x="46348" y="1232"/>
                  <a:pt x="47206" y="1261"/>
                  <a:pt x="48065" y="1318"/>
                </a:cubicBezTo>
                <a:cubicBezTo>
                  <a:pt x="49612" y="1488"/>
                  <a:pt x="51154" y="1831"/>
                  <a:pt x="52642" y="2348"/>
                </a:cubicBezTo>
                <a:cubicBezTo>
                  <a:pt x="52696" y="2361"/>
                  <a:pt x="52743" y="2368"/>
                  <a:pt x="52785" y="2368"/>
                </a:cubicBezTo>
                <a:cubicBezTo>
                  <a:pt x="52921" y="2368"/>
                  <a:pt x="52999" y="2295"/>
                  <a:pt x="53045" y="2119"/>
                </a:cubicBezTo>
                <a:cubicBezTo>
                  <a:pt x="53100" y="2005"/>
                  <a:pt x="53159" y="1945"/>
                  <a:pt x="53159" y="1831"/>
                </a:cubicBezTo>
                <a:cubicBezTo>
                  <a:pt x="53329" y="1373"/>
                  <a:pt x="53329" y="1373"/>
                  <a:pt x="52871" y="1204"/>
                </a:cubicBezTo>
                <a:cubicBezTo>
                  <a:pt x="51214" y="632"/>
                  <a:pt x="49552" y="343"/>
                  <a:pt x="47836" y="174"/>
                </a:cubicBezTo>
                <a:cubicBezTo>
                  <a:pt x="47209" y="114"/>
                  <a:pt x="46577" y="174"/>
                  <a:pt x="4595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8"/>
          <p:cNvSpPr/>
          <p:nvPr/>
        </p:nvSpPr>
        <p:spPr>
          <a:xfrm flipH="1">
            <a:off x="-446009" y="3735365"/>
            <a:ext cx="1176731" cy="2212550"/>
          </a:xfrm>
          <a:custGeom>
            <a:avLst/>
            <a:gdLst/>
            <a:ahLst/>
            <a:cxnLst/>
            <a:rect l="l" t="t" r="r" b="b"/>
            <a:pathLst>
              <a:path w="51324" h="96502" extrusionOk="0">
                <a:moveTo>
                  <a:pt x="43557" y="0"/>
                </a:moveTo>
                <a:cubicBezTo>
                  <a:pt x="42004" y="0"/>
                  <a:pt x="40450" y="127"/>
                  <a:pt x="38909" y="340"/>
                </a:cubicBezTo>
                <a:cubicBezTo>
                  <a:pt x="33815" y="1141"/>
                  <a:pt x="29008" y="2798"/>
                  <a:pt x="24431" y="5087"/>
                </a:cubicBezTo>
                <a:cubicBezTo>
                  <a:pt x="21629" y="6405"/>
                  <a:pt x="18997" y="8007"/>
                  <a:pt x="16479" y="9779"/>
                </a:cubicBezTo>
                <a:cubicBezTo>
                  <a:pt x="12644" y="12470"/>
                  <a:pt x="9155" y="15560"/>
                  <a:pt x="6180" y="19222"/>
                </a:cubicBezTo>
                <a:cubicBezTo>
                  <a:pt x="3832" y="22197"/>
                  <a:pt x="1886" y="25457"/>
                  <a:pt x="856" y="29119"/>
                </a:cubicBezTo>
                <a:cubicBezTo>
                  <a:pt x="229" y="31407"/>
                  <a:pt x="0" y="33696"/>
                  <a:pt x="344" y="35985"/>
                </a:cubicBezTo>
                <a:cubicBezTo>
                  <a:pt x="687" y="38274"/>
                  <a:pt x="1030" y="40562"/>
                  <a:pt x="1259" y="42851"/>
                </a:cubicBezTo>
                <a:cubicBezTo>
                  <a:pt x="1603" y="45827"/>
                  <a:pt x="1717" y="48802"/>
                  <a:pt x="1772" y="51777"/>
                </a:cubicBezTo>
                <a:cubicBezTo>
                  <a:pt x="1831" y="53668"/>
                  <a:pt x="1772" y="55613"/>
                  <a:pt x="1717" y="57499"/>
                </a:cubicBezTo>
                <a:cubicBezTo>
                  <a:pt x="1657" y="59559"/>
                  <a:pt x="1603" y="61564"/>
                  <a:pt x="1603" y="63624"/>
                </a:cubicBezTo>
                <a:cubicBezTo>
                  <a:pt x="1543" y="65684"/>
                  <a:pt x="1429" y="67799"/>
                  <a:pt x="1488" y="69689"/>
                </a:cubicBezTo>
                <a:cubicBezTo>
                  <a:pt x="1429" y="72720"/>
                  <a:pt x="1543" y="75581"/>
                  <a:pt x="1831" y="78387"/>
                </a:cubicBezTo>
                <a:cubicBezTo>
                  <a:pt x="2175" y="81188"/>
                  <a:pt x="2687" y="83880"/>
                  <a:pt x="3662" y="86512"/>
                </a:cubicBezTo>
                <a:cubicBezTo>
                  <a:pt x="5036" y="90229"/>
                  <a:pt x="7096" y="93433"/>
                  <a:pt x="9957" y="96124"/>
                </a:cubicBezTo>
                <a:cubicBezTo>
                  <a:pt x="10206" y="96374"/>
                  <a:pt x="10334" y="96502"/>
                  <a:pt x="10459" y="96502"/>
                </a:cubicBezTo>
                <a:cubicBezTo>
                  <a:pt x="10592" y="96502"/>
                  <a:pt x="10721" y="96359"/>
                  <a:pt x="10986" y="96065"/>
                </a:cubicBezTo>
                <a:cubicBezTo>
                  <a:pt x="11156" y="95896"/>
                  <a:pt x="11215" y="95781"/>
                  <a:pt x="10986" y="95607"/>
                </a:cubicBezTo>
                <a:lnTo>
                  <a:pt x="9783" y="94408"/>
                </a:lnTo>
                <a:cubicBezTo>
                  <a:pt x="7210" y="91661"/>
                  <a:pt x="5434" y="88457"/>
                  <a:pt x="4290" y="84910"/>
                </a:cubicBezTo>
                <a:cubicBezTo>
                  <a:pt x="3145" y="81074"/>
                  <a:pt x="2747" y="77128"/>
                  <a:pt x="2633" y="73177"/>
                </a:cubicBezTo>
                <a:cubicBezTo>
                  <a:pt x="2573" y="69689"/>
                  <a:pt x="2633" y="66197"/>
                  <a:pt x="2747" y="62709"/>
                </a:cubicBezTo>
                <a:cubicBezTo>
                  <a:pt x="2861" y="60589"/>
                  <a:pt x="2916" y="58415"/>
                  <a:pt x="2916" y="56240"/>
                </a:cubicBezTo>
                <a:cubicBezTo>
                  <a:pt x="2916" y="54469"/>
                  <a:pt x="2916" y="52752"/>
                  <a:pt x="2861" y="50976"/>
                </a:cubicBezTo>
                <a:cubicBezTo>
                  <a:pt x="2802" y="48459"/>
                  <a:pt x="2687" y="46001"/>
                  <a:pt x="2459" y="43538"/>
                </a:cubicBezTo>
                <a:cubicBezTo>
                  <a:pt x="2289" y="41423"/>
                  <a:pt x="2060" y="39304"/>
                  <a:pt x="1657" y="37244"/>
                </a:cubicBezTo>
                <a:cubicBezTo>
                  <a:pt x="1314" y="35358"/>
                  <a:pt x="1200" y="33412"/>
                  <a:pt x="1543" y="31467"/>
                </a:cubicBezTo>
                <a:cubicBezTo>
                  <a:pt x="2001" y="28318"/>
                  <a:pt x="3260" y="25457"/>
                  <a:pt x="4976" y="22825"/>
                </a:cubicBezTo>
                <a:cubicBezTo>
                  <a:pt x="7096" y="19565"/>
                  <a:pt x="9728" y="16704"/>
                  <a:pt x="12644" y="14187"/>
                </a:cubicBezTo>
                <a:cubicBezTo>
                  <a:pt x="16251" y="11037"/>
                  <a:pt x="20196" y="8465"/>
                  <a:pt x="24431" y="6345"/>
                </a:cubicBezTo>
                <a:cubicBezTo>
                  <a:pt x="27122" y="4972"/>
                  <a:pt x="29924" y="3828"/>
                  <a:pt x="32785" y="2912"/>
                </a:cubicBezTo>
                <a:cubicBezTo>
                  <a:pt x="36287" y="1851"/>
                  <a:pt x="39841" y="1183"/>
                  <a:pt x="43486" y="1183"/>
                </a:cubicBezTo>
                <a:cubicBezTo>
                  <a:pt x="43771" y="1183"/>
                  <a:pt x="44056" y="1187"/>
                  <a:pt x="44343" y="1196"/>
                </a:cubicBezTo>
                <a:cubicBezTo>
                  <a:pt x="46403" y="1196"/>
                  <a:pt x="48408" y="1539"/>
                  <a:pt x="50353" y="2171"/>
                </a:cubicBezTo>
                <a:cubicBezTo>
                  <a:pt x="50555" y="2230"/>
                  <a:pt x="50685" y="2269"/>
                  <a:pt x="50780" y="2269"/>
                </a:cubicBezTo>
                <a:cubicBezTo>
                  <a:pt x="50954" y="2269"/>
                  <a:pt x="51006" y="2139"/>
                  <a:pt x="51154" y="1768"/>
                </a:cubicBezTo>
                <a:cubicBezTo>
                  <a:pt x="51323" y="1310"/>
                  <a:pt x="51323" y="1255"/>
                  <a:pt x="50866" y="1141"/>
                </a:cubicBezTo>
                <a:cubicBezTo>
                  <a:pt x="50239" y="912"/>
                  <a:pt x="49552" y="683"/>
                  <a:pt x="48920" y="569"/>
                </a:cubicBezTo>
                <a:cubicBezTo>
                  <a:pt x="47143" y="169"/>
                  <a:pt x="45350" y="0"/>
                  <a:pt x="4355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8"/>
          <p:cNvSpPr/>
          <p:nvPr/>
        </p:nvSpPr>
        <p:spPr>
          <a:xfrm flipH="1">
            <a:off x="-608668" y="3893300"/>
            <a:ext cx="1191221" cy="1870769"/>
          </a:xfrm>
          <a:custGeom>
            <a:avLst/>
            <a:gdLst/>
            <a:ahLst/>
            <a:cxnLst/>
            <a:rect l="l" t="t" r="r" b="b"/>
            <a:pathLst>
              <a:path w="51956" h="81595" extrusionOk="0">
                <a:moveTo>
                  <a:pt x="39455" y="0"/>
                </a:moveTo>
                <a:cubicBezTo>
                  <a:pt x="38988" y="0"/>
                  <a:pt x="38521" y="10"/>
                  <a:pt x="38054" y="29"/>
                </a:cubicBezTo>
                <a:cubicBezTo>
                  <a:pt x="36278" y="143"/>
                  <a:pt x="34506" y="317"/>
                  <a:pt x="32730" y="546"/>
                </a:cubicBezTo>
                <a:cubicBezTo>
                  <a:pt x="28441" y="1233"/>
                  <a:pt x="24321" y="2377"/>
                  <a:pt x="20316" y="4034"/>
                </a:cubicBezTo>
                <a:cubicBezTo>
                  <a:pt x="16823" y="5522"/>
                  <a:pt x="13450" y="7298"/>
                  <a:pt x="10415" y="9527"/>
                </a:cubicBezTo>
                <a:cubicBezTo>
                  <a:pt x="7613" y="11587"/>
                  <a:pt x="5096" y="13935"/>
                  <a:pt x="3205" y="16851"/>
                </a:cubicBezTo>
                <a:cubicBezTo>
                  <a:pt x="1090" y="20115"/>
                  <a:pt x="115" y="23662"/>
                  <a:pt x="747" y="27553"/>
                </a:cubicBezTo>
                <a:cubicBezTo>
                  <a:pt x="1145" y="30071"/>
                  <a:pt x="1260" y="32589"/>
                  <a:pt x="1319" y="35106"/>
                </a:cubicBezTo>
                <a:cubicBezTo>
                  <a:pt x="1434" y="39112"/>
                  <a:pt x="1205" y="43117"/>
                  <a:pt x="916" y="47063"/>
                </a:cubicBezTo>
                <a:cubicBezTo>
                  <a:pt x="747" y="49123"/>
                  <a:pt x="573" y="51128"/>
                  <a:pt x="404" y="53187"/>
                </a:cubicBezTo>
                <a:cubicBezTo>
                  <a:pt x="230" y="55705"/>
                  <a:pt x="60" y="58223"/>
                  <a:pt x="60" y="61198"/>
                </a:cubicBezTo>
                <a:cubicBezTo>
                  <a:pt x="1" y="63144"/>
                  <a:pt x="175" y="65487"/>
                  <a:pt x="573" y="67836"/>
                </a:cubicBezTo>
                <a:cubicBezTo>
                  <a:pt x="1434" y="72926"/>
                  <a:pt x="3663" y="77389"/>
                  <a:pt x="7210" y="81165"/>
                </a:cubicBezTo>
                <a:cubicBezTo>
                  <a:pt x="7497" y="81451"/>
                  <a:pt x="7597" y="81594"/>
                  <a:pt x="7705" y="81594"/>
                </a:cubicBezTo>
                <a:cubicBezTo>
                  <a:pt x="7812" y="81594"/>
                  <a:pt x="7927" y="81451"/>
                  <a:pt x="8240" y="81165"/>
                </a:cubicBezTo>
                <a:cubicBezTo>
                  <a:pt x="8414" y="80936"/>
                  <a:pt x="8414" y="80822"/>
                  <a:pt x="8240" y="80653"/>
                </a:cubicBezTo>
                <a:cubicBezTo>
                  <a:pt x="7897" y="80309"/>
                  <a:pt x="7613" y="80021"/>
                  <a:pt x="7325" y="79678"/>
                </a:cubicBezTo>
                <a:cubicBezTo>
                  <a:pt x="4693" y="76762"/>
                  <a:pt x="2976" y="73384"/>
                  <a:pt x="2006" y="69552"/>
                </a:cubicBezTo>
                <a:cubicBezTo>
                  <a:pt x="1548" y="67547"/>
                  <a:pt x="1260" y="65487"/>
                  <a:pt x="1145" y="63372"/>
                </a:cubicBezTo>
                <a:cubicBezTo>
                  <a:pt x="1090" y="61198"/>
                  <a:pt x="1090" y="59024"/>
                  <a:pt x="1205" y="56849"/>
                </a:cubicBezTo>
                <a:cubicBezTo>
                  <a:pt x="1319" y="54959"/>
                  <a:pt x="1489" y="53014"/>
                  <a:pt x="1663" y="51128"/>
                </a:cubicBezTo>
                <a:cubicBezTo>
                  <a:pt x="1777" y="49411"/>
                  <a:pt x="1891" y="47694"/>
                  <a:pt x="2061" y="45978"/>
                </a:cubicBezTo>
                <a:cubicBezTo>
                  <a:pt x="2235" y="43804"/>
                  <a:pt x="2349" y="41629"/>
                  <a:pt x="2404" y="39510"/>
                </a:cubicBezTo>
                <a:cubicBezTo>
                  <a:pt x="2464" y="37335"/>
                  <a:pt x="2464" y="35106"/>
                  <a:pt x="2349" y="32932"/>
                </a:cubicBezTo>
                <a:cubicBezTo>
                  <a:pt x="2290" y="31788"/>
                  <a:pt x="2175" y="30643"/>
                  <a:pt x="2061" y="29499"/>
                </a:cubicBezTo>
                <a:cubicBezTo>
                  <a:pt x="1946" y="28354"/>
                  <a:pt x="1717" y="27210"/>
                  <a:pt x="1663" y="26066"/>
                </a:cubicBezTo>
                <a:cubicBezTo>
                  <a:pt x="1489" y="23662"/>
                  <a:pt x="2006" y="21429"/>
                  <a:pt x="3091" y="19254"/>
                </a:cubicBezTo>
                <a:cubicBezTo>
                  <a:pt x="4409" y="16567"/>
                  <a:pt x="6354" y="14333"/>
                  <a:pt x="8584" y="12388"/>
                </a:cubicBezTo>
                <a:cubicBezTo>
                  <a:pt x="11216" y="10044"/>
                  <a:pt x="14136" y="8213"/>
                  <a:pt x="17226" y="6611"/>
                </a:cubicBezTo>
                <a:cubicBezTo>
                  <a:pt x="20316" y="5123"/>
                  <a:pt x="23461" y="3865"/>
                  <a:pt x="26724" y="2949"/>
                </a:cubicBezTo>
                <a:cubicBezTo>
                  <a:pt x="30615" y="1860"/>
                  <a:pt x="34561" y="1233"/>
                  <a:pt x="38566" y="1059"/>
                </a:cubicBezTo>
                <a:cubicBezTo>
                  <a:pt x="40169" y="1059"/>
                  <a:pt x="41771" y="1118"/>
                  <a:pt x="43318" y="1287"/>
                </a:cubicBezTo>
                <a:cubicBezTo>
                  <a:pt x="46064" y="1576"/>
                  <a:pt x="48696" y="2203"/>
                  <a:pt x="51155" y="3347"/>
                </a:cubicBezTo>
                <a:cubicBezTo>
                  <a:pt x="51247" y="3395"/>
                  <a:pt x="51338" y="3478"/>
                  <a:pt x="51402" y="3478"/>
                </a:cubicBezTo>
                <a:cubicBezTo>
                  <a:pt x="51417" y="3478"/>
                  <a:pt x="51431" y="3473"/>
                  <a:pt x="51443" y="3462"/>
                </a:cubicBezTo>
                <a:cubicBezTo>
                  <a:pt x="51672" y="3233"/>
                  <a:pt x="51786" y="2949"/>
                  <a:pt x="51901" y="2661"/>
                </a:cubicBezTo>
                <a:cubicBezTo>
                  <a:pt x="51956" y="2491"/>
                  <a:pt x="51727" y="2432"/>
                  <a:pt x="51557" y="2377"/>
                </a:cubicBezTo>
                <a:cubicBezTo>
                  <a:pt x="49896" y="1576"/>
                  <a:pt x="48179" y="1059"/>
                  <a:pt x="46408" y="715"/>
                </a:cubicBezTo>
                <a:cubicBezTo>
                  <a:pt x="44119" y="238"/>
                  <a:pt x="41789" y="0"/>
                  <a:pt x="3945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8"/>
          <p:cNvSpPr/>
          <p:nvPr/>
        </p:nvSpPr>
        <p:spPr>
          <a:xfrm flipH="1">
            <a:off x="-670378" y="3970032"/>
            <a:ext cx="1119114" cy="1798020"/>
          </a:xfrm>
          <a:custGeom>
            <a:avLst/>
            <a:gdLst/>
            <a:ahLst/>
            <a:cxnLst/>
            <a:rect l="l" t="t" r="r" b="b"/>
            <a:pathLst>
              <a:path w="48811" h="78422" extrusionOk="0">
                <a:moveTo>
                  <a:pt x="38222" y="0"/>
                </a:moveTo>
                <a:cubicBezTo>
                  <a:pt x="37421" y="0"/>
                  <a:pt x="36680" y="0"/>
                  <a:pt x="35934" y="60"/>
                </a:cubicBezTo>
                <a:cubicBezTo>
                  <a:pt x="33018" y="229"/>
                  <a:pt x="30097" y="687"/>
                  <a:pt x="27236" y="1433"/>
                </a:cubicBezTo>
                <a:cubicBezTo>
                  <a:pt x="23176" y="2463"/>
                  <a:pt x="19226" y="3891"/>
                  <a:pt x="15449" y="5896"/>
                </a:cubicBezTo>
                <a:cubicBezTo>
                  <a:pt x="11673" y="7897"/>
                  <a:pt x="8185" y="10300"/>
                  <a:pt x="5209" y="13449"/>
                </a:cubicBezTo>
                <a:cubicBezTo>
                  <a:pt x="3493" y="15280"/>
                  <a:pt x="2060" y="17395"/>
                  <a:pt x="1145" y="19798"/>
                </a:cubicBezTo>
                <a:cubicBezTo>
                  <a:pt x="344" y="21858"/>
                  <a:pt x="0" y="24032"/>
                  <a:pt x="403" y="26266"/>
                </a:cubicBezTo>
                <a:cubicBezTo>
                  <a:pt x="632" y="27525"/>
                  <a:pt x="975" y="28784"/>
                  <a:pt x="1204" y="30043"/>
                </a:cubicBezTo>
                <a:cubicBezTo>
                  <a:pt x="2120" y="34391"/>
                  <a:pt x="2463" y="38740"/>
                  <a:pt x="2632" y="43144"/>
                </a:cubicBezTo>
                <a:cubicBezTo>
                  <a:pt x="2747" y="45432"/>
                  <a:pt x="2806" y="47666"/>
                  <a:pt x="2806" y="49895"/>
                </a:cubicBezTo>
                <a:cubicBezTo>
                  <a:pt x="2806" y="51900"/>
                  <a:pt x="2861" y="53901"/>
                  <a:pt x="2976" y="55906"/>
                </a:cubicBezTo>
                <a:cubicBezTo>
                  <a:pt x="3035" y="57851"/>
                  <a:pt x="3204" y="59797"/>
                  <a:pt x="3493" y="61683"/>
                </a:cubicBezTo>
                <a:cubicBezTo>
                  <a:pt x="3951" y="64489"/>
                  <a:pt x="4692" y="67235"/>
                  <a:pt x="5896" y="69808"/>
                </a:cubicBezTo>
                <a:cubicBezTo>
                  <a:pt x="7439" y="73071"/>
                  <a:pt x="9672" y="75818"/>
                  <a:pt x="12359" y="78221"/>
                </a:cubicBezTo>
                <a:cubicBezTo>
                  <a:pt x="12517" y="78351"/>
                  <a:pt x="12614" y="78421"/>
                  <a:pt x="12707" y="78421"/>
                </a:cubicBezTo>
                <a:cubicBezTo>
                  <a:pt x="12817" y="78421"/>
                  <a:pt x="12919" y="78323"/>
                  <a:pt x="13106" y="78107"/>
                </a:cubicBezTo>
                <a:cubicBezTo>
                  <a:pt x="13161" y="78047"/>
                  <a:pt x="13161" y="77992"/>
                  <a:pt x="13275" y="77933"/>
                </a:cubicBezTo>
                <a:cubicBezTo>
                  <a:pt x="13389" y="77763"/>
                  <a:pt x="13334" y="77649"/>
                  <a:pt x="13220" y="77534"/>
                </a:cubicBezTo>
                <a:cubicBezTo>
                  <a:pt x="12190" y="76733"/>
                  <a:pt x="11275" y="75758"/>
                  <a:pt x="10414" y="74788"/>
                </a:cubicBezTo>
                <a:cubicBezTo>
                  <a:pt x="8583" y="72728"/>
                  <a:pt x="7155" y="70380"/>
                  <a:pt x="6125" y="67807"/>
                </a:cubicBezTo>
                <a:cubicBezTo>
                  <a:pt x="5035" y="65001"/>
                  <a:pt x="4523" y="62026"/>
                  <a:pt x="4234" y="59050"/>
                </a:cubicBezTo>
                <a:cubicBezTo>
                  <a:pt x="3951" y="56418"/>
                  <a:pt x="3891" y="53786"/>
                  <a:pt x="3836" y="51154"/>
                </a:cubicBezTo>
                <a:cubicBezTo>
                  <a:pt x="3777" y="48522"/>
                  <a:pt x="3777" y="45950"/>
                  <a:pt x="3662" y="43317"/>
                </a:cubicBezTo>
                <a:cubicBezTo>
                  <a:pt x="3607" y="41258"/>
                  <a:pt x="3493" y="39253"/>
                  <a:pt x="3319" y="37193"/>
                </a:cubicBezTo>
                <a:cubicBezTo>
                  <a:pt x="2976" y="33874"/>
                  <a:pt x="2463" y="30615"/>
                  <a:pt x="1662" y="27411"/>
                </a:cubicBezTo>
                <a:cubicBezTo>
                  <a:pt x="1145" y="25351"/>
                  <a:pt x="1145" y="23346"/>
                  <a:pt x="1717" y="21345"/>
                </a:cubicBezTo>
                <a:cubicBezTo>
                  <a:pt x="2463" y="18599"/>
                  <a:pt x="3951" y="16310"/>
                  <a:pt x="5896" y="14250"/>
                </a:cubicBezTo>
                <a:cubicBezTo>
                  <a:pt x="8757" y="11101"/>
                  <a:pt x="12190" y="8757"/>
                  <a:pt x="15967" y="6812"/>
                </a:cubicBezTo>
                <a:cubicBezTo>
                  <a:pt x="19340" y="5036"/>
                  <a:pt x="22833" y="3662"/>
                  <a:pt x="26550" y="2692"/>
                </a:cubicBezTo>
                <a:cubicBezTo>
                  <a:pt x="30388" y="1675"/>
                  <a:pt x="34261" y="1032"/>
                  <a:pt x="38202" y="1032"/>
                </a:cubicBezTo>
                <a:cubicBezTo>
                  <a:pt x="39140" y="1032"/>
                  <a:pt x="40082" y="1068"/>
                  <a:pt x="41028" y="1145"/>
                </a:cubicBezTo>
                <a:cubicBezTo>
                  <a:pt x="43432" y="1374"/>
                  <a:pt x="45775" y="1776"/>
                  <a:pt x="48009" y="2632"/>
                </a:cubicBezTo>
                <a:cubicBezTo>
                  <a:pt x="48120" y="2688"/>
                  <a:pt x="48207" y="2715"/>
                  <a:pt x="48279" y="2715"/>
                </a:cubicBezTo>
                <a:cubicBezTo>
                  <a:pt x="48432" y="2715"/>
                  <a:pt x="48521" y="2599"/>
                  <a:pt x="48636" y="2404"/>
                </a:cubicBezTo>
                <a:cubicBezTo>
                  <a:pt x="48810" y="1831"/>
                  <a:pt x="48810" y="1831"/>
                  <a:pt x="48293" y="1662"/>
                </a:cubicBezTo>
                <a:cubicBezTo>
                  <a:pt x="48179" y="1602"/>
                  <a:pt x="48064" y="1548"/>
                  <a:pt x="48009" y="1548"/>
                </a:cubicBezTo>
                <a:cubicBezTo>
                  <a:pt x="44805" y="403"/>
                  <a:pt x="41541" y="0"/>
                  <a:pt x="3822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8"/>
          <p:cNvSpPr/>
          <p:nvPr/>
        </p:nvSpPr>
        <p:spPr>
          <a:xfrm rot="10800000" flipH="1">
            <a:off x="6855447" y="204225"/>
            <a:ext cx="78775" cy="78725"/>
          </a:xfrm>
          <a:custGeom>
            <a:avLst/>
            <a:gdLst/>
            <a:ahLst/>
            <a:cxnLst/>
            <a:rect l="l" t="t" r="r" b="b"/>
            <a:pathLst>
              <a:path w="3151" h="3149" extrusionOk="0">
                <a:moveTo>
                  <a:pt x="1650" y="1"/>
                </a:moveTo>
                <a:cubicBezTo>
                  <a:pt x="1616" y="1"/>
                  <a:pt x="1582" y="2"/>
                  <a:pt x="1548" y="4"/>
                </a:cubicBezTo>
                <a:cubicBezTo>
                  <a:pt x="687" y="4"/>
                  <a:pt x="1" y="691"/>
                  <a:pt x="1" y="1547"/>
                </a:cubicBezTo>
                <a:cubicBezTo>
                  <a:pt x="1" y="2522"/>
                  <a:pt x="632" y="3149"/>
                  <a:pt x="1603" y="3149"/>
                </a:cubicBezTo>
                <a:cubicBezTo>
                  <a:pt x="2518" y="3149"/>
                  <a:pt x="3150" y="2522"/>
                  <a:pt x="3150" y="1606"/>
                </a:cubicBezTo>
                <a:cubicBezTo>
                  <a:pt x="3150" y="725"/>
                  <a:pt x="2514" y="1"/>
                  <a:pt x="165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8"/>
          <p:cNvSpPr/>
          <p:nvPr/>
        </p:nvSpPr>
        <p:spPr>
          <a:xfrm rot="10800000" flipH="1">
            <a:off x="7769572" y="0"/>
            <a:ext cx="197450" cy="171125"/>
          </a:xfrm>
          <a:custGeom>
            <a:avLst/>
            <a:gdLst/>
            <a:ahLst/>
            <a:cxnLst/>
            <a:rect l="l" t="t" r="r" b="b"/>
            <a:pathLst>
              <a:path w="7898" h="6845" extrusionOk="0">
                <a:moveTo>
                  <a:pt x="3390" y="0"/>
                </a:moveTo>
                <a:cubicBezTo>
                  <a:pt x="2631" y="0"/>
                  <a:pt x="1946" y="279"/>
                  <a:pt x="1315" y="910"/>
                </a:cubicBezTo>
                <a:cubicBezTo>
                  <a:pt x="573" y="1422"/>
                  <a:pt x="230" y="2169"/>
                  <a:pt x="170" y="3084"/>
                </a:cubicBezTo>
                <a:lnTo>
                  <a:pt x="170" y="3368"/>
                </a:lnTo>
                <a:cubicBezTo>
                  <a:pt x="1" y="4343"/>
                  <a:pt x="399" y="5144"/>
                  <a:pt x="1086" y="5771"/>
                </a:cubicBezTo>
                <a:cubicBezTo>
                  <a:pt x="1737" y="6484"/>
                  <a:pt x="2638" y="6845"/>
                  <a:pt x="3564" y="6845"/>
                </a:cubicBezTo>
                <a:cubicBezTo>
                  <a:pt x="4350" y="6845"/>
                  <a:pt x="5154" y="6585"/>
                  <a:pt x="5837" y="6059"/>
                </a:cubicBezTo>
                <a:cubicBezTo>
                  <a:pt x="6181" y="5945"/>
                  <a:pt x="6350" y="5657"/>
                  <a:pt x="6579" y="5428"/>
                </a:cubicBezTo>
                <a:cubicBezTo>
                  <a:pt x="7897" y="3427"/>
                  <a:pt x="6867" y="795"/>
                  <a:pt x="4464" y="164"/>
                </a:cubicBezTo>
                <a:cubicBezTo>
                  <a:pt x="4090" y="57"/>
                  <a:pt x="3732" y="0"/>
                  <a:pt x="33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8"/>
          <p:cNvSpPr/>
          <p:nvPr/>
        </p:nvSpPr>
        <p:spPr>
          <a:xfrm rot="10800000" flipH="1">
            <a:off x="7470547" y="88600"/>
            <a:ext cx="147425" cy="126600"/>
          </a:xfrm>
          <a:custGeom>
            <a:avLst/>
            <a:gdLst/>
            <a:ahLst/>
            <a:cxnLst/>
            <a:rect l="l" t="t" r="r" b="b"/>
            <a:pathLst>
              <a:path w="5897" h="5064" extrusionOk="0">
                <a:moveTo>
                  <a:pt x="2747" y="1"/>
                </a:moveTo>
                <a:cubicBezTo>
                  <a:pt x="2747" y="60"/>
                  <a:pt x="2747" y="115"/>
                  <a:pt x="2692" y="115"/>
                </a:cubicBezTo>
                <a:cubicBezTo>
                  <a:pt x="1832" y="289"/>
                  <a:pt x="1205" y="747"/>
                  <a:pt x="747" y="1489"/>
                </a:cubicBezTo>
                <a:cubicBezTo>
                  <a:pt x="1" y="2578"/>
                  <a:pt x="175" y="3608"/>
                  <a:pt x="1205" y="4523"/>
                </a:cubicBezTo>
                <a:cubicBezTo>
                  <a:pt x="1319" y="4693"/>
                  <a:pt x="1489" y="4752"/>
                  <a:pt x="1663" y="4807"/>
                </a:cubicBezTo>
                <a:cubicBezTo>
                  <a:pt x="1992" y="4986"/>
                  <a:pt x="2311" y="5063"/>
                  <a:pt x="2624" y="5063"/>
                </a:cubicBezTo>
                <a:cubicBezTo>
                  <a:pt x="3014" y="5063"/>
                  <a:pt x="3396" y="4943"/>
                  <a:pt x="3777" y="4752"/>
                </a:cubicBezTo>
                <a:cubicBezTo>
                  <a:pt x="4350" y="4464"/>
                  <a:pt x="4807" y="4121"/>
                  <a:pt x="5265" y="3777"/>
                </a:cubicBezTo>
                <a:cubicBezTo>
                  <a:pt x="5608" y="3548"/>
                  <a:pt x="5668" y="3265"/>
                  <a:pt x="5723" y="2921"/>
                </a:cubicBezTo>
                <a:cubicBezTo>
                  <a:pt x="5837" y="2519"/>
                  <a:pt x="5897" y="2120"/>
                  <a:pt x="5668" y="1777"/>
                </a:cubicBezTo>
                <a:cubicBezTo>
                  <a:pt x="5494" y="1319"/>
                  <a:pt x="5325" y="916"/>
                  <a:pt x="4922" y="633"/>
                </a:cubicBezTo>
                <a:cubicBezTo>
                  <a:pt x="4752" y="289"/>
                  <a:pt x="4295" y="289"/>
                  <a:pt x="406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8"/>
          <p:cNvSpPr/>
          <p:nvPr/>
        </p:nvSpPr>
        <p:spPr>
          <a:xfrm rot="-318339" flipH="1">
            <a:off x="122047" y="878514"/>
            <a:ext cx="584726" cy="1170822"/>
          </a:xfrm>
          <a:custGeom>
            <a:avLst/>
            <a:gdLst/>
            <a:ahLst/>
            <a:cxnLst/>
            <a:rect l="l" t="t" r="r" b="b"/>
            <a:pathLst>
              <a:path w="104481" h="209207" extrusionOk="0">
                <a:moveTo>
                  <a:pt x="37896" y="20017"/>
                </a:moveTo>
                <a:cubicBezTo>
                  <a:pt x="37992" y="20017"/>
                  <a:pt x="38092" y="20023"/>
                  <a:pt x="38197" y="20034"/>
                </a:cubicBezTo>
                <a:cubicBezTo>
                  <a:pt x="38508" y="20244"/>
                  <a:pt x="38929" y="20345"/>
                  <a:pt x="39039" y="20665"/>
                </a:cubicBezTo>
                <a:cubicBezTo>
                  <a:pt x="43037" y="29814"/>
                  <a:pt x="47035" y="38863"/>
                  <a:pt x="50923" y="48020"/>
                </a:cubicBezTo>
                <a:cubicBezTo>
                  <a:pt x="51325" y="48823"/>
                  <a:pt x="51251" y="49718"/>
                  <a:pt x="51426" y="50529"/>
                </a:cubicBezTo>
                <a:lnTo>
                  <a:pt x="51426" y="50529"/>
                </a:lnTo>
                <a:cubicBezTo>
                  <a:pt x="50385" y="50364"/>
                  <a:pt x="50179" y="49461"/>
                  <a:pt x="49871" y="48652"/>
                </a:cubicBezTo>
                <a:cubicBezTo>
                  <a:pt x="47346" y="43702"/>
                  <a:pt x="44930" y="38652"/>
                  <a:pt x="42405" y="33602"/>
                </a:cubicBezTo>
                <a:cubicBezTo>
                  <a:pt x="40402" y="29604"/>
                  <a:pt x="38407" y="25505"/>
                  <a:pt x="36404" y="21717"/>
                </a:cubicBezTo>
                <a:cubicBezTo>
                  <a:pt x="36503" y="20481"/>
                  <a:pt x="37025" y="20017"/>
                  <a:pt x="37896" y="20017"/>
                </a:cubicBezTo>
                <a:close/>
                <a:moveTo>
                  <a:pt x="21253" y="23922"/>
                </a:moveTo>
                <a:cubicBezTo>
                  <a:pt x="21784" y="24453"/>
                  <a:pt x="22306" y="24874"/>
                  <a:pt x="22726" y="25395"/>
                </a:cubicBezTo>
                <a:cubicBezTo>
                  <a:pt x="28408" y="33501"/>
                  <a:pt x="33458" y="42019"/>
                  <a:pt x="37986" y="50857"/>
                </a:cubicBezTo>
                <a:cubicBezTo>
                  <a:pt x="38271" y="51341"/>
                  <a:pt x="38211" y="52083"/>
                  <a:pt x="38275" y="52689"/>
                </a:cubicBezTo>
                <a:lnTo>
                  <a:pt x="38275" y="52689"/>
                </a:lnTo>
                <a:cubicBezTo>
                  <a:pt x="37881" y="52516"/>
                  <a:pt x="37424" y="52396"/>
                  <a:pt x="37145" y="52018"/>
                </a:cubicBezTo>
                <a:cubicBezTo>
                  <a:pt x="31674" y="43601"/>
                  <a:pt x="25782" y="35395"/>
                  <a:pt x="19570" y="27500"/>
                </a:cubicBezTo>
                <a:cubicBezTo>
                  <a:pt x="19259" y="27079"/>
                  <a:pt x="19048" y="26557"/>
                  <a:pt x="18838" y="26136"/>
                </a:cubicBezTo>
                <a:cubicBezTo>
                  <a:pt x="19149" y="25606"/>
                  <a:pt x="19360" y="25084"/>
                  <a:pt x="19780" y="24764"/>
                </a:cubicBezTo>
                <a:cubicBezTo>
                  <a:pt x="20100" y="24453"/>
                  <a:pt x="20622" y="24242"/>
                  <a:pt x="21253" y="23922"/>
                </a:cubicBezTo>
                <a:close/>
                <a:moveTo>
                  <a:pt x="51528" y="50686"/>
                </a:moveTo>
                <a:cubicBezTo>
                  <a:pt x="52436" y="51187"/>
                  <a:pt x="52405" y="52020"/>
                  <a:pt x="52397" y="52798"/>
                </a:cubicBezTo>
                <a:lnTo>
                  <a:pt x="52397" y="52798"/>
                </a:lnTo>
                <a:cubicBezTo>
                  <a:pt x="51395" y="52447"/>
                  <a:pt x="51358" y="51619"/>
                  <a:pt x="51528" y="50686"/>
                </a:cubicBezTo>
                <a:close/>
                <a:moveTo>
                  <a:pt x="52634" y="53282"/>
                </a:moveTo>
                <a:lnTo>
                  <a:pt x="52634" y="53282"/>
                </a:lnTo>
                <a:cubicBezTo>
                  <a:pt x="52765" y="53440"/>
                  <a:pt x="52896" y="53571"/>
                  <a:pt x="53028" y="53702"/>
                </a:cubicBezTo>
                <a:cubicBezTo>
                  <a:pt x="52981" y="53708"/>
                  <a:pt x="52939" y="53711"/>
                  <a:pt x="52902" y="53711"/>
                </a:cubicBezTo>
                <a:cubicBezTo>
                  <a:pt x="52594" y="53711"/>
                  <a:pt x="52604" y="53500"/>
                  <a:pt x="52634" y="53282"/>
                </a:cubicBezTo>
                <a:close/>
                <a:moveTo>
                  <a:pt x="38365" y="52910"/>
                </a:moveTo>
                <a:cubicBezTo>
                  <a:pt x="39512" y="53767"/>
                  <a:pt x="39551" y="53828"/>
                  <a:pt x="39188" y="55204"/>
                </a:cubicBezTo>
                <a:lnTo>
                  <a:pt x="39188" y="55204"/>
                </a:lnTo>
                <a:cubicBezTo>
                  <a:pt x="38616" y="54533"/>
                  <a:pt x="38150" y="53846"/>
                  <a:pt x="38365" y="52910"/>
                </a:cubicBezTo>
                <a:close/>
                <a:moveTo>
                  <a:pt x="39297" y="55391"/>
                </a:moveTo>
                <a:cubicBezTo>
                  <a:pt x="40021" y="55442"/>
                  <a:pt x="40294" y="55861"/>
                  <a:pt x="40192" y="56648"/>
                </a:cubicBezTo>
                <a:cubicBezTo>
                  <a:pt x="40192" y="56878"/>
                  <a:pt x="40136" y="57113"/>
                  <a:pt x="40108" y="57391"/>
                </a:cubicBezTo>
                <a:lnTo>
                  <a:pt x="40108" y="57391"/>
                </a:lnTo>
                <a:cubicBezTo>
                  <a:pt x="39839" y="56746"/>
                  <a:pt x="39565" y="56035"/>
                  <a:pt x="39297" y="55391"/>
                </a:cubicBezTo>
                <a:close/>
                <a:moveTo>
                  <a:pt x="40613" y="57490"/>
                </a:moveTo>
                <a:cubicBezTo>
                  <a:pt x="40677" y="57490"/>
                  <a:pt x="40592" y="57525"/>
                  <a:pt x="40469" y="57553"/>
                </a:cubicBezTo>
                <a:lnTo>
                  <a:pt x="40469" y="57553"/>
                </a:lnTo>
                <a:cubicBezTo>
                  <a:pt x="40560" y="57515"/>
                  <a:pt x="40613" y="57490"/>
                  <a:pt x="40613" y="57490"/>
                </a:cubicBezTo>
                <a:close/>
                <a:moveTo>
                  <a:pt x="59450" y="16667"/>
                </a:moveTo>
                <a:cubicBezTo>
                  <a:pt x="60923" y="18561"/>
                  <a:pt x="61554" y="20766"/>
                  <a:pt x="62286" y="22980"/>
                </a:cubicBezTo>
                <a:cubicBezTo>
                  <a:pt x="63549" y="27289"/>
                  <a:pt x="64710" y="31708"/>
                  <a:pt x="65863" y="36026"/>
                </a:cubicBezTo>
                <a:cubicBezTo>
                  <a:pt x="68809" y="48542"/>
                  <a:pt x="71755" y="60957"/>
                  <a:pt x="74600" y="73482"/>
                </a:cubicBezTo>
                <a:cubicBezTo>
                  <a:pt x="75232" y="75898"/>
                  <a:pt x="75652" y="78423"/>
                  <a:pt x="76073" y="80948"/>
                </a:cubicBezTo>
                <a:cubicBezTo>
                  <a:pt x="76174" y="81579"/>
                  <a:pt x="76073" y="82210"/>
                  <a:pt x="76073" y="84003"/>
                </a:cubicBezTo>
                <a:cubicBezTo>
                  <a:pt x="67968" y="61589"/>
                  <a:pt x="62396" y="39494"/>
                  <a:pt x="54400" y="18451"/>
                </a:cubicBezTo>
                <a:cubicBezTo>
                  <a:pt x="56184" y="16978"/>
                  <a:pt x="57657" y="16667"/>
                  <a:pt x="59450" y="16667"/>
                </a:cubicBezTo>
                <a:close/>
                <a:moveTo>
                  <a:pt x="10943" y="38762"/>
                </a:moveTo>
                <a:cubicBezTo>
                  <a:pt x="11894" y="39915"/>
                  <a:pt x="12946" y="40967"/>
                  <a:pt x="13788" y="42128"/>
                </a:cubicBezTo>
                <a:cubicBezTo>
                  <a:pt x="23046" y="55065"/>
                  <a:pt x="32406" y="67800"/>
                  <a:pt x="39560" y="82000"/>
                </a:cubicBezTo>
                <a:cubicBezTo>
                  <a:pt x="41017" y="84913"/>
                  <a:pt x="42992" y="87522"/>
                  <a:pt x="43948" y="90632"/>
                </a:cubicBezTo>
                <a:lnTo>
                  <a:pt x="43948" y="90632"/>
                </a:lnTo>
                <a:cubicBezTo>
                  <a:pt x="43811" y="90641"/>
                  <a:pt x="43657" y="90656"/>
                  <a:pt x="43510" y="90656"/>
                </a:cubicBezTo>
                <a:cubicBezTo>
                  <a:pt x="43318" y="90656"/>
                  <a:pt x="43140" y="90629"/>
                  <a:pt x="43037" y="90526"/>
                </a:cubicBezTo>
                <a:cubicBezTo>
                  <a:pt x="42506" y="89895"/>
                  <a:pt x="41875" y="89154"/>
                  <a:pt x="41353" y="88422"/>
                </a:cubicBezTo>
                <a:cubicBezTo>
                  <a:pt x="38828" y="84946"/>
                  <a:pt x="36303" y="81369"/>
                  <a:pt x="33879" y="77791"/>
                </a:cubicBezTo>
                <a:cubicBezTo>
                  <a:pt x="26093" y="66327"/>
                  <a:pt x="17154" y="55697"/>
                  <a:pt x="7475" y="45706"/>
                </a:cubicBezTo>
                <a:cubicBezTo>
                  <a:pt x="6844" y="45074"/>
                  <a:pt x="6313" y="44334"/>
                  <a:pt x="5682" y="43601"/>
                </a:cubicBezTo>
                <a:cubicBezTo>
                  <a:pt x="6844" y="41388"/>
                  <a:pt x="8737" y="40024"/>
                  <a:pt x="10943" y="38762"/>
                </a:cubicBezTo>
                <a:close/>
                <a:moveTo>
                  <a:pt x="44021" y="90774"/>
                </a:moveTo>
                <a:lnTo>
                  <a:pt x="44021" y="90774"/>
                </a:lnTo>
                <a:cubicBezTo>
                  <a:pt x="44770" y="91455"/>
                  <a:pt x="44813" y="92318"/>
                  <a:pt x="44564" y="93187"/>
                </a:cubicBezTo>
                <a:lnTo>
                  <a:pt x="44564" y="93187"/>
                </a:lnTo>
                <a:cubicBezTo>
                  <a:pt x="44083" y="92415"/>
                  <a:pt x="43621" y="91719"/>
                  <a:pt x="44021" y="90774"/>
                </a:cubicBezTo>
                <a:close/>
                <a:moveTo>
                  <a:pt x="37069" y="4212"/>
                </a:moveTo>
                <a:cubicBezTo>
                  <a:pt x="39404" y="4212"/>
                  <a:pt x="41377" y="5156"/>
                  <a:pt x="42927" y="6878"/>
                </a:cubicBezTo>
                <a:cubicBezTo>
                  <a:pt x="44089" y="8250"/>
                  <a:pt x="45141" y="9824"/>
                  <a:pt x="45873" y="11406"/>
                </a:cubicBezTo>
                <a:cubicBezTo>
                  <a:pt x="47876" y="15404"/>
                  <a:pt x="49871" y="19504"/>
                  <a:pt x="51454" y="23712"/>
                </a:cubicBezTo>
                <a:cubicBezTo>
                  <a:pt x="53869" y="30345"/>
                  <a:pt x="55974" y="37078"/>
                  <a:pt x="58288" y="43702"/>
                </a:cubicBezTo>
                <a:cubicBezTo>
                  <a:pt x="63027" y="57591"/>
                  <a:pt x="67656" y="71479"/>
                  <a:pt x="72387" y="85266"/>
                </a:cubicBezTo>
                <a:cubicBezTo>
                  <a:pt x="74701" y="92100"/>
                  <a:pt x="76494" y="99154"/>
                  <a:pt x="78068" y="106199"/>
                </a:cubicBezTo>
                <a:cubicBezTo>
                  <a:pt x="78279" y="107360"/>
                  <a:pt x="78388" y="108623"/>
                  <a:pt x="78489" y="109675"/>
                </a:cubicBezTo>
                <a:cubicBezTo>
                  <a:pt x="77546" y="111670"/>
                  <a:pt x="76174" y="112722"/>
                  <a:pt x="74491" y="113673"/>
                </a:cubicBezTo>
                <a:cubicBezTo>
                  <a:pt x="74070" y="113252"/>
                  <a:pt x="73548" y="112932"/>
                  <a:pt x="73439" y="112411"/>
                </a:cubicBezTo>
                <a:cubicBezTo>
                  <a:pt x="67126" y="82109"/>
                  <a:pt x="57977" y="52650"/>
                  <a:pt x="45031" y="24453"/>
                </a:cubicBezTo>
                <a:cubicBezTo>
                  <a:pt x="42717" y="19403"/>
                  <a:pt x="40091" y="14453"/>
                  <a:pt x="37667" y="9403"/>
                </a:cubicBezTo>
                <a:cubicBezTo>
                  <a:pt x="36825" y="7829"/>
                  <a:pt x="35773" y="6356"/>
                  <a:pt x="35461" y="4353"/>
                </a:cubicBezTo>
                <a:cubicBezTo>
                  <a:pt x="36015" y="4258"/>
                  <a:pt x="36551" y="4212"/>
                  <a:pt x="37069" y="4212"/>
                </a:cubicBezTo>
                <a:close/>
                <a:moveTo>
                  <a:pt x="24635" y="10402"/>
                </a:moveTo>
                <a:cubicBezTo>
                  <a:pt x="24915" y="10402"/>
                  <a:pt x="25192" y="10419"/>
                  <a:pt x="25462" y="10455"/>
                </a:cubicBezTo>
                <a:cubicBezTo>
                  <a:pt x="27145" y="11196"/>
                  <a:pt x="27777" y="12459"/>
                  <a:pt x="28517" y="13721"/>
                </a:cubicBezTo>
                <a:cubicBezTo>
                  <a:pt x="30302" y="17088"/>
                  <a:pt x="32196" y="20455"/>
                  <a:pt x="33778" y="23821"/>
                </a:cubicBezTo>
                <a:cubicBezTo>
                  <a:pt x="40192" y="36758"/>
                  <a:pt x="46824" y="49594"/>
                  <a:pt x="53979" y="62119"/>
                </a:cubicBezTo>
                <a:cubicBezTo>
                  <a:pt x="54189" y="62641"/>
                  <a:pt x="54501" y="63062"/>
                  <a:pt x="54711" y="63592"/>
                </a:cubicBezTo>
                <a:cubicBezTo>
                  <a:pt x="58288" y="69484"/>
                  <a:pt x="60813" y="75797"/>
                  <a:pt x="62497" y="82530"/>
                </a:cubicBezTo>
                <a:cubicBezTo>
                  <a:pt x="65022" y="91999"/>
                  <a:pt x="67757" y="101258"/>
                  <a:pt x="70392" y="110727"/>
                </a:cubicBezTo>
                <a:cubicBezTo>
                  <a:pt x="70703" y="111880"/>
                  <a:pt x="70813" y="113143"/>
                  <a:pt x="71124" y="114725"/>
                </a:cubicBezTo>
                <a:cubicBezTo>
                  <a:pt x="70282" y="114936"/>
                  <a:pt x="69971" y="115037"/>
                  <a:pt x="69441" y="115247"/>
                </a:cubicBezTo>
                <a:cubicBezTo>
                  <a:pt x="69020" y="114304"/>
                  <a:pt x="68498" y="113463"/>
                  <a:pt x="68178" y="112411"/>
                </a:cubicBezTo>
                <a:cubicBezTo>
                  <a:pt x="61764" y="94205"/>
                  <a:pt x="54501" y="76318"/>
                  <a:pt x="46614" y="58643"/>
                </a:cubicBezTo>
                <a:cubicBezTo>
                  <a:pt x="42296" y="48862"/>
                  <a:pt x="37145" y="39603"/>
                  <a:pt x="31143" y="30766"/>
                </a:cubicBezTo>
                <a:cubicBezTo>
                  <a:pt x="27886" y="25816"/>
                  <a:pt x="24519" y="20876"/>
                  <a:pt x="21253" y="15926"/>
                </a:cubicBezTo>
                <a:cubicBezTo>
                  <a:pt x="20622" y="14874"/>
                  <a:pt x="19991" y="13721"/>
                  <a:pt x="19259" y="12560"/>
                </a:cubicBezTo>
                <a:cubicBezTo>
                  <a:pt x="19780" y="12139"/>
                  <a:pt x="20100" y="11718"/>
                  <a:pt x="20521" y="11507"/>
                </a:cubicBezTo>
                <a:cubicBezTo>
                  <a:pt x="21825" y="10810"/>
                  <a:pt x="23279" y="10402"/>
                  <a:pt x="24635" y="10402"/>
                </a:cubicBezTo>
                <a:close/>
                <a:moveTo>
                  <a:pt x="9369" y="21296"/>
                </a:moveTo>
                <a:cubicBezTo>
                  <a:pt x="10210" y="21928"/>
                  <a:pt x="11052" y="22349"/>
                  <a:pt x="11574" y="22980"/>
                </a:cubicBezTo>
                <a:cubicBezTo>
                  <a:pt x="12836" y="24343"/>
                  <a:pt x="13998" y="25715"/>
                  <a:pt x="15151" y="27079"/>
                </a:cubicBezTo>
                <a:cubicBezTo>
                  <a:pt x="21885" y="35605"/>
                  <a:pt x="28096" y="44443"/>
                  <a:pt x="33988" y="53592"/>
                </a:cubicBezTo>
                <a:cubicBezTo>
                  <a:pt x="39771" y="62641"/>
                  <a:pt x="45562" y="71899"/>
                  <a:pt x="51344" y="80948"/>
                </a:cubicBezTo>
                <a:cubicBezTo>
                  <a:pt x="53558" y="84525"/>
                  <a:pt x="55553" y="88102"/>
                  <a:pt x="57135" y="91999"/>
                </a:cubicBezTo>
                <a:cubicBezTo>
                  <a:pt x="59660" y="98413"/>
                  <a:pt x="62286" y="104726"/>
                  <a:pt x="64811" y="111039"/>
                </a:cubicBezTo>
                <a:cubicBezTo>
                  <a:pt x="65342" y="112411"/>
                  <a:pt x="66074" y="113673"/>
                  <a:pt x="65443" y="115247"/>
                </a:cubicBezTo>
                <a:cubicBezTo>
                  <a:pt x="64805" y="115542"/>
                  <a:pt x="64166" y="115631"/>
                  <a:pt x="63515" y="115631"/>
                </a:cubicBezTo>
                <a:cubicBezTo>
                  <a:pt x="62774" y="115631"/>
                  <a:pt x="62018" y="115516"/>
                  <a:pt x="61234" y="115458"/>
                </a:cubicBezTo>
                <a:cubicBezTo>
                  <a:pt x="60923" y="115037"/>
                  <a:pt x="60502" y="114725"/>
                  <a:pt x="60182" y="114304"/>
                </a:cubicBezTo>
                <a:cubicBezTo>
                  <a:pt x="53979" y="102411"/>
                  <a:pt x="47767" y="90627"/>
                  <a:pt x="41564" y="78743"/>
                </a:cubicBezTo>
                <a:cubicBezTo>
                  <a:pt x="34931" y="65907"/>
                  <a:pt x="27044" y="53803"/>
                  <a:pt x="18838" y="42019"/>
                </a:cubicBezTo>
                <a:cubicBezTo>
                  <a:pt x="15681" y="37499"/>
                  <a:pt x="12104" y="33501"/>
                  <a:pt x="8737" y="29183"/>
                </a:cubicBezTo>
                <a:cubicBezTo>
                  <a:pt x="7475" y="27710"/>
                  <a:pt x="6212" y="26136"/>
                  <a:pt x="4630" y="24133"/>
                </a:cubicBezTo>
                <a:cubicBezTo>
                  <a:pt x="6524" y="22980"/>
                  <a:pt x="7896" y="22239"/>
                  <a:pt x="9369" y="21296"/>
                </a:cubicBezTo>
                <a:close/>
                <a:moveTo>
                  <a:pt x="80172" y="114826"/>
                </a:moveTo>
                <a:cubicBezTo>
                  <a:pt x="80593" y="115037"/>
                  <a:pt x="81014" y="115146"/>
                  <a:pt x="81123" y="115357"/>
                </a:cubicBezTo>
                <a:cubicBezTo>
                  <a:pt x="81435" y="115988"/>
                  <a:pt x="81755" y="116720"/>
                  <a:pt x="81965" y="117351"/>
                </a:cubicBezTo>
                <a:cubicBezTo>
                  <a:pt x="84490" y="127140"/>
                  <a:pt x="86594" y="137131"/>
                  <a:pt x="88168" y="147021"/>
                </a:cubicBezTo>
                <a:cubicBezTo>
                  <a:pt x="89431" y="155018"/>
                  <a:pt x="91855" y="162492"/>
                  <a:pt x="95222" y="169747"/>
                </a:cubicBezTo>
                <a:cubicBezTo>
                  <a:pt x="96484" y="172382"/>
                  <a:pt x="97537" y="175008"/>
                  <a:pt x="98589" y="177743"/>
                </a:cubicBezTo>
                <a:cubicBezTo>
                  <a:pt x="99641" y="180479"/>
                  <a:pt x="99851" y="183324"/>
                  <a:pt x="99321" y="186270"/>
                </a:cubicBezTo>
                <a:cubicBezTo>
                  <a:pt x="98337" y="192197"/>
                  <a:pt x="93054" y="196438"/>
                  <a:pt x="87340" y="196438"/>
                </a:cubicBezTo>
                <a:cubicBezTo>
                  <a:pt x="86360" y="196438"/>
                  <a:pt x="85367" y="196313"/>
                  <a:pt x="84381" y="196050"/>
                </a:cubicBezTo>
                <a:cubicBezTo>
                  <a:pt x="81334" y="195209"/>
                  <a:pt x="79331" y="193104"/>
                  <a:pt x="78699" y="190058"/>
                </a:cubicBezTo>
                <a:cubicBezTo>
                  <a:pt x="78068" y="186901"/>
                  <a:pt x="77757" y="183635"/>
                  <a:pt x="78068" y="180378"/>
                </a:cubicBezTo>
                <a:cubicBezTo>
                  <a:pt x="78489" y="175429"/>
                  <a:pt x="78279" y="170589"/>
                  <a:pt x="77546" y="165749"/>
                </a:cubicBezTo>
                <a:cubicBezTo>
                  <a:pt x="76915" y="161962"/>
                  <a:pt x="76284" y="158283"/>
                  <a:pt x="75442" y="154597"/>
                </a:cubicBezTo>
                <a:cubicBezTo>
                  <a:pt x="73548" y="146811"/>
                  <a:pt x="71234" y="139236"/>
                  <a:pt x="67757" y="132081"/>
                </a:cubicBezTo>
                <a:cubicBezTo>
                  <a:pt x="66495" y="129245"/>
                  <a:pt x="64921" y="126610"/>
                  <a:pt x="63549" y="123875"/>
                </a:cubicBezTo>
                <a:cubicBezTo>
                  <a:pt x="63027" y="122822"/>
                  <a:pt x="62076" y="121770"/>
                  <a:pt x="62918" y="120196"/>
                </a:cubicBezTo>
                <a:cubicBezTo>
                  <a:pt x="63692" y="120196"/>
                  <a:pt x="64511" y="120148"/>
                  <a:pt x="65345" y="120148"/>
                </a:cubicBezTo>
                <a:cubicBezTo>
                  <a:pt x="65762" y="120148"/>
                  <a:pt x="66183" y="120160"/>
                  <a:pt x="66604" y="120196"/>
                </a:cubicBezTo>
                <a:cubicBezTo>
                  <a:pt x="66945" y="120212"/>
                  <a:pt x="67283" y="120220"/>
                  <a:pt x="67618" y="120220"/>
                </a:cubicBezTo>
                <a:cubicBezTo>
                  <a:pt x="71723" y="120220"/>
                  <a:pt x="75376" y="119007"/>
                  <a:pt x="78489" y="116089"/>
                </a:cubicBezTo>
                <a:cubicBezTo>
                  <a:pt x="79019" y="115567"/>
                  <a:pt x="79650" y="115247"/>
                  <a:pt x="80172" y="114826"/>
                </a:cubicBezTo>
                <a:close/>
                <a:moveTo>
                  <a:pt x="35768" y="1"/>
                </a:moveTo>
                <a:cubicBezTo>
                  <a:pt x="34456" y="1"/>
                  <a:pt x="33130" y="228"/>
                  <a:pt x="31775" y="986"/>
                </a:cubicBezTo>
                <a:cubicBezTo>
                  <a:pt x="31564" y="1727"/>
                  <a:pt x="31143" y="2459"/>
                  <a:pt x="30933" y="3090"/>
                </a:cubicBezTo>
                <a:cubicBezTo>
                  <a:pt x="31884" y="8040"/>
                  <a:pt x="35352" y="11617"/>
                  <a:pt x="36404" y="16137"/>
                </a:cubicBezTo>
                <a:cubicBezTo>
                  <a:pt x="35945" y="16601"/>
                  <a:pt x="35565" y="16897"/>
                  <a:pt x="35034" y="16897"/>
                </a:cubicBezTo>
                <a:cubicBezTo>
                  <a:pt x="34718" y="16897"/>
                  <a:pt x="34349" y="16793"/>
                  <a:pt x="33879" y="16558"/>
                </a:cubicBezTo>
                <a:cubicBezTo>
                  <a:pt x="33458" y="15825"/>
                  <a:pt x="32827" y="14773"/>
                  <a:pt x="32196" y="13721"/>
                </a:cubicBezTo>
                <a:cubicBezTo>
                  <a:pt x="31143" y="12038"/>
                  <a:pt x="30091" y="10354"/>
                  <a:pt x="28938" y="8671"/>
                </a:cubicBezTo>
                <a:cubicBezTo>
                  <a:pt x="28307" y="7619"/>
                  <a:pt x="27356" y="6777"/>
                  <a:pt x="25571" y="6356"/>
                </a:cubicBezTo>
                <a:cubicBezTo>
                  <a:pt x="21994" y="7198"/>
                  <a:pt x="17676" y="7088"/>
                  <a:pt x="14629" y="10354"/>
                </a:cubicBezTo>
                <a:cubicBezTo>
                  <a:pt x="14520" y="11087"/>
                  <a:pt x="14419" y="11617"/>
                  <a:pt x="14520" y="12139"/>
                </a:cubicBezTo>
                <a:cubicBezTo>
                  <a:pt x="14629" y="12879"/>
                  <a:pt x="14840" y="13511"/>
                  <a:pt x="15151" y="14142"/>
                </a:cubicBezTo>
                <a:cubicBezTo>
                  <a:pt x="16203" y="15926"/>
                  <a:pt x="17255" y="17509"/>
                  <a:pt x="18308" y="19192"/>
                </a:cubicBezTo>
                <a:cubicBezTo>
                  <a:pt x="18728" y="19823"/>
                  <a:pt x="19259" y="20345"/>
                  <a:pt x="18728" y="21507"/>
                </a:cubicBezTo>
                <a:cubicBezTo>
                  <a:pt x="18097" y="21818"/>
                  <a:pt x="17154" y="22349"/>
                  <a:pt x="16203" y="22769"/>
                </a:cubicBezTo>
                <a:cubicBezTo>
                  <a:pt x="13788" y="21086"/>
                  <a:pt x="12735" y="17719"/>
                  <a:pt x="9158" y="17509"/>
                </a:cubicBezTo>
                <a:cubicBezTo>
                  <a:pt x="6002" y="18451"/>
                  <a:pt x="3157" y="20345"/>
                  <a:pt x="632" y="22349"/>
                </a:cubicBezTo>
                <a:cubicBezTo>
                  <a:pt x="1" y="25084"/>
                  <a:pt x="1" y="25395"/>
                  <a:pt x="1263" y="26978"/>
                </a:cubicBezTo>
                <a:cubicBezTo>
                  <a:pt x="3056" y="29293"/>
                  <a:pt x="5051" y="31397"/>
                  <a:pt x="6844" y="33602"/>
                </a:cubicBezTo>
                <a:cubicBezTo>
                  <a:pt x="7365" y="34343"/>
                  <a:pt x="7786" y="35075"/>
                  <a:pt x="8207" y="35917"/>
                </a:cubicBezTo>
                <a:cubicBezTo>
                  <a:pt x="6103" y="38442"/>
                  <a:pt x="3157" y="39814"/>
                  <a:pt x="1263" y="42549"/>
                </a:cubicBezTo>
                <a:cubicBezTo>
                  <a:pt x="952" y="44233"/>
                  <a:pt x="1263" y="45495"/>
                  <a:pt x="2105" y="46438"/>
                </a:cubicBezTo>
                <a:cubicBezTo>
                  <a:pt x="3157" y="47701"/>
                  <a:pt x="4318" y="48862"/>
                  <a:pt x="5371" y="50015"/>
                </a:cubicBezTo>
                <a:cubicBezTo>
                  <a:pt x="12525" y="57490"/>
                  <a:pt x="19780" y="64854"/>
                  <a:pt x="25992" y="73061"/>
                </a:cubicBezTo>
                <a:cubicBezTo>
                  <a:pt x="33357" y="82951"/>
                  <a:pt x="40613" y="92841"/>
                  <a:pt x="47977" y="102731"/>
                </a:cubicBezTo>
                <a:cubicBezTo>
                  <a:pt x="51555" y="107672"/>
                  <a:pt x="55132" y="112722"/>
                  <a:pt x="58187" y="117040"/>
                </a:cubicBezTo>
                <a:cubicBezTo>
                  <a:pt x="60182" y="121981"/>
                  <a:pt x="61975" y="126189"/>
                  <a:pt x="63658" y="130297"/>
                </a:cubicBezTo>
                <a:cubicBezTo>
                  <a:pt x="64289" y="131980"/>
                  <a:pt x="64921" y="133664"/>
                  <a:pt x="65552" y="135448"/>
                </a:cubicBezTo>
                <a:cubicBezTo>
                  <a:pt x="68809" y="144606"/>
                  <a:pt x="70602" y="154285"/>
                  <a:pt x="72075" y="163855"/>
                </a:cubicBezTo>
                <a:cubicBezTo>
                  <a:pt x="72807" y="169326"/>
                  <a:pt x="73127" y="174696"/>
                  <a:pt x="72496" y="180168"/>
                </a:cubicBezTo>
                <a:cubicBezTo>
                  <a:pt x="72075" y="183215"/>
                  <a:pt x="72387" y="186270"/>
                  <a:pt x="72917" y="189317"/>
                </a:cubicBezTo>
                <a:cubicBezTo>
                  <a:pt x="73759" y="194577"/>
                  <a:pt x="76494" y="198264"/>
                  <a:pt x="81334" y="200368"/>
                </a:cubicBezTo>
                <a:cubicBezTo>
                  <a:pt x="82176" y="200789"/>
                  <a:pt x="83118" y="200789"/>
                  <a:pt x="83539" y="201841"/>
                </a:cubicBezTo>
                <a:cubicBezTo>
                  <a:pt x="83438" y="204366"/>
                  <a:pt x="81123" y="206260"/>
                  <a:pt x="81435" y="208785"/>
                </a:cubicBezTo>
                <a:cubicBezTo>
                  <a:pt x="81856" y="208996"/>
                  <a:pt x="82176" y="209097"/>
                  <a:pt x="82487" y="209206"/>
                </a:cubicBezTo>
                <a:cubicBezTo>
                  <a:pt x="84280" y="208045"/>
                  <a:pt x="84591" y="205419"/>
                  <a:pt x="86906" y="204467"/>
                </a:cubicBezTo>
                <a:cubicBezTo>
                  <a:pt x="87226" y="205730"/>
                  <a:pt x="87537" y="206892"/>
                  <a:pt x="87857" y="207944"/>
                </a:cubicBezTo>
                <a:cubicBezTo>
                  <a:pt x="88379" y="208045"/>
                  <a:pt x="88699" y="208154"/>
                  <a:pt x="89221" y="208255"/>
                </a:cubicBezTo>
                <a:cubicBezTo>
                  <a:pt x="90483" y="206050"/>
                  <a:pt x="89751" y="202893"/>
                  <a:pt x="91645" y="200680"/>
                </a:cubicBezTo>
                <a:cubicBezTo>
                  <a:pt x="93850" y="202262"/>
                  <a:pt x="93850" y="205520"/>
                  <a:pt x="96695" y="206361"/>
                </a:cubicBezTo>
                <a:cubicBezTo>
                  <a:pt x="96796" y="205730"/>
                  <a:pt x="96905" y="205099"/>
                  <a:pt x="96796" y="204678"/>
                </a:cubicBezTo>
                <a:cubicBezTo>
                  <a:pt x="96274" y="203104"/>
                  <a:pt x="95643" y="201631"/>
                  <a:pt x="95222" y="200158"/>
                </a:cubicBezTo>
                <a:cubicBezTo>
                  <a:pt x="95112" y="199948"/>
                  <a:pt x="95432" y="199527"/>
                  <a:pt x="95744" y="198996"/>
                </a:cubicBezTo>
                <a:cubicBezTo>
                  <a:pt x="96905" y="199948"/>
                  <a:pt x="97957" y="200890"/>
                  <a:pt x="99111" y="201732"/>
                </a:cubicBezTo>
                <a:cubicBezTo>
                  <a:pt x="100483" y="202893"/>
                  <a:pt x="101955" y="203946"/>
                  <a:pt x="103428" y="204998"/>
                </a:cubicBezTo>
                <a:cubicBezTo>
                  <a:pt x="103442" y="205012"/>
                  <a:pt x="103462" y="205018"/>
                  <a:pt x="103487" y="205018"/>
                </a:cubicBezTo>
                <a:cubicBezTo>
                  <a:pt x="103646" y="205018"/>
                  <a:pt x="104023" y="204772"/>
                  <a:pt x="104481" y="204678"/>
                </a:cubicBezTo>
                <a:cubicBezTo>
                  <a:pt x="104060" y="202994"/>
                  <a:pt x="102587" y="202153"/>
                  <a:pt x="101535" y="201000"/>
                </a:cubicBezTo>
                <a:cubicBezTo>
                  <a:pt x="100483" y="199527"/>
                  <a:pt x="98799" y="198576"/>
                  <a:pt x="98168" y="196682"/>
                </a:cubicBezTo>
                <a:lnTo>
                  <a:pt x="100693" y="193214"/>
                </a:lnTo>
                <a:cubicBezTo>
                  <a:pt x="102797" y="190058"/>
                  <a:pt x="103740" y="186691"/>
                  <a:pt x="103740" y="182903"/>
                </a:cubicBezTo>
                <a:cubicBezTo>
                  <a:pt x="103740" y="179427"/>
                  <a:pt x="103109" y="176060"/>
                  <a:pt x="101745" y="172904"/>
                </a:cubicBezTo>
                <a:cubicBezTo>
                  <a:pt x="100794" y="170379"/>
                  <a:pt x="99851" y="167853"/>
                  <a:pt x="98690" y="165438"/>
                </a:cubicBezTo>
                <a:cubicBezTo>
                  <a:pt x="95011" y="157652"/>
                  <a:pt x="92377" y="149656"/>
                  <a:pt x="91114" y="141129"/>
                </a:cubicBezTo>
                <a:cubicBezTo>
                  <a:pt x="90904" y="139867"/>
                  <a:pt x="90694" y="138604"/>
                  <a:pt x="90483" y="137451"/>
                </a:cubicBezTo>
                <a:cubicBezTo>
                  <a:pt x="89221" y="130297"/>
                  <a:pt x="87958" y="123142"/>
                  <a:pt x="84381" y="117250"/>
                </a:cubicBezTo>
                <a:cubicBezTo>
                  <a:pt x="83859" y="112411"/>
                  <a:pt x="83329" y="108093"/>
                  <a:pt x="82807" y="103783"/>
                </a:cubicBezTo>
                <a:cubicBezTo>
                  <a:pt x="81544" y="91578"/>
                  <a:pt x="79541" y="79475"/>
                  <a:pt x="76806" y="67481"/>
                </a:cubicBezTo>
                <a:cubicBezTo>
                  <a:pt x="74070" y="55486"/>
                  <a:pt x="71023" y="43601"/>
                  <a:pt x="68077" y="31607"/>
                </a:cubicBezTo>
                <a:cubicBezTo>
                  <a:pt x="66916" y="27079"/>
                  <a:pt x="65653" y="22559"/>
                  <a:pt x="64390" y="18031"/>
                </a:cubicBezTo>
                <a:cubicBezTo>
                  <a:pt x="63658" y="15825"/>
                  <a:pt x="63027" y="13511"/>
                  <a:pt x="61234" y="11928"/>
                </a:cubicBezTo>
                <a:cubicBezTo>
                  <a:pt x="60596" y="11672"/>
                  <a:pt x="59992" y="11573"/>
                  <a:pt x="59407" y="11573"/>
                </a:cubicBezTo>
                <a:cubicBezTo>
                  <a:pt x="58550" y="11573"/>
                  <a:pt x="57736" y="11787"/>
                  <a:pt x="56925" y="12038"/>
                </a:cubicBezTo>
                <a:cubicBezTo>
                  <a:pt x="55688" y="12476"/>
                  <a:pt x="54522" y="13288"/>
                  <a:pt x="53059" y="13288"/>
                </a:cubicBezTo>
                <a:cubicBezTo>
                  <a:pt x="52780" y="13288"/>
                  <a:pt x="52490" y="13258"/>
                  <a:pt x="52186" y="13191"/>
                </a:cubicBezTo>
                <a:cubicBezTo>
                  <a:pt x="51344" y="11617"/>
                  <a:pt x="50502" y="10034"/>
                  <a:pt x="49560" y="8460"/>
                </a:cubicBezTo>
                <a:cubicBezTo>
                  <a:pt x="48398" y="6457"/>
                  <a:pt x="47035" y="4563"/>
                  <a:pt x="45242" y="2989"/>
                </a:cubicBezTo>
                <a:cubicBezTo>
                  <a:pt x="43558" y="1516"/>
                  <a:pt x="41665" y="675"/>
                  <a:pt x="39459" y="355"/>
                </a:cubicBezTo>
                <a:cubicBezTo>
                  <a:pt x="38233" y="204"/>
                  <a:pt x="37007" y="1"/>
                  <a:pt x="35768" y="1"/>
                </a:cubicBezTo>
                <a:close/>
              </a:path>
            </a:pathLst>
          </a:custGeom>
          <a:solidFill>
            <a:srgbClr val="DBE8B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8"/>
          <p:cNvSpPr/>
          <p:nvPr/>
        </p:nvSpPr>
        <p:spPr>
          <a:xfrm rot="-1429119" flipH="1">
            <a:off x="402331" y="1754275"/>
            <a:ext cx="443699" cy="888439"/>
          </a:xfrm>
          <a:custGeom>
            <a:avLst/>
            <a:gdLst/>
            <a:ahLst/>
            <a:cxnLst/>
            <a:rect l="l" t="t" r="r" b="b"/>
            <a:pathLst>
              <a:path w="104481" h="209207" extrusionOk="0">
                <a:moveTo>
                  <a:pt x="37896" y="20017"/>
                </a:moveTo>
                <a:cubicBezTo>
                  <a:pt x="37992" y="20017"/>
                  <a:pt x="38092" y="20023"/>
                  <a:pt x="38197" y="20034"/>
                </a:cubicBezTo>
                <a:cubicBezTo>
                  <a:pt x="38508" y="20244"/>
                  <a:pt x="38929" y="20345"/>
                  <a:pt x="39039" y="20665"/>
                </a:cubicBezTo>
                <a:cubicBezTo>
                  <a:pt x="43037" y="29814"/>
                  <a:pt x="47035" y="38863"/>
                  <a:pt x="50923" y="48020"/>
                </a:cubicBezTo>
                <a:cubicBezTo>
                  <a:pt x="51325" y="48823"/>
                  <a:pt x="51251" y="49718"/>
                  <a:pt x="51426" y="50529"/>
                </a:cubicBezTo>
                <a:lnTo>
                  <a:pt x="51426" y="50529"/>
                </a:lnTo>
                <a:cubicBezTo>
                  <a:pt x="50385" y="50364"/>
                  <a:pt x="50179" y="49461"/>
                  <a:pt x="49871" y="48652"/>
                </a:cubicBezTo>
                <a:cubicBezTo>
                  <a:pt x="47346" y="43702"/>
                  <a:pt x="44930" y="38652"/>
                  <a:pt x="42405" y="33602"/>
                </a:cubicBezTo>
                <a:cubicBezTo>
                  <a:pt x="40402" y="29604"/>
                  <a:pt x="38407" y="25505"/>
                  <a:pt x="36404" y="21717"/>
                </a:cubicBezTo>
                <a:cubicBezTo>
                  <a:pt x="36503" y="20481"/>
                  <a:pt x="37025" y="20017"/>
                  <a:pt x="37896" y="20017"/>
                </a:cubicBezTo>
                <a:close/>
                <a:moveTo>
                  <a:pt x="21253" y="23922"/>
                </a:moveTo>
                <a:cubicBezTo>
                  <a:pt x="21784" y="24453"/>
                  <a:pt x="22306" y="24874"/>
                  <a:pt x="22726" y="25395"/>
                </a:cubicBezTo>
                <a:cubicBezTo>
                  <a:pt x="28408" y="33501"/>
                  <a:pt x="33458" y="42019"/>
                  <a:pt x="37986" y="50857"/>
                </a:cubicBezTo>
                <a:cubicBezTo>
                  <a:pt x="38271" y="51341"/>
                  <a:pt x="38211" y="52083"/>
                  <a:pt x="38275" y="52689"/>
                </a:cubicBezTo>
                <a:lnTo>
                  <a:pt x="38275" y="52689"/>
                </a:lnTo>
                <a:cubicBezTo>
                  <a:pt x="37881" y="52516"/>
                  <a:pt x="37424" y="52396"/>
                  <a:pt x="37145" y="52018"/>
                </a:cubicBezTo>
                <a:cubicBezTo>
                  <a:pt x="31674" y="43601"/>
                  <a:pt x="25782" y="35395"/>
                  <a:pt x="19570" y="27500"/>
                </a:cubicBezTo>
                <a:cubicBezTo>
                  <a:pt x="19259" y="27079"/>
                  <a:pt x="19048" y="26557"/>
                  <a:pt x="18838" y="26136"/>
                </a:cubicBezTo>
                <a:cubicBezTo>
                  <a:pt x="19149" y="25606"/>
                  <a:pt x="19360" y="25084"/>
                  <a:pt x="19780" y="24764"/>
                </a:cubicBezTo>
                <a:cubicBezTo>
                  <a:pt x="20100" y="24453"/>
                  <a:pt x="20622" y="24242"/>
                  <a:pt x="21253" y="23922"/>
                </a:cubicBezTo>
                <a:close/>
                <a:moveTo>
                  <a:pt x="51528" y="50686"/>
                </a:moveTo>
                <a:cubicBezTo>
                  <a:pt x="52436" y="51187"/>
                  <a:pt x="52405" y="52020"/>
                  <a:pt x="52397" y="52798"/>
                </a:cubicBezTo>
                <a:lnTo>
                  <a:pt x="52397" y="52798"/>
                </a:lnTo>
                <a:cubicBezTo>
                  <a:pt x="51395" y="52447"/>
                  <a:pt x="51358" y="51619"/>
                  <a:pt x="51528" y="50686"/>
                </a:cubicBezTo>
                <a:close/>
                <a:moveTo>
                  <a:pt x="52634" y="53282"/>
                </a:moveTo>
                <a:lnTo>
                  <a:pt x="52634" y="53282"/>
                </a:lnTo>
                <a:cubicBezTo>
                  <a:pt x="52765" y="53440"/>
                  <a:pt x="52896" y="53571"/>
                  <a:pt x="53028" y="53702"/>
                </a:cubicBezTo>
                <a:cubicBezTo>
                  <a:pt x="52981" y="53708"/>
                  <a:pt x="52939" y="53711"/>
                  <a:pt x="52902" y="53711"/>
                </a:cubicBezTo>
                <a:cubicBezTo>
                  <a:pt x="52594" y="53711"/>
                  <a:pt x="52604" y="53500"/>
                  <a:pt x="52634" y="53282"/>
                </a:cubicBezTo>
                <a:close/>
                <a:moveTo>
                  <a:pt x="38365" y="52910"/>
                </a:moveTo>
                <a:cubicBezTo>
                  <a:pt x="39512" y="53767"/>
                  <a:pt x="39551" y="53828"/>
                  <a:pt x="39188" y="55204"/>
                </a:cubicBezTo>
                <a:lnTo>
                  <a:pt x="39188" y="55204"/>
                </a:lnTo>
                <a:cubicBezTo>
                  <a:pt x="38616" y="54533"/>
                  <a:pt x="38150" y="53846"/>
                  <a:pt x="38365" y="52910"/>
                </a:cubicBezTo>
                <a:close/>
                <a:moveTo>
                  <a:pt x="39297" y="55391"/>
                </a:moveTo>
                <a:cubicBezTo>
                  <a:pt x="40021" y="55442"/>
                  <a:pt x="40294" y="55861"/>
                  <a:pt x="40192" y="56648"/>
                </a:cubicBezTo>
                <a:cubicBezTo>
                  <a:pt x="40192" y="56878"/>
                  <a:pt x="40136" y="57113"/>
                  <a:pt x="40108" y="57391"/>
                </a:cubicBezTo>
                <a:lnTo>
                  <a:pt x="40108" y="57391"/>
                </a:lnTo>
                <a:cubicBezTo>
                  <a:pt x="39839" y="56746"/>
                  <a:pt x="39565" y="56035"/>
                  <a:pt x="39297" y="55391"/>
                </a:cubicBezTo>
                <a:close/>
                <a:moveTo>
                  <a:pt x="40613" y="57490"/>
                </a:moveTo>
                <a:cubicBezTo>
                  <a:pt x="40677" y="57490"/>
                  <a:pt x="40592" y="57525"/>
                  <a:pt x="40469" y="57553"/>
                </a:cubicBezTo>
                <a:lnTo>
                  <a:pt x="40469" y="57553"/>
                </a:lnTo>
                <a:cubicBezTo>
                  <a:pt x="40560" y="57515"/>
                  <a:pt x="40613" y="57490"/>
                  <a:pt x="40613" y="57490"/>
                </a:cubicBezTo>
                <a:close/>
                <a:moveTo>
                  <a:pt x="59450" y="16667"/>
                </a:moveTo>
                <a:cubicBezTo>
                  <a:pt x="60923" y="18561"/>
                  <a:pt x="61554" y="20766"/>
                  <a:pt x="62286" y="22980"/>
                </a:cubicBezTo>
                <a:cubicBezTo>
                  <a:pt x="63549" y="27289"/>
                  <a:pt x="64710" y="31708"/>
                  <a:pt x="65863" y="36026"/>
                </a:cubicBezTo>
                <a:cubicBezTo>
                  <a:pt x="68809" y="48542"/>
                  <a:pt x="71755" y="60957"/>
                  <a:pt x="74600" y="73482"/>
                </a:cubicBezTo>
                <a:cubicBezTo>
                  <a:pt x="75232" y="75898"/>
                  <a:pt x="75652" y="78423"/>
                  <a:pt x="76073" y="80948"/>
                </a:cubicBezTo>
                <a:cubicBezTo>
                  <a:pt x="76174" y="81579"/>
                  <a:pt x="76073" y="82210"/>
                  <a:pt x="76073" y="84003"/>
                </a:cubicBezTo>
                <a:cubicBezTo>
                  <a:pt x="67968" y="61589"/>
                  <a:pt x="62396" y="39494"/>
                  <a:pt x="54400" y="18451"/>
                </a:cubicBezTo>
                <a:cubicBezTo>
                  <a:pt x="56184" y="16978"/>
                  <a:pt x="57657" y="16667"/>
                  <a:pt x="59450" y="16667"/>
                </a:cubicBezTo>
                <a:close/>
                <a:moveTo>
                  <a:pt x="10943" y="38762"/>
                </a:moveTo>
                <a:cubicBezTo>
                  <a:pt x="11894" y="39915"/>
                  <a:pt x="12946" y="40967"/>
                  <a:pt x="13788" y="42128"/>
                </a:cubicBezTo>
                <a:cubicBezTo>
                  <a:pt x="23046" y="55065"/>
                  <a:pt x="32406" y="67800"/>
                  <a:pt x="39560" y="82000"/>
                </a:cubicBezTo>
                <a:cubicBezTo>
                  <a:pt x="41017" y="84913"/>
                  <a:pt x="42992" y="87522"/>
                  <a:pt x="43948" y="90632"/>
                </a:cubicBezTo>
                <a:lnTo>
                  <a:pt x="43948" y="90632"/>
                </a:lnTo>
                <a:cubicBezTo>
                  <a:pt x="43811" y="90641"/>
                  <a:pt x="43657" y="90656"/>
                  <a:pt x="43510" y="90656"/>
                </a:cubicBezTo>
                <a:cubicBezTo>
                  <a:pt x="43318" y="90656"/>
                  <a:pt x="43140" y="90629"/>
                  <a:pt x="43037" y="90526"/>
                </a:cubicBezTo>
                <a:cubicBezTo>
                  <a:pt x="42506" y="89895"/>
                  <a:pt x="41875" y="89154"/>
                  <a:pt x="41353" y="88422"/>
                </a:cubicBezTo>
                <a:cubicBezTo>
                  <a:pt x="38828" y="84946"/>
                  <a:pt x="36303" y="81369"/>
                  <a:pt x="33879" y="77791"/>
                </a:cubicBezTo>
                <a:cubicBezTo>
                  <a:pt x="26093" y="66327"/>
                  <a:pt x="17154" y="55697"/>
                  <a:pt x="7475" y="45706"/>
                </a:cubicBezTo>
                <a:cubicBezTo>
                  <a:pt x="6844" y="45074"/>
                  <a:pt x="6313" y="44334"/>
                  <a:pt x="5682" y="43601"/>
                </a:cubicBezTo>
                <a:cubicBezTo>
                  <a:pt x="6844" y="41388"/>
                  <a:pt x="8737" y="40024"/>
                  <a:pt x="10943" y="38762"/>
                </a:cubicBezTo>
                <a:close/>
                <a:moveTo>
                  <a:pt x="44021" y="90774"/>
                </a:moveTo>
                <a:lnTo>
                  <a:pt x="44021" y="90774"/>
                </a:lnTo>
                <a:cubicBezTo>
                  <a:pt x="44770" y="91455"/>
                  <a:pt x="44813" y="92318"/>
                  <a:pt x="44564" y="93187"/>
                </a:cubicBezTo>
                <a:lnTo>
                  <a:pt x="44564" y="93187"/>
                </a:lnTo>
                <a:cubicBezTo>
                  <a:pt x="44083" y="92415"/>
                  <a:pt x="43621" y="91719"/>
                  <a:pt x="44021" y="90774"/>
                </a:cubicBezTo>
                <a:close/>
                <a:moveTo>
                  <a:pt x="37069" y="4212"/>
                </a:moveTo>
                <a:cubicBezTo>
                  <a:pt x="39404" y="4212"/>
                  <a:pt x="41377" y="5156"/>
                  <a:pt x="42927" y="6878"/>
                </a:cubicBezTo>
                <a:cubicBezTo>
                  <a:pt x="44089" y="8250"/>
                  <a:pt x="45141" y="9824"/>
                  <a:pt x="45873" y="11406"/>
                </a:cubicBezTo>
                <a:cubicBezTo>
                  <a:pt x="47876" y="15404"/>
                  <a:pt x="49871" y="19504"/>
                  <a:pt x="51454" y="23712"/>
                </a:cubicBezTo>
                <a:cubicBezTo>
                  <a:pt x="53869" y="30345"/>
                  <a:pt x="55974" y="37078"/>
                  <a:pt x="58288" y="43702"/>
                </a:cubicBezTo>
                <a:cubicBezTo>
                  <a:pt x="63027" y="57591"/>
                  <a:pt x="67656" y="71479"/>
                  <a:pt x="72387" y="85266"/>
                </a:cubicBezTo>
                <a:cubicBezTo>
                  <a:pt x="74701" y="92100"/>
                  <a:pt x="76494" y="99154"/>
                  <a:pt x="78068" y="106199"/>
                </a:cubicBezTo>
                <a:cubicBezTo>
                  <a:pt x="78279" y="107360"/>
                  <a:pt x="78388" y="108623"/>
                  <a:pt x="78489" y="109675"/>
                </a:cubicBezTo>
                <a:cubicBezTo>
                  <a:pt x="77546" y="111670"/>
                  <a:pt x="76174" y="112722"/>
                  <a:pt x="74491" y="113673"/>
                </a:cubicBezTo>
                <a:cubicBezTo>
                  <a:pt x="74070" y="113252"/>
                  <a:pt x="73548" y="112932"/>
                  <a:pt x="73439" y="112411"/>
                </a:cubicBezTo>
                <a:cubicBezTo>
                  <a:pt x="67126" y="82109"/>
                  <a:pt x="57977" y="52650"/>
                  <a:pt x="45031" y="24453"/>
                </a:cubicBezTo>
                <a:cubicBezTo>
                  <a:pt x="42717" y="19403"/>
                  <a:pt x="40091" y="14453"/>
                  <a:pt x="37667" y="9403"/>
                </a:cubicBezTo>
                <a:cubicBezTo>
                  <a:pt x="36825" y="7829"/>
                  <a:pt x="35773" y="6356"/>
                  <a:pt x="35461" y="4353"/>
                </a:cubicBezTo>
                <a:cubicBezTo>
                  <a:pt x="36015" y="4258"/>
                  <a:pt x="36551" y="4212"/>
                  <a:pt x="37069" y="4212"/>
                </a:cubicBezTo>
                <a:close/>
                <a:moveTo>
                  <a:pt x="24635" y="10402"/>
                </a:moveTo>
                <a:cubicBezTo>
                  <a:pt x="24915" y="10402"/>
                  <a:pt x="25192" y="10419"/>
                  <a:pt x="25462" y="10455"/>
                </a:cubicBezTo>
                <a:cubicBezTo>
                  <a:pt x="27145" y="11196"/>
                  <a:pt x="27777" y="12459"/>
                  <a:pt x="28517" y="13721"/>
                </a:cubicBezTo>
                <a:cubicBezTo>
                  <a:pt x="30302" y="17088"/>
                  <a:pt x="32196" y="20455"/>
                  <a:pt x="33778" y="23821"/>
                </a:cubicBezTo>
                <a:cubicBezTo>
                  <a:pt x="40192" y="36758"/>
                  <a:pt x="46824" y="49594"/>
                  <a:pt x="53979" y="62119"/>
                </a:cubicBezTo>
                <a:cubicBezTo>
                  <a:pt x="54189" y="62641"/>
                  <a:pt x="54501" y="63062"/>
                  <a:pt x="54711" y="63592"/>
                </a:cubicBezTo>
                <a:cubicBezTo>
                  <a:pt x="58288" y="69484"/>
                  <a:pt x="60813" y="75797"/>
                  <a:pt x="62497" y="82530"/>
                </a:cubicBezTo>
                <a:cubicBezTo>
                  <a:pt x="65022" y="91999"/>
                  <a:pt x="67757" y="101258"/>
                  <a:pt x="70392" y="110727"/>
                </a:cubicBezTo>
                <a:cubicBezTo>
                  <a:pt x="70703" y="111880"/>
                  <a:pt x="70813" y="113143"/>
                  <a:pt x="71124" y="114725"/>
                </a:cubicBezTo>
                <a:cubicBezTo>
                  <a:pt x="70282" y="114936"/>
                  <a:pt x="69971" y="115037"/>
                  <a:pt x="69441" y="115247"/>
                </a:cubicBezTo>
                <a:cubicBezTo>
                  <a:pt x="69020" y="114304"/>
                  <a:pt x="68498" y="113463"/>
                  <a:pt x="68178" y="112411"/>
                </a:cubicBezTo>
                <a:cubicBezTo>
                  <a:pt x="61764" y="94205"/>
                  <a:pt x="54501" y="76318"/>
                  <a:pt x="46614" y="58643"/>
                </a:cubicBezTo>
                <a:cubicBezTo>
                  <a:pt x="42296" y="48862"/>
                  <a:pt x="37145" y="39603"/>
                  <a:pt x="31143" y="30766"/>
                </a:cubicBezTo>
                <a:cubicBezTo>
                  <a:pt x="27886" y="25816"/>
                  <a:pt x="24519" y="20876"/>
                  <a:pt x="21253" y="15926"/>
                </a:cubicBezTo>
                <a:cubicBezTo>
                  <a:pt x="20622" y="14874"/>
                  <a:pt x="19991" y="13721"/>
                  <a:pt x="19259" y="12560"/>
                </a:cubicBezTo>
                <a:cubicBezTo>
                  <a:pt x="19780" y="12139"/>
                  <a:pt x="20100" y="11718"/>
                  <a:pt x="20521" y="11507"/>
                </a:cubicBezTo>
                <a:cubicBezTo>
                  <a:pt x="21825" y="10810"/>
                  <a:pt x="23279" y="10402"/>
                  <a:pt x="24635" y="10402"/>
                </a:cubicBezTo>
                <a:close/>
                <a:moveTo>
                  <a:pt x="9369" y="21296"/>
                </a:moveTo>
                <a:cubicBezTo>
                  <a:pt x="10210" y="21928"/>
                  <a:pt x="11052" y="22349"/>
                  <a:pt x="11574" y="22980"/>
                </a:cubicBezTo>
                <a:cubicBezTo>
                  <a:pt x="12836" y="24343"/>
                  <a:pt x="13998" y="25715"/>
                  <a:pt x="15151" y="27079"/>
                </a:cubicBezTo>
                <a:cubicBezTo>
                  <a:pt x="21885" y="35605"/>
                  <a:pt x="28096" y="44443"/>
                  <a:pt x="33988" y="53592"/>
                </a:cubicBezTo>
                <a:cubicBezTo>
                  <a:pt x="39771" y="62641"/>
                  <a:pt x="45562" y="71899"/>
                  <a:pt x="51344" y="80948"/>
                </a:cubicBezTo>
                <a:cubicBezTo>
                  <a:pt x="53558" y="84525"/>
                  <a:pt x="55553" y="88102"/>
                  <a:pt x="57135" y="91999"/>
                </a:cubicBezTo>
                <a:cubicBezTo>
                  <a:pt x="59660" y="98413"/>
                  <a:pt x="62286" y="104726"/>
                  <a:pt x="64811" y="111039"/>
                </a:cubicBezTo>
                <a:cubicBezTo>
                  <a:pt x="65342" y="112411"/>
                  <a:pt x="66074" y="113673"/>
                  <a:pt x="65443" y="115247"/>
                </a:cubicBezTo>
                <a:cubicBezTo>
                  <a:pt x="64805" y="115542"/>
                  <a:pt x="64166" y="115631"/>
                  <a:pt x="63515" y="115631"/>
                </a:cubicBezTo>
                <a:cubicBezTo>
                  <a:pt x="62774" y="115631"/>
                  <a:pt x="62018" y="115516"/>
                  <a:pt x="61234" y="115458"/>
                </a:cubicBezTo>
                <a:cubicBezTo>
                  <a:pt x="60923" y="115037"/>
                  <a:pt x="60502" y="114725"/>
                  <a:pt x="60182" y="114304"/>
                </a:cubicBezTo>
                <a:cubicBezTo>
                  <a:pt x="53979" y="102411"/>
                  <a:pt x="47767" y="90627"/>
                  <a:pt x="41564" y="78743"/>
                </a:cubicBezTo>
                <a:cubicBezTo>
                  <a:pt x="34931" y="65907"/>
                  <a:pt x="27044" y="53803"/>
                  <a:pt x="18838" y="42019"/>
                </a:cubicBezTo>
                <a:cubicBezTo>
                  <a:pt x="15681" y="37499"/>
                  <a:pt x="12104" y="33501"/>
                  <a:pt x="8737" y="29183"/>
                </a:cubicBezTo>
                <a:cubicBezTo>
                  <a:pt x="7475" y="27710"/>
                  <a:pt x="6212" y="26136"/>
                  <a:pt x="4630" y="24133"/>
                </a:cubicBezTo>
                <a:cubicBezTo>
                  <a:pt x="6524" y="22980"/>
                  <a:pt x="7896" y="22239"/>
                  <a:pt x="9369" y="21296"/>
                </a:cubicBezTo>
                <a:close/>
                <a:moveTo>
                  <a:pt x="80172" y="114826"/>
                </a:moveTo>
                <a:cubicBezTo>
                  <a:pt x="80593" y="115037"/>
                  <a:pt x="81014" y="115146"/>
                  <a:pt x="81123" y="115357"/>
                </a:cubicBezTo>
                <a:cubicBezTo>
                  <a:pt x="81435" y="115988"/>
                  <a:pt x="81755" y="116720"/>
                  <a:pt x="81965" y="117351"/>
                </a:cubicBezTo>
                <a:cubicBezTo>
                  <a:pt x="84490" y="127140"/>
                  <a:pt x="86594" y="137131"/>
                  <a:pt x="88168" y="147021"/>
                </a:cubicBezTo>
                <a:cubicBezTo>
                  <a:pt x="89431" y="155018"/>
                  <a:pt x="91855" y="162492"/>
                  <a:pt x="95222" y="169747"/>
                </a:cubicBezTo>
                <a:cubicBezTo>
                  <a:pt x="96484" y="172382"/>
                  <a:pt x="97537" y="175008"/>
                  <a:pt x="98589" y="177743"/>
                </a:cubicBezTo>
                <a:cubicBezTo>
                  <a:pt x="99641" y="180479"/>
                  <a:pt x="99851" y="183324"/>
                  <a:pt x="99321" y="186270"/>
                </a:cubicBezTo>
                <a:cubicBezTo>
                  <a:pt x="98337" y="192197"/>
                  <a:pt x="93054" y="196438"/>
                  <a:pt x="87340" y="196438"/>
                </a:cubicBezTo>
                <a:cubicBezTo>
                  <a:pt x="86360" y="196438"/>
                  <a:pt x="85367" y="196313"/>
                  <a:pt x="84381" y="196050"/>
                </a:cubicBezTo>
                <a:cubicBezTo>
                  <a:pt x="81334" y="195209"/>
                  <a:pt x="79331" y="193104"/>
                  <a:pt x="78699" y="190058"/>
                </a:cubicBezTo>
                <a:cubicBezTo>
                  <a:pt x="78068" y="186901"/>
                  <a:pt x="77757" y="183635"/>
                  <a:pt x="78068" y="180378"/>
                </a:cubicBezTo>
                <a:cubicBezTo>
                  <a:pt x="78489" y="175429"/>
                  <a:pt x="78279" y="170589"/>
                  <a:pt x="77546" y="165749"/>
                </a:cubicBezTo>
                <a:cubicBezTo>
                  <a:pt x="76915" y="161962"/>
                  <a:pt x="76284" y="158283"/>
                  <a:pt x="75442" y="154597"/>
                </a:cubicBezTo>
                <a:cubicBezTo>
                  <a:pt x="73548" y="146811"/>
                  <a:pt x="71234" y="139236"/>
                  <a:pt x="67757" y="132081"/>
                </a:cubicBezTo>
                <a:cubicBezTo>
                  <a:pt x="66495" y="129245"/>
                  <a:pt x="64921" y="126610"/>
                  <a:pt x="63549" y="123875"/>
                </a:cubicBezTo>
                <a:cubicBezTo>
                  <a:pt x="63027" y="122822"/>
                  <a:pt x="62076" y="121770"/>
                  <a:pt x="62918" y="120196"/>
                </a:cubicBezTo>
                <a:cubicBezTo>
                  <a:pt x="63692" y="120196"/>
                  <a:pt x="64511" y="120148"/>
                  <a:pt x="65345" y="120148"/>
                </a:cubicBezTo>
                <a:cubicBezTo>
                  <a:pt x="65762" y="120148"/>
                  <a:pt x="66183" y="120160"/>
                  <a:pt x="66604" y="120196"/>
                </a:cubicBezTo>
                <a:cubicBezTo>
                  <a:pt x="66945" y="120212"/>
                  <a:pt x="67283" y="120220"/>
                  <a:pt x="67618" y="120220"/>
                </a:cubicBezTo>
                <a:cubicBezTo>
                  <a:pt x="71723" y="120220"/>
                  <a:pt x="75376" y="119007"/>
                  <a:pt x="78489" y="116089"/>
                </a:cubicBezTo>
                <a:cubicBezTo>
                  <a:pt x="79019" y="115567"/>
                  <a:pt x="79650" y="115247"/>
                  <a:pt x="80172" y="114826"/>
                </a:cubicBezTo>
                <a:close/>
                <a:moveTo>
                  <a:pt x="35768" y="1"/>
                </a:moveTo>
                <a:cubicBezTo>
                  <a:pt x="34456" y="1"/>
                  <a:pt x="33130" y="228"/>
                  <a:pt x="31775" y="986"/>
                </a:cubicBezTo>
                <a:cubicBezTo>
                  <a:pt x="31564" y="1727"/>
                  <a:pt x="31143" y="2459"/>
                  <a:pt x="30933" y="3090"/>
                </a:cubicBezTo>
                <a:cubicBezTo>
                  <a:pt x="31884" y="8040"/>
                  <a:pt x="35352" y="11617"/>
                  <a:pt x="36404" y="16137"/>
                </a:cubicBezTo>
                <a:cubicBezTo>
                  <a:pt x="35945" y="16601"/>
                  <a:pt x="35565" y="16897"/>
                  <a:pt x="35034" y="16897"/>
                </a:cubicBezTo>
                <a:cubicBezTo>
                  <a:pt x="34718" y="16897"/>
                  <a:pt x="34349" y="16793"/>
                  <a:pt x="33879" y="16558"/>
                </a:cubicBezTo>
                <a:cubicBezTo>
                  <a:pt x="33458" y="15825"/>
                  <a:pt x="32827" y="14773"/>
                  <a:pt x="32196" y="13721"/>
                </a:cubicBezTo>
                <a:cubicBezTo>
                  <a:pt x="31143" y="12038"/>
                  <a:pt x="30091" y="10354"/>
                  <a:pt x="28938" y="8671"/>
                </a:cubicBezTo>
                <a:cubicBezTo>
                  <a:pt x="28307" y="7619"/>
                  <a:pt x="27356" y="6777"/>
                  <a:pt x="25571" y="6356"/>
                </a:cubicBezTo>
                <a:cubicBezTo>
                  <a:pt x="21994" y="7198"/>
                  <a:pt x="17676" y="7088"/>
                  <a:pt x="14629" y="10354"/>
                </a:cubicBezTo>
                <a:cubicBezTo>
                  <a:pt x="14520" y="11087"/>
                  <a:pt x="14419" y="11617"/>
                  <a:pt x="14520" y="12139"/>
                </a:cubicBezTo>
                <a:cubicBezTo>
                  <a:pt x="14629" y="12879"/>
                  <a:pt x="14840" y="13511"/>
                  <a:pt x="15151" y="14142"/>
                </a:cubicBezTo>
                <a:cubicBezTo>
                  <a:pt x="16203" y="15926"/>
                  <a:pt x="17255" y="17509"/>
                  <a:pt x="18308" y="19192"/>
                </a:cubicBezTo>
                <a:cubicBezTo>
                  <a:pt x="18728" y="19823"/>
                  <a:pt x="19259" y="20345"/>
                  <a:pt x="18728" y="21507"/>
                </a:cubicBezTo>
                <a:cubicBezTo>
                  <a:pt x="18097" y="21818"/>
                  <a:pt x="17154" y="22349"/>
                  <a:pt x="16203" y="22769"/>
                </a:cubicBezTo>
                <a:cubicBezTo>
                  <a:pt x="13788" y="21086"/>
                  <a:pt x="12735" y="17719"/>
                  <a:pt x="9158" y="17509"/>
                </a:cubicBezTo>
                <a:cubicBezTo>
                  <a:pt x="6002" y="18451"/>
                  <a:pt x="3157" y="20345"/>
                  <a:pt x="632" y="22349"/>
                </a:cubicBezTo>
                <a:cubicBezTo>
                  <a:pt x="1" y="25084"/>
                  <a:pt x="1" y="25395"/>
                  <a:pt x="1263" y="26978"/>
                </a:cubicBezTo>
                <a:cubicBezTo>
                  <a:pt x="3056" y="29293"/>
                  <a:pt x="5051" y="31397"/>
                  <a:pt x="6844" y="33602"/>
                </a:cubicBezTo>
                <a:cubicBezTo>
                  <a:pt x="7365" y="34343"/>
                  <a:pt x="7786" y="35075"/>
                  <a:pt x="8207" y="35917"/>
                </a:cubicBezTo>
                <a:cubicBezTo>
                  <a:pt x="6103" y="38442"/>
                  <a:pt x="3157" y="39814"/>
                  <a:pt x="1263" y="42549"/>
                </a:cubicBezTo>
                <a:cubicBezTo>
                  <a:pt x="952" y="44233"/>
                  <a:pt x="1263" y="45495"/>
                  <a:pt x="2105" y="46438"/>
                </a:cubicBezTo>
                <a:cubicBezTo>
                  <a:pt x="3157" y="47701"/>
                  <a:pt x="4318" y="48862"/>
                  <a:pt x="5371" y="50015"/>
                </a:cubicBezTo>
                <a:cubicBezTo>
                  <a:pt x="12525" y="57490"/>
                  <a:pt x="19780" y="64854"/>
                  <a:pt x="25992" y="73061"/>
                </a:cubicBezTo>
                <a:cubicBezTo>
                  <a:pt x="33357" y="82951"/>
                  <a:pt x="40613" y="92841"/>
                  <a:pt x="47977" y="102731"/>
                </a:cubicBezTo>
                <a:cubicBezTo>
                  <a:pt x="51555" y="107672"/>
                  <a:pt x="55132" y="112722"/>
                  <a:pt x="58187" y="117040"/>
                </a:cubicBezTo>
                <a:cubicBezTo>
                  <a:pt x="60182" y="121981"/>
                  <a:pt x="61975" y="126189"/>
                  <a:pt x="63658" y="130297"/>
                </a:cubicBezTo>
                <a:cubicBezTo>
                  <a:pt x="64289" y="131980"/>
                  <a:pt x="64921" y="133664"/>
                  <a:pt x="65552" y="135448"/>
                </a:cubicBezTo>
                <a:cubicBezTo>
                  <a:pt x="68809" y="144606"/>
                  <a:pt x="70602" y="154285"/>
                  <a:pt x="72075" y="163855"/>
                </a:cubicBezTo>
                <a:cubicBezTo>
                  <a:pt x="72807" y="169326"/>
                  <a:pt x="73127" y="174696"/>
                  <a:pt x="72496" y="180168"/>
                </a:cubicBezTo>
                <a:cubicBezTo>
                  <a:pt x="72075" y="183215"/>
                  <a:pt x="72387" y="186270"/>
                  <a:pt x="72917" y="189317"/>
                </a:cubicBezTo>
                <a:cubicBezTo>
                  <a:pt x="73759" y="194577"/>
                  <a:pt x="76494" y="198264"/>
                  <a:pt x="81334" y="200368"/>
                </a:cubicBezTo>
                <a:cubicBezTo>
                  <a:pt x="82176" y="200789"/>
                  <a:pt x="83118" y="200789"/>
                  <a:pt x="83539" y="201841"/>
                </a:cubicBezTo>
                <a:cubicBezTo>
                  <a:pt x="83438" y="204366"/>
                  <a:pt x="81123" y="206260"/>
                  <a:pt x="81435" y="208785"/>
                </a:cubicBezTo>
                <a:cubicBezTo>
                  <a:pt x="81856" y="208996"/>
                  <a:pt x="82176" y="209097"/>
                  <a:pt x="82487" y="209206"/>
                </a:cubicBezTo>
                <a:cubicBezTo>
                  <a:pt x="84280" y="208045"/>
                  <a:pt x="84591" y="205419"/>
                  <a:pt x="86906" y="204467"/>
                </a:cubicBezTo>
                <a:cubicBezTo>
                  <a:pt x="87226" y="205730"/>
                  <a:pt x="87537" y="206892"/>
                  <a:pt x="87857" y="207944"/>
                </a:cubicBezTo>
                <a:cubicBezTo>
                  <a:pt x="88379" y="208045"/>
                  <a:pt x="88699" y="208154"/>
                  <a:pt x="89221" y="208255"/>
                </a:cubicBezTo>
                <a:cubicBezTo>
                  <a:pt x="90483" y="206050"/>
                  <a:pt x="89751" y="202893"/>
                  <a:pt x="91645" y="200680"/>
                </a:cubicBezTo>
                <a:cubicBezTo>
                  <a:pt x="93850" y="202262"/>
                  <a:pt x="93850" y="205520"/>
                  <a:pt x="96695" y="206361"/>
                </a:cubicBezTo>
                <a:cubicBezTo>
                  <a:pt x="96796" y="205730"/>
                  <a:pt x="96905" y="205099"/>
                  <a:pt x="96796" y="204678"/>
                </a:cubicBezTo>
                <a:cubicBezTo>
                  <a:pt x="96274" y="203104"/>
                  <a:pt x="95643" y="201631"/>
                  <a:pt x="95222" y="200158"/>
                </a:cubicBezTo>
                <a:cubicBezTo>
                  <a:pt x="95112" y="199948"/>
                  <a:pt x="95432" y="199527"/>
                  <a:pt x="95744" y="198996"/>
                </a:cubicBezTo>
                <a:cubicBezTo>
                  <a:pt x="96905" y="199948"/>
                  <a:pt x="97957" y="200890"/>
                  <a:pt x="99111" y="201732"/>
                </a:cubicBezTo>
                <a:cubicBezTo>
                  <a:pt x="100483" y="202893"/>
                  <a:pt x="101955" y="203946"/>
                  <a:pt x="103428" y="204998"/>
                </a:cubicBezTo>
                <a:cubicBezTo>
                  <a:pt x="103442" y="205012"/>
                  <a:pt x="103462" y="205018"/>
                  <a:pt x="103487" y="205018"/>
                </a:cubicBezTo>
                <a:cubicBezTo>
                  <a:pt x="103646" y="205018"/>
                  <a:pt x="104023" y="204772"/>
                  <a:pt x="104481" y="204678"/>
                </a:cubicBezTo>
                <a:cubicBezTo>
                  <a:pt x="104060" y="202994"/>
                  <a:pt x="102587" y="202153"/>
                  <a:pt x="101535" y="201000"/>
                </a:cubicBezTo>
                <a:cubicBezTo>
                  <a:pt x="100483" y="199527"/>
                  <a:pt x="98799" y="198576"/>
                  <a:pt x="98168" y="196682"/>
                </a:cubicBezTo>
                <a:lnTo>
                  <a:pt x="100693" y="193214"/>
                </a:lnTo>
                <a:cubicBezTo>
                  <a:pt x="102797" y="190058"/>
                  <a:pt x="103740" y="186691"/>
                  <a:pt x="103740" y="182903"/>
                </a:cubicBezTo>
                <a:cubicBezTo>
                  <a:pt x="103740" y="179427"/>
                  <a:pt x="103109" y="176060"/>
                  <a:pt x="101745" y="172904"/>
                </a:cubicBezTo>
                <a:cubicBezTo>
                  <a:pt x="100794" y="170379"/>
                  <a:pt x="99851" y="167853"/>
                  <a:pt x="98690" y="165438"/>
                </a:cubicBezTo>
                <a:cubicBezTo>
                  <a:pt x="95011" y="157652"/>
                  <a:pt x="92377" y="149656"/>
                  <a:pt x="91114" y="141129"/>
                </a:cubicBezTo>
                <a:cubicBezTo>
                  <a:pt x="90904" y="139867"/>
                  <a:pt x="90694" y="138604"/>
                  <a:pt x="90483" y="137451"/>
                </a:cubicBezTo>
                <a:cubicBezTo>
                  <a:pt x="89221" y="130297"/>
                  <a:pt x="87958" y="123142"/>
                  <a:pt x="84381" y="117250"/>
                </a:cubicBezTo>
                <a:cubicBezTo>
                  <a:pt x="83859" y="112411"/>
                  <a:pt x="83329" y="108093"/>
                  <a:pt x="82807" y="103783"/>
                </a:cubicBezTo>
                <a:cubicBezTo>
                  <a:pt x="81544" y="91578"/>
                  <a:pt x="79541" y="79475"/>
                  <a:pt x="76806" y="67481"/>
                </a:cubicBezTo>
                <a:cubicBezTo>
                  <a:pt x="74070" y="55486"/>
                  <a:pt x="71023" y="43601"/>
                  <a:pt x="68077" y="31607"/>
                </a:cubicBezTo>
                <a:cubicBezTo>
                  <a:pt x="66916" y="27079"/>
                  <a:pt x="65653" y="22559"/>
                  <a:pt x="64390" y="18031"/>
                </a:cubicBezTo>
                <a:cubicBezTo>
                  <a:pt x="63658" y="15825"/>
                  <a:pt x="63027" y="13511"/>
                  <a:pt x="61234" y="11928"/>
                </a:cubicBezTo>
                <a:cubicBezTo>
                  <a:pt x="60596" y="11672"/>
                  <a:pt x="59992" y="11573"/>
                  <a:pt x="59407" y="11573"/>
                </a:cubicBezTo>
                <a:cubicBezTo>
                  <a:pt x="58550" y="11573"/>
                  <a:pt x="57736" y="11787"/>
                  <a:pt x="56925" y="12038"/>
                </a:cubicBezTo>
                <a:cubicBezTo>
                  <a:pt x="55688" y="12476"/>
                  <a:pt x="54522" y="13288"/>
                  <a:pt x="53059" y="13288"/>
                </a:cubicBezTo>
                <a:cubicBezTo>
                  <a:pt x="52780" y="13288"/>
                  <a:pt x="52490" y="13258"/>
                  <a:pt x="52186" y="13191"/>
                </a:cubicBezTo>
                <a:cubicBezTo>
                  <a:pt x="51344" y="11617"/>
                  <a:pt x="50502" y="10034"/>
                  <a:pt x="49560" y="8460"/>
                </a:cubicBezTo>
                <a:cubicBezTo>
                  <a:pt x="48398" y="6457"/>
                  <a:pt x="47035" y="4563"/>
                  <a:pt x="45242" y="2989"/>
                </a:cubicBezTo>
                <a:cubicBezTo>
                  <a:pt x="43558" y="1516"/>
                  <a:pt x="41665" y="675"/>
                  <a:pt x="39459" y="355"/>
                </a:cubicBezTo>
                <a:cubicBezTo>
                  <a:pt x="38233" y="204"/>
                  <a:pt x="37007" y="1"/>
                  <a:pt x="35768" y="1"/>
                </a:cubicBezTo>
                <a:close/>
              </a:path>
            </a:pathLst>
          </a:custGeom>
          <a:solidFill>
            <a:srgbClr val="DBE8B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9"/>
          <p:cNvSpPr/>
          <p:nvPr/>
        </p:nvSpPr>
        <p:spPr>
          <a:xfrm>
            <a:off x="3079000" y="1246953"/>
            <a:ext cx="2985999" cy="2649595"/>
          </a:xfrm>
          <a:custGeom>
            <a:avLst/>
            <a:gdLst/>
            <a:ahLst/>
            <a:cxnLst/>
            <a:rect l="l" t="t" r="r" b="b"/>
            <a:pathLst>
              <a:path w="50709" h="44998" extrusionOk="0">
                <a:moveTo>
                  <a:pt x="95" y="26880"/>
                </a:moveTo>
                <a:cubicBezTo>
                  <a:pt x="-286" y="19832"/>
                  <a:pt x="6445" y="5925"/>
                  <a:pt x="12668" y="2115"/>
                </a:cubicBezTo>
                <a:cubicBezTo>
                  <a:pt x="18891" y="-1695"/>
                  <a:pt x="31147" y="337"/>
                  <a:pt x="37433" y="4020"/>
                </a:cubicBezTo>
                <a:cubicBezTo>
                  <a:pt x="43720" y="7703"/>
                  <a:pt x="49371" y="18435"/>
                  <a:pt x="50387" y="24213"/>
                </a:cubicBezTo>
                <a:cubicBezTo>
                  <a:pt x="51403" y="29992"/>
                  <a:pt x="49435" y="35326"/>
                  <a:pt x="43529" y="38691"/>
                </a:cubicBezTo>
                <a:cubicBezTo>
                  <a:pt x="37624" y="42057"/>
                  <a:pt x="22193" y="46375"/>
                  <a:pt x="14954" y="44406"/>
                </a:cubicBezTo>
                <a:cubicBezTo>
                  <a:pt x="7715" y="42438"/>
                  <a:pt x="476" y="33929"/>
                  <a:pt x="95" y="26880"/>
                </a:cubicBezTo>
                <a:close/>
              </a:path>
            </a:pathLst>
          </a:custGeom>
          <a:solidFill>
            <a:srgbClr val="E4EFC2"/>
          </a:solidFill>
          <a:ln>
            <a:noFill/>
          </a:ln>
        </p:spPr>
      </p:sp>
      <p:sp>
        <p:nvSpPr>
          <p:cNvPr id="160" name="Google Shape;160;p9"/>
          <p:cNvSpPr txBox="1">
            <a:spLocks noGrp="1"/>
          </p:cNvSpPr>
          <p:nvPr>
            <p:ph type="title"/>
          </p:nvPr>
        </p:nvSpPr>
        <p:spPr>
          <a:xfrm>
            <a:off x="762000" y="1763550"/>
            <a:ext cx="7620000" cy="115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61" name="Google Shape;161;p9"/>
          <p:cNvSpPr/>
          <p:nvPr/>
        </p:nvSpPr>
        <p:spPr>
          <a:xfrm rot="-8913888">
            <a:off x="-83058" y="-651345"/>
            <a:ext cx="1222704" cy="2400631"/>
          </a:xfrm>
          <a:custGeom>
            <a:avLst/>
            <a:gdLst/>
            <a:ahLst/>
            <a:cxnLst/>
            <a:rect l="l" t="t" r="r" b="b"/>
            <a:pathLst>
              <a:path w="53329" h="104705" extrusionOk="0">
                <a:moveTo>
                  <a:pt x="44517" y="0"/>
                </a:moveTo>
                <a:cubicBezTo>
                  <a:pt x="43945" y="174"/>
                  <a:pt x="43318" y="114"/>
                  <a:pt x="42686" y="174"/>
                </a:cubicBezTo>
                <a:cubicBezTo>
                  <a:pt x="40626" y="343"/>
                  <a:pt x="38566" y="632"/>
                  <a:pt x="36566" y="1144"/>
                </a:cubicBezTo>
                <a:cubicBezTo>
                  <a:pt x="31357" y="2348"/>
                  <a:pt x="26495" y="4294"/>
                  <a:pt x="21918" y="6926"/>
                </a:cubicBezTo>
                <a:cubicBezTo>
                  <a:pt x="16654" y="9842"/>
                  <a:pt x="11962" y="13504"/>
                  <a:pt x="8011" y="18026"/>
                </a:cubicBezTo>
                <a:cubicBezTo>
                  <a:pt x="5379" y="21057"/>
                  <a:pt x="3264" y="24435"/>
                  <a:pt x="1891" y="28211"/>
                </a:cubicBezTo>
                <a:cubicBezTo>
                  <a:pt x="458" y="32043"/>
                  <a:pt x="1" y="36048"/>
                  <a:pt x="687" y="40113"/>
                </a:cubicBezTo>
                <a:cubicBezTo>
                  <a:pt x="1205" y="43088"/>
                  <a:pt x="1717" y="46004"/>
                  <a:pt x="2006" y="48980"/>
                </a:cubicBezTo>
                <a:cubicBezTo>
                  <a:pt x="2349" y="51955"/>
                  <a:pt x="2518" y="54930"/>
                  <a:pt x="2578" y="57906"/>
                </a:cubicBezTo>
                <a:cubicBezTo>
                  <a:pt x="2633" y="60025"/>
                  <a:pt x="2692" y="62140"/>
                  <a:pt x="2692" y="64259"/>
                </a:cubicBezTo>
                <a:cubicBezTo>
                  <a:pt x="2692" y="69523"/>
                  <a:pt x="2578" y="74788"/>
                  <a:pt x="2747" y="80107"/>
                </a:cubicBezTo>
                <a:cubicBezTo>
                  <a:pt x="2807" y="82341"/>
                  <a:pt x="2976" y="84629"/>
                  <a:pt x="3205" y="86859"/>
                </a:cubicBezTo>
                <a:cubicBezTo>
                  <a:pt x="3548" y="89665"/>
                  <a:pt x="4065" y="92352"/>
                  <a:pt x="5036" y="94984"/>
                </a:cubicBezTo>
                <a:cubicBezTo>
                  <a:pt x="6066" y="97730"/>
                  <a:pt x="7499" y="100133"/>
                  <a:pt x="9787" y="102079"/>
                </a:cubicBezTo>
                <a:cubicBezTo>
                  <a:pt x="11046" y="103168"/>
                  <a:pt x="12474" y="103969"/>
                  <a:pt x="14022" y="104596"/>
                </a:cubicBezTo>
                <a:cubicBezTo>
                  <a:pt x="14101" y="104638"/>
                  <a:pt x="14180" y="104705"/>
                  <a:pt x="14259" y="104705"/>
                </a:cubicBezTo>
                <a:cubicBezTo>
                  <a:pt x="14294" y="104705"/>
                  <a:pt x="14329" y="104691"/>
                  <a:pt x="14365" y="104656"/>
                </a:cubicBezTo>
                <a:cubicBezTo>
                  <a:pt x="14594" y="104427"/>
                  <a:pt x="14708" y="104084"/>
                  <a:pt x="14708" y="103795"/>
                </a:cubicBezTo>
                <a:cubicBezTo>
                  <a:pt x="14763" y="103567"/>
                  <a:pt x="14479" y="103567"/>
                  <a:pt x="14305" y="103452"/>
                </a:cubicBezTo>
                <a:cubicBezTo>
                  <a:pt x="11504" y="102308"/>
                  <a:pt x="9270" y="100422"/>
                  <a:pt x="7668" y="97845"/>
                </a:cubicBezTo>
                <a:cubicBezTo>
                  <a:pt x="6295" y="95615"/>
                  <a:pt x="5494" y="93153"/>
                  <a:pt x="4981" y="90635"/>
                </a:cubicBezTo>
                <a:cubicBezTo>
                  <a:pt x="4120" y="86575"/>
                  <a:pt x="3951" y="82455"/>
                  <a:pt x="3837" y="78335"/>
                </a:cubicBezTo>
                <a:cubicBezTo>
                  <a:pt x="3777" y="75873"/>
                  <a:pt x="3837" y="73355"/>
                  <a:pt x="3837" y="70897"/>
                </a:cubicBezTo>
                <a:cubicBezTo>
                  <a:pt x="3837" y="66145"/>
                  <a:pt x="3892" y="61398"/>
                  <a:pt x="3722" y="56647"/>
                </a:cubicBezTo>
                <a:cubicBezTo>
                  <a:pt x="3608" y="54074"/>
                  <a:pt x="3434" y="51442"/>
                  <a:pt x="3150" y="48810"/>
                </a:cubicBezTo>
                <a:cubicBezTo>
                  <a:pt x="2921" y="46119"/>
                  <a:pt x="2518" y="43372"/>
                  <a:pt x="1946" y="40740"/>
                </a:cubicBezTo>
                <a:cubicBezTo>
                  <a:pt x="1548" y="38566"/>
                  <a:pt x="1433" y="36391"/>
                  <a:pt x="1662" y="34217"/>
                </a:cubicBezTo>
                <a:cubicBezTo>
                  <a:pt x="2006" y="30614"/>
                  <a:pt x="3205" y="27296"/>
                  <a:pt x="5036" y="24206"/>
                </a:cubicBezTo>
                <a:cubicBezTo>
                  <a:pt x="7499" y="19972"/>
                  <a:pt x="10758" y="16424"/>
                  <a:pt x="14594" y="13334"/>
                </a:cubicBezTo>
                <a:cubicBezTo>
                  <a:pt x="18082" y="10414"/>
                  <a:pt x="21858" y="8070"/>
                  <a:pt x="25978" y="6125"/>
                </a:cubicBezTo>
                <a:cubicBezTo>
                  <a:pt x="29068" y="4637"/>
                  <a:pt x="32332" y="3378"/>
                  <a:pt x="35705" y="2518"/>
                </a:cubicBezTo>
                <a:cubicBezTo>
                  <a:pt x="38054" y="1891"/>
                  <a:pt x="40512" y="1488"/>
                  <a:pt x="42974" y="1318"/>
                </a:cubicBezTo>
                <a:cubicBezTo>
                  <a:pt x="43803" y="1261"/>
                  <a:pt x="44646" y="1232"/>
                  <a:pt x="45497" y="1232"/>
                </a:cubicBezTo>
                <a:cubicBezTo>
                  <a:pt x="46348" y="1232"/>
                  <a:pt x="47206" y="1261"/>
                  <a:pt x="48065" y="1318"/>
                </a:cubicBezTo>
                <a:cubicBezTo>
                  <a:pt x="49612" y="1488"/>
                  <a:pt x="51154" y="1831"/>
                  <a:pt x="52642" y="2348"/>
                </a:cubicBezTo>
                <a:cubicBezTo>
                  <a:pt x="52696" y="2361"/>
                  <a:pt x="52743" y="2368"/>
                  <a:pt x="52785" y="2368"/>
                </a:cubicBezTo>
                <a:cubicBezTo>
                  <a:pt x="52921" y="2368"/>
                  <a:pt x="52999" y="2295"/>
                  <a:pt x="53045" y="2119"/>
                </a:cubicBezTo>
                <a:cubicBezTo>
                  <a:pt x="53100" y="2005"/>
                  <a:pt x="53159" y="1945"/>
                  <a:pt x="53159" y="1831"/>
                </a:cubicBezTo>
                <a:cubicBezTo>
                  <a:pt x="53329" y="1373"/>
                  <a:pt x="53329" y="1373"/>
                  <a:pt x="52871" y="1204"/>
                </a:cubicBezTo>
                <a:cubicBezTo>
                  <a:pt x="51214" y="632"/>
                  <a:pt x="49552" y="343"/>
                  <a:pt x="47836" y="174"/>
                </a:cubicBezTo>
                <a:cubicBezTo>
                  <a:pt x="47209" y="114"/>
                  <a:pt x="46577" y="174"/>
                  <a:pt x="4595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9"/>
          <p:cNvSpPr/>
          <p:nvPr/>
        </p:nvSpPr>
        <p:spPr>
          <a:xfrm rot="-8913888">
            <a:off x="-133938" y="-696868"/>
            <a:ext cx="1176734" cy="2212556"/>
          </a:xfrm>
          <a:custGeom>
            <a:avLst/>
            <a:gdLst/>
            <a:ahLst/>
            <a:cxnLst/>
            <a:rect l="l" t="t" r="r" b="b"/>
            <a:pathLst>
              <a:path w="51324" h="96502" extrusionOk="0">
                <a:moveTo>
                  <a:pt x="43557" y="0"/>
                </a:moveTo>
                <a:cubicBezTo>
                  <a:pt x="42004" y="0"/>
                  <a:pt x="40450" y="127"/>
                  <a:pt x="38909" y="340"/>
                </a:cubicBezTo>
                <a:cubicBezTo>
                  <a:pt x="33815" y="1141"/>
                  <a:pt x="29008" y="2798"/>
                  <a:pt x="24431" y="5087"/>
                </a:cubicBezTo>
                <a:cubicBezTo>
                  <a:pt x="21629" y="6405"/>
                  <a:pt x="18997" y="8007"/>
                  <a:pt x="16479" y="9779"/>
                </a:cubicBezTo>
                <a:cubicBezTo>
                  <a:pt x="12644" y="12470"/>
                  <a:pt x="9155" y="15560"/>
                  <a:pt x="6180" y="19222"/>
                </a:cubicBezTo>
                <a:cubicBezTo>
                  <a:pt x="3832" y="22197"/>
                  <a:pt x="1886" y="25457"/>
                  <a:pt x="856" y="29119"/>
                </a:cubicBezTo>
                <a:cubicBezTo>
                  <a:pt x="229" y="31407"/>
                  <a:pt x="0" y="33696"/>
                  <a:pt x="344" y="35985"/>
                </a:cubicBezTo>
                <a:cubicBezTo>
                  <a:pt x="687" y="38274"/>
                  <a:pt x="1030" y="40562"/>
                  <a:pt x="1259" y="42851"/>
                </a:cubicBezTo>
                <a:cubicBezTo>
                  <a:pt x="1603" y="45827"/>
                  <a:pt x="1717" y="48802"/>
                  <a:pt x="1772" y="51777"/>
                </a:cubicBezTo>
                <a:cubicBezTo>
                  <a:pt x="1831" y="53668"/>
                  <a:pt x="1772" y="55613"/>
                  <a:pt x="1717" y="57499"/>
                </a:cubicBezTo>
                <a:cubicBezTo>
                  <a:pt x="1657" y="59559"/>
                  <a:pt x="1603" y="61564"/>
                  <a:pt x="1603" y="63624"/>
                </a:cubicBezTo>
                <a:cubicBezTo>
                  <a:pt x="1543" y="65684"/>
                  <a:pt x="1429" y="67799"/>
                  <a:pt x="1488" y="69689"/>
                </a:cubicBezTo>
                <a:cubicBezTo>
                  <a:pt x="1429" y="72720"/>
                  <a:pt x="1543" y="75581"/>
                  <a:pt x="1831" y="78387"/>
                </a:cubicBezTo>
                <a:cubicBezTo>
                  <a:pt x="2175" y="81188"/>
                  <a:pt x="2687" y="83880"/>
                  <a:pt x="3662" y="86512"/>
                </a:cubicBezTo>
                <a:cubicBezTo>
                  <a:pt x="5036" y="90229"/>
                  <a:pt x="7096" y="93433"/>
                  <a:pt x="9957" y="96124"/>
                </a:cubicBezTo>
                <a:cubicBezTo>
                  <a:pt x="10206" y="96374"/>
                  <a:pt x="10334" y="96502"/>
                  <a:pt x="10459" y="96502"/>
                </a:cubicBezTo>
                <a:cubicBezTo>
                  <a:pt x="10592" y="96502"/>
                  <a:pt x="10721" y="96359"/>
                  <a:pt x="10986" y="96065"/>
                </a:cubicBezTo>
                <a:cubicBezTo>
                  <a:pt x="11156" y="95896"/>
                  <a:pt x="11215" y="95781"/>
                  <a:pt x="10986" y="95607"/>
                </a:cubicBezTo>
                <a:lnTo>
                  <a:pt x="9783" y="94408"/>
                </a:lnTo>
                <a:cubicBezTo>
                  <a:pt x="7210" y="91661"/>
                  <a:pt x="5434" y="88457"/>
                  <a:pt x="4290" y="84910"/>
                </a:cubicBezTo>
                <a:cubicBezTo>
                  <a:pt x="3145" y="81074"/>
                  <a:pt x="2747" y="77128"/>
                  <a:pt x="2633" y="73177"/>
                </a:cubicBezTo>
                <a:cubicBezTo>
                  <a:pt x="2573" y="69689"/>
                  <a:pt x="2633" y="66197"/>
                  <a:pt x="2747" y="62709"/>
                </a:cubicBezTo>
                <a:cubicBezTo>
                  <a:pt x="2861" y="60589"/>
                  <a:pt x="2916" y="58415"/>
                  <a:pt x="2916" y="56240"/>
                </a:cubicBezTo>
                <a:cubicBezTo>
                  <a:pt x="2916" y="54469"/>
                  <a:pt x="2916" y="52752"/>
                  <a:pt x="2861" y="50976"/>
                </a:cubicBezTo>
                <a:cubicBezTo>
                  <a:pt x="2802" y="48459"/>
                  <a:pt x="2687" y="46001"/>
                  <a:pt x="2459" y="43538"/>
                </a:cubicBezTo>
                <a:cubicBezTo>
                  <a:pt x="2289" y="41423"/>
                  <a:pt x="2060" y="39304"/>
                  <a:pt x="1657" y="37244"/>
                </a:cubicBezTo>
                <a:cubicBezTo>
                  <a:pt x="1314" y="35358"/>
                  <a:pt x="1200" y="33412"/>
                  <a:pt x="1543" y="31467"/>
                </a:cubicBezTo>
                <a:cubicBezTo>
                  <a:pt x="2001" y="28318"/>
                  <a:pt x="3260" y="25457"/>
                  <a:pt x="4976" y="22825"/>
                </a:cubicBezTo>
                <a:cubicBezTo>
                  <a:pt x="7096" y="19565"/>
                  <a:pt x="9728" y="16704"/>
                  <a:pt x="12644" y="14187"/>
                </a:cubicBezTo>
                <a:cubicBezTo>
                  <a:pt x="16251" y="11037"/>
                  <a:pt x="20196" y="8465"/>
                  <a:pt x="24431" y="6345"/>
                </a:cubicBezTo>
                <a:cubicBezTo>
                  <a:pt x="27122" y="4972"/>
                  <a:pt x="29924" y="3828"/>
                  <a:pt x="32785" y="2912"/>
                </a:cubicBezTo>
                <a:cubicBezTo>
                  <a:pt x="36287" y="1851"/>
                  <a:pt x="39841" y="1183"/>
                  <a:pt x="43486" y="1183"/>
                </a:cubicBezTo>
                <a:cubicBezTo>
                  <a:pt x="43771" y="1183"/>
                  <a:pt x="44056" y="1187"/>
                  <a:pt x="44343" y="1196"/>
                </a:cubicBezTo>
                <a:cubicBezTo>
                  <a:pt x="46403" y="1196"/>
                  <a:pt x="48408" y="1539"/>
                  <a:pt x="50353" y="2171"/>
                </a:cubicBezTo>
                <a:cubicBezTo>
                  <a:pt x="50555" y="2230"/>
                  <a:pt x="50685" y="2269"/>
                  <a:pt x="50780" y="2269"/>
                </a:cubicBezTo>
                <a:cubicBezTo>
                  <a:pt x="50954" y="2269"/>
                  <a:pt x="51006" y="2139"/>
                  <a:pt x="51154" y="1768"/>
                </a:cubicBezTo>
                <a:cubicBezTo>
                  <a:pt x="51323" y="1310"/>
                  <a:pt x="51323" y="1255"/>
                  <a:pt x="50866" y="1141"/>
                </a:cubicBezTo>
                <a:cubicBezTo>
                  <a:pt x="50239" y="912"/>
                  <a:pt x="49552" y="683"/>
                  <a:pt x="48920" y="569"/>
                </a:cubicBezTo>
                <a:cubicBezTo>
                  <a:pt x="47143" y="169"/>
                  <a:pt x="45350" y="0"/>
                  <a:pt x="4355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9"/>
          <p:cNvSpPr/>
          <p:nvPr/>
        </p:nvSpPr>
        <p:spPr>
          <a:xfrm rot="-8913888">
            <a:off x="-280556" y="-595974"/>
            <a:ext cx="1191225" cy="1870775"/>
          </a:xfrm>
          <a:custGeom>
            <a:avLst/>
            <a:gdLst/>
            <a:ahLst/>
            <a:cxnLst/>
            <a:rect l="l" t="t" r="r" b="b"/>
            <a:pathLst>
              <a:path w="51956" h="81595" extrusionOk="0">
                <a:moveTo>
                  <a:pt x="39455" y="0"/>
                </a:moveTo>
                <a:cubicBezTo>
                  <a:pt x="38988" y="0"/>
                  <a:pt x="38521" y="10"/>
                  <a:pt x="38054" y="29"/>
                </a:cubicBezTo>
                <a:cubicBezTo>
                  <a:pt x="36278" y="143"/>
                  <a:pt x="34506" y="317"/>
                  <a:pt x="32730" y="546"/>
                </a:cubicBezTo>
                <a:cubicBezTo>
                  <a:pt x="28441" y="1233"/>
                  <a:pt x="24321" y="2377"/>
                  <a:pt x="20316" y="4034"/>
                </a:cubicBezTo>
                <a:cubicBezTo>
                  <a:pt x="16823" y="5522"/>
                  <a:pt x="13450" y="7298"/>
                  <a:pt x="10415" y="9527"/>
                </a:cubicBezTo>
                <a:cubicBezTo>
                  <a:pt x="7613" y="11587"/>
                  <a:pt x="5096" y="13935"/>
                  <a:pt x="3205" y="16851"/>
                </a:cubicBezTo>
                <a:cubicBezTo>
                  <a:pt x="1090" y="20115"/>
                  <a:pt x="115" y="23662"/>
                  <a:pt x="747" y="27553"/>
                </a:cubicBezTo>
                <a:cubicBezTo>
                  <a:pt x="1145" y="30071"/>
                  <a:pt x="1260" y="32589"/>
                  <a:pt x="1319" y="35106"/>
                </a:cubicBezTo>
                <a:cubicBezTo>
                  <a:pt x="1434" y="39112"/>
                  <a:pt x="1205" y="43117"/>
                  <a:pt x="916" y="47063"/>
                </a:cubicBezTo>
                <a:cubicBezTo>
                  <a:pt x="747" y="49123"/>
                  <a:pt x="573" y="51128"/>
                  <a:pt x="404" y="53187"/>
                </a:cubicBezTo>
                <a:cubicBezTo>
                  <a:pt x="230" y="55705"/>
                  <a:pt x="60" y="58223"/>
                  <a:pt x="60" y="61198"/>
                </a:cubicBezTo>
                <a:cubicBezTo>
                  <a:pt x="1" y="63144"/>
                  <a:pt x="175" y="65487"/>
                  <a:pt x="573" y="67836"/>
                </a:cubicBezTo>
                <a:cubicBezTo>
                  <a:pt x="1434" y="72926"/>
                  <a:pt x="3663" y="77389"/>
                  <a:pt x="7210" y="81165"/>
                </a:cubicBezTo>
                <a:cubicBezTo>
                  <a:pt x="7497" y="81451"/>
                  <a:pt x="7597" y="81594"/>
                  <a:pt x="7705" y="81594"/>
                </a:cubicBezTo>
                <a:cubicBezTo>
                  <a:pt x="7812" y="81594"/>
                  <a:pt x="7927" y="81451"/>
                  <a:pt x="8240" y="81165"/>
                </a:cubicBezTo>
                <a:cubicBezTo>
                  <a:pt x="8414" y="80936"/>
                  <a:pt x="8414" y="80822"/>
                  <a:pt x="8240" y="80653"/>
                </a:cubicBezTo>
                <a:cubicBezTo>
                  <a:pt x="7897" y="80309"/>
                  <a:pt x="7613" y="80021"/>
                  <a:pt x="7325" y="79678"/>
                </a:cubicBezTo>
                <a:cubicBezTo>
                  <a:pt x="4693" y="76762"/>
                  <a:pt x="2976" y="73384"/>
                  <a:pt x="2006" y="69552"/>
                </a:cubicBezTo>
                <a:cubicBezTo>
                  <a:pt x="1548" y="67547"/>
                  <a:pt x="1260" y="65487"/>
                  <a:pt x="1145" y="63372"/>
                </a:cubicBezTo>
                <a:cubicBezTo>
                  <a:pt x="1090" y="61198"/>
                  <a:pt x="1090" y="59024"/>
                  <a:pt x="1205" y="56849"/>
                </a:cubicBezTo>
                <a:cubicBezTo>
                  <a:pt x="1319" y="54959"/>
                  <a:pt x="1489" y="53014"/>
                  <a:pt x="1663" y="51128"/>
                </a:cubicBezTo>
                <a:cubicBezTo>
                  <a:pt x="1777" y="49411"/>
                  <a:pt x="1891" y="47694"/>
                  <a:pt x="2061" y="45978"/>
                </a:cubicBezTo>
                <a:cubicBezTo>
                  <a:pt x="2235" y="43804"/>
                  <a:pt x="2349" y="41629"/>
                  <a:pt x="2404" y="39510"/>
                </a:cubicBezTo>
                <a:cubicBezTo>
                  <a:pt x="2464" y="37335"/>
                  <a:pt x="2464" y="35106"/>
                  <a:pt x="2349" y="32932"/>
                </a:cubicBezTo>
                <a:cubicBezTo>
                  <a:pt x="2290" y="31788"/>
                  <a:pt x="2175" y="30643"/>
                  <a:pt x="2061" y="29499"/>
                </a:cubicBezTo>
                <a:cubicBezTo>
                  <a:pt x="1946" y="28354"/>
                  <a:pt x="1717" y="27210"/>
                  <a:pt x="1663" y="26066"/>
                </a:cubicBezTo>
                <a:cubicBezTo>
                  <a:pt x="1489" y="23662"/>
                  <a:pt x="2006" y="21429"/>
                  <a:pt x="3091" y="19254"/>
                </a:cubicBezTo>
                <a:cubicBezTo>
                  <a:pt x="4409" y="16567"/>
                  <a:pt x="6354" y="14333"/>
                  <a:pt x="8584" y="12388"/>
                </a:cubicBezTo>
                <a:cubicBezTo>
                  <a:pt x="11216" y="10044"/>
                  <a:pt x="14136" y="8213"/>
                  <a:pt x="17226" y="6611"/>
                </a:cubicBezTo>
                <a:cubicBezTo>
                  <a:pt x="20316" y="5123"/>
                  <a:pt x="23461" y="3865"/>
                  <a:pt x="26724" y="2949"/>
                </a:cubicBezTo>
                <a:cubicBezTo>
                  <a:pt x="30615" y="1860"/>
                  <a:pt x="34561" y="1233"/>
                  <a:pt x="38566" y="1059"/>
                </a:cubicBezTo>
                <a:cubicBezTo>
                  <a:pt x="40169" y="1059"/>
                  <a:pt x="41771" y="1118"/>
                  <a:pt x="43318" y="1287"/>
                </a:cubicBezTo>
                <a:cubicBezTo>
                  <a:pt x="46064" y="1576"/>
                  <a:pt x="48696" y="2203"/>
                  <a:pt x="51155" y="3347"/>
                </a:cubicBezTo>
                <a:cubicBezTo>
                  <a:pt x="51247" y="3395"/>
                  <a:pt x="51338" y="3478"/>
                  <a:pt x="51402" y="3478"/>
                </a:cubicBezTo>
                <a:cubicBezTo>
                  <a:pt x="51417" y="3478"/>
                  <a:pt x="51431" y="3473"/>
                  <a:pt x="51443" y="3462"/>
                </a:cubicBezTo>
                <a:cubicBezTo>
                  <a:pt x="51672" y="3233"/>
                  <a:pt x="51786" y="2949"/>
                  <a:pt x="51901" y="2661"/>
                </a:cubicBezTo>
                <a:cubicBezTo>
                  <a:pt x="51956" y="2491"/>
                  <a:pt x="51727" y="2432"/>
                  <a:pt x="51557" y="2377"/>
                </a:cubicBezTo>
                <a:cubicBezTo>
                  <a:pt x="49896" y="1576"/>
                  <a:pt x="48179" y="1059"/>
                  <a:pt x="46408" y="715"/>
                </a:cubicBezTo>
                <a:cubicBezTo>
                  <a:pt x="44119" y="238"/>
                  <a:pt x="41789" y="0"/>
                  <a:pt x="3945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9"/>
          <p:cNvSpPr/>
          <p:nvPr/>
        </p:nvSpPr>
        <p:spPr>
          <a:xfrm rot="-8913888">
            <a:off x="-306878" y="-645016"/>
            <a:ext cx="1119117" cy="1798025"/>
          </a:xfrm>
          <a:custGeom>
            <a:avLst/>
            <a:gdLst/>
            <a:ahLst/>
            <a:cxnLst/>
            <a:rect l="l" t="t" r="r" b="b"/>
            <a:pathLst>
              <a:path w="48811" h="78422" extrusionOk="0">
                <a:moveTo>
                  <a:pt x="38222" y="0"/>
                </a:moveTo>
                <a:cubicBezTo>
                  <a:pt x="37421" y="0"/>
                  <a:pt x="36680" y="0"/>
                  <a:pt x="35934" y="60"/>
                </a:cubicBezTo>
                <a:cubicBezTo>
                  <a:pt x="33018" y="229"/>
                  <a:pt x="30097" y="687"/>
                  <a:pt x="27236" y="1433"/>
                </a:cubicBezTo>
                <a:cubicBezTo>
                  <a:pt x="23176" y="2463"/>
                  <a:pt x="19226" y="3891"/>
                  <a:pt x="15449" y="5896"/>
                </a:cubicBezTo>
                <a:cubicBezTo>
                  <a:pt x="11673" y="7897"/>
                  <a:pt x="8185" y="10300"/>
                  <a:pt x="5209" y="13449"/>
                </a:cubicBezTo>
                <a:cubicBezTo>
                  <a:pt x="3493" y="15280"/>
                  <a:pt x="2060" y="17395"/>
                  <a:pt x="1145" y="19798"/>
                </a:cubicBezTo>
                <a:cubicBezTo>
                  <a:pt x="344" y="21858"/>
                  <a:pt x="0" y="24032"/>
                  <a:pt x="403" y="26266"/>
                </a:cubicBezTo>
                <a:cubicBezTo>
                  <a:pt x="632" y="27525"/>
                  <a:pt x="975" y="28784"/>
                  <a:pt x="1204" y="30043"/>
                </a:cubicBezTo>
                <a:cubicBezTo>
                  <a:pt x="2120" y="34391"/>
                  <a:pt x="2463" y="38740"/>
                  <a:pt x="2632" y="43144"/>
                </a:cubicBezTo>
                <a:cubicBezTo>
                  <a:pt x="2747" y="45432"/>
                  <a:pt x="2806" y="47666"/>
                  <a:pt x="2806" y="49895"/>
                </a:cubicBezTo>
                <a:cubicBezTo>
                  <a:pt x="2806" y="51900"/>
                  <a:pt x="2861" y="53901"/>
                  <a:pt x="2976" y="55906"/>
                </a:cubicBezTo>
                <a:cubicBezTo>
                  <a:pt x="3035" y="57851"/>
                  <a:pt x="3204" y="59797"/>
                  <a:pt x="3493" y="61683"/>
                </a:cubicBezTo>
                <a:cubicBezTo>
                  <a:pt x="3951" y="64489"/>
                  <a:pt x="4692" y="67235"/>
                  <a:pt x="5896" y="69808"/>
                </a:cubicBezTo>
                <a:cubicBezTo>
                  <a:pt x="7439" y="73071"/>
                  <a:pt x="9672" y="75818"/>
                  <a:pt x="12359" y="78221"/>
                </a:cubicBezTo>
                <a:cubicBezTo>
                  <a:pt x="12517" y="78351"/>
                  <a:pt x="12614" y="78421"/>
                  <a:pt x="12707" y="78421"/>
                </a:cubicBezTo>
                <a:cubicBezTo>
                  <a:pt x="12817" y="78421"/>
                  <a:pt x="12919" y="78323"/>
                  <a:pt x="13106" y="78107"/>
                </a:cubicBezTo>
                <a:cubicBezTo>
                  <a:pt x="13161" y="78047"/>
                  <a:pt x="13161" y="77992"/>
                  <a:pt x="13275" y="77933"/>
                </a:cubicBezTo>
                <a:cubicBezTo>
                  <a:pt x="13389" y="77763"/>
                  <a:pt x="13334" y="77649"/>
                  <a:pt x="13220" y="77534"/>
                </a:cubicBezTo>
                <a:cubicBezTo>
                  <a:pt x="12190" y="76733"/>
                  <a:pt x="11275" y="75758"/>
                  <a:pt x="10414" y="74788"/>
                </a:cubicBezTo>
                <a:cubicBezTo>
                  <a:pt x="8583" y="72728"/>
                  <a:pt x="7155" y="70380"/>
                  <a:pt x="6125" y="67807"/>
                </a:cubicBezTo>
                <a:cubicBezTo>
                  <a:pt x="5035" y="65001"/>
                  <a:pt x="4523" y="62026"/>
                  <a:pt x="4234" y="59050"/>
                </a:cubicBezTo>
                <a:cubicBezTo>
                  <a:pt x="3951" y="56418"/>
                  <a:pt x="3891" y="53786"/>
                  <a:pt x="3836" y="51154"/>
                </a:cubicBezTo>
                <a:cubicBezTo>
                  <a:pt x="3777" y="48522"/>
                  <a:pt x="3777" y="45950"/>
                  <a:pt x="3662" y="43317"/>
                </a:cubicBezTo>
                <a:cubicBezTo>
                  <a:pt x="3607" y="41258"/>
                  <a:pt x="3493" y="39253"/>
                  <a:pt x="3319" y="37193"/>
                </a:cubicBezTo>
                <a:cubicBezTo>
                  <a:pt x="2976" y="33874"/>
                  <a:pt x="2463" y="30615"/>
                  <a:pt x="1662" y="27411"/>
                </a:cubicBezTo>
                <a:cubicBezTo>
                  <a:pt x="1145" y="25351"/>
                  <a:pt x="1145" y="23346"/>
                  <a:pt x="1717" y="21345"/>
                </a:cubicBezTo>
                <a:cubicBezTo>
                  <a:pt x="2463" y="18599"/>
                  <a:pt x="3951" y="16310"/>
                  <a:pt x="5896" y="14250"/>
                </a:cubicBezTo>
                <a:cubicBezTo>
                  <a:pt x="8757" y="11101"/>
                  <a:pt x="12190" y="8757"/>
                  <a:pt x="15967" y="6812"/>
                </a:cubicBezTo>
                <a:cubicBezTo>
                  <a:pt x="19340" y="5036"/>
                  <a:pt x="22833" y="3662"/>
                  <a:pt x="26550" y="2692"/>
                </a:cubicBezTo>
                <a:cubicBezTo>
                  <a:pt x="30388" y="1675"/>
                  <a:pt x="34261" y="1032"/>
                  <a:pt x="38202" y="1032"/>
                </a:cubicBezTo>
                <a:cubicBezTo>
                  <a:pt x="39140" y="1032"/>
                  <a:pt x="40082" y="1068"/>
                  <a:pt x="41028" y="1145"/>
                </a:cubicBezTo>
                <a:cubicBezTo>
                  <a:pt x="43432" y="1374"/>
                  <a:pt x="45775" y="1776"/>
                  <a:pt x="48009" y="2632"/>
                </a:cubicBezTo>
                <a:cubicBezTo>
                  <a:pt x="48120" y="2688"/>
                  <a:pt x="48207" y="2715"/>
                  <a:pt x="48279" y="2715"/>
                </a:cubicBezTo>
                <a:cubicBezTo>
                  <a:pt x="48432" y="2715"/>
                  <a:pt x="48521" y="2599"/>
                  <a:pt x="48636" y="2404"/>
                </a:cubicBezTo>
                <a:cubicBezTo>
                  <a:pt x="48810" y="1831"/>
                  <a:pt x="48810" y="1831"/>
                  <a:pt x="48293" y="1662"/>
                </a:cubicBezTo>
                <a:cubicBezTo>
                  <a:pt x="48179" y="1602"/>
                  <a:pt x="48064" y="1548"/>
                  <a:pt x="48009" y="1548"/>
                </a:cubicBezTo>
                <a:cubicBezTo>
                  <a:pt x="44805" y="403"/>
                  <a:pt x="41541" y="0"/>
                  <a:pt x="3822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9"/>
          <p:cNvSpPr/>
          <p:nvPr/>
        </p:nvSpPr>
        <p:spPr>
          <a:xfrm rot="1787297">
            <a:off x="7967249" y="3256927"/>
            <a:ext cx="1222668" cy="2400561"/>
          </a:xfrm>
          <a:custGeom>
            <a:avLst/>
            <a:gdLst/>
            <a:ahLst/>
            <a:cxnLst/>
            <a:rect l="l" t="t" r="r" b="b"/>
            <a:pathLst>
              <a:path w="53329" h="104705" extrusionOk="0">
                <a:moveTo>
                  <a:pt x="44517" y="0"/>
                </a:moveTo>
                <a:cubicBezTo>
                  <a:pt x="43945" y="174"/>
                  <a:pt x="43318" y="114"/>
                  <a:pt x="42686" y="174"/>
                </a:cubicBezTo>
                <a:cubicBezTo>
                  <a:pt x="40626" y="343"/>
                  <a:pt x="38566" y="632"/>
                  <a:pt x="36566" y="1144"/>
                </a:cubicBezTo>
                <a:cubicBezTo>
                  <a:pt x="31357" y="2348"/>
                  <a:pt x="26495" y="4294"/>
                  <a:pt x="21918" y="6926"/>
                </a:cubicBezTo>
                <a:cubicBezTo>
                  <a:pt x="16654" y="9842"/>
                  <a:pt x="11962" y="13504"/>
                  <a:pt x="8011" y="18026"/>
                </a:cubicBezTo>
                <a:cubicBezTo>
                  <a:pt x="5379" y="21057"/>
                  <a:pt x="3264" y="24435"/>
                  <a:pt x="1891" y="28211"/>
                </a:cubicBezTo>
                <a:cubicBezTo>
                  <a:pt x="458" y="32043"/>
                  <a:pt x="1" y="36048"/>
                  <a:pt x="687" y="40113"/>
                </a:cubicBezTo>
                <a:cubicBezTo>
                  <a:pt x="1205" y="43088"/>
                  <a:pt x="1717" y="46004"/>
                  <a:pt x="2006" y="48980"/>
                </a:cubicBezTo>
                <a:cubicBezTo>
                  <a:pt x="2349" y="51955"/>
                  <a:pt x="2518" y="54930"/>
                  <a:pt x="2578" y="57906"/>
                </a:cubicBezTo>
                <a:cubicBezTo>
                  <a:pt x="2633" y="60025"/>
                  <a:pt x="2692" y="62140"/>
                  <a:pt x="2692" y="64259"/>
                </a:cubicBezTo>
                <a:cubicBezTo>
                  <a:pt x="2692" y="69523"/>
                  <a:pt x="2578" y="74788"/>
                  <a:pt x="2747" y="80107"/>
                </a:cubicBezTo>
                <a:cubicBezTo>
                  <a:pt x="2807" y="82341"/>
                  <a:pt x="2976" y="84629"/>
                  <a:pt x="3205" y="86859"/>
                </a:cubicBezTo>
                <a:cubicBezTo>
                  <a:pt x="3548" y="89665"/>
                  <a:pt x="4065" y="92352"/>
                  <a:pt x="5036" y="94984"/>
                </a:cubicBezTo>
                <a:cubicBezTo>
                  <a:pt x="6066" y="97730"/>
                  <a:pt x="7499" y="100133"/>
                  <a:pt x="9787" y="102079"/>
                </a:cubicBezTo>
                <a:cubicBezTo>
                  <a:pt x="11046" y="103168"/>
                  <a:pt x="12474" y="103969"/>
                  <a:pt x="14022" y="104596"/>
                </a:cubicBezTo>
                <a:cubicBezTo>
                  <a:pt x="14101" y="104638"/>
                  <a:pt x="14180" y="104705"/>
                  <a:pt x="14259" y="104705"/>
                </a:cubicBezTo>
                <a:cubicBezTo>
                  <a:pt x="14294" y="104705"/>
                  <a:pt x="14329" y="104691"/>
                  <a:pt x="14365" y="104656"/>
                </a:cubicBezTo>
                <a:cubicBezTo>
                  <a:pt x="14594" y="104427"/>
                  <a:pt x="14708" y="104084"/>
                  <a:pt x="14708" y="103795"/>
                </a:cubicBezTo>
                <a:cubicBezTo>
                  <a:pt x="14763" y="103567"/>
                  <a:pt x="14479" y="103567"/>
                  <a:pt x="14305" y="103452"/>
                </a:cubicBezTo>
                <a:cubicBezTo>
                  <a:pt x="11504" y="102308"/>
                  <a:pt x="9270" y="100422"/>
                  <a:pt x="7668" y="97845"/>
                </a:cubicBezTo>
                <a:cubicBezTo>
                  <a:pt x="6295" y="95615"/>
                  <a:pt x="5494" y="93153"/>
                  <a:pt x="4981" y="90635"/>
                </a:cubicBezTo>
                <a:cubicBezTo>
                  <a:pt x="4120" y="86575"/>
                  <a:pt x="3951" y="82455"/>
                  <a:pt x="3837" y="78335"/>
                </a:cubicBezTo>
                <a:cubicBezTo>
                  <a:pt x="3777" y="75873"/>
                  <a:pt x="3837" y="73355"/>
                  <a:pt x="3837" y="70897"/>
                </a:cubicBezTo>
                <a:cubicBezTo>
                  <a:pt x="3837" y="66145"/>
                  <a:pt x="3892" y="61398"/>
                  <a:pt x="3722" y="56647"/>
                </a:cubicBezTo>
                <a:cubicBezTo>
                  <a:pt x="3608" y="54074"/>
                  <a:pt x="3434" y="51442"/>
                  <a:pt x="3150" y="48810"/>
                </a:cubicBezTo>
                <a:cubicBezTo>
                  <a:pt x="2921" y="46119"/>
                  <a:pt x="2518" y="43372"/>
                  <a:pt x="1946" y="40740"/>
                </a:cubicBezTo>
                <a:cubicBezTo>
                  <a:pt x="1548" y="38566"/>
                  <a:pt x="1433" y="36391"/>
                  <a:pt x="1662" y="34217"/>
                </a:cubicBezTo>
                <a:cubicBezTo>
                  <a:pt x="2006" y="30614"/>
                  <a:pt x="3205" y="27296"/>
                  <a:pt x="5036" y="24206"/>
                </a:cubicBezTo>
                <a:cubicBezTo>
                  <a:pt x="7499" y="19972"/>
                  <a:pt x="10758" y="16424"/>
                  <a:pt x="14594" y="13334"/>
                </a:cubicBezTo>
                <a:cubicBezTo>
                  <a:pt x="18082" y="10414"/>
                  <a:pt x="21858" y="8070"/>
                  <a:pt x="25978" y="6125"/>
                </a:cubicBezTo>
                <a:cubicBezTo>
                  <a:pt x="29068" y="4637"/>
                  <a:pt x="32332" y="3378"/>
                  <a:pt x="35705" y="2518"/>
                </a:cubicBezTo>
                <a:cubicBezTo>
                  <a:pt x="38054" y="1891"/>
                  <a:pt x="40512" y="1488"/>
                  <a:pt x="42974" y="1318"/>
                </a:cubicBezTo>
                <a:cubicBezTo>
                  <a:pt x="43803" y="1261"/>
                  <a:pt x="44646" y="1232"/>
                  <a:pt x="45497" y="1232"/>
                </a:cubicBezTo>
                <a:cubicBezTo>
                  <a:pt x="46348" y="1232"/>
                  <a:pt x="47206" y="1261"/>
                  <a:pt x="48065" y="1318"/>
                </a:cubicBezTo>
                <a:cubicBezTo>
                  <a:pt x="49612" y="1488"/>
                  <a:pt x="51154" y="1831"/>
                  <a:pt x="52642" y="2348"/>
                </a:cubicBezTo>
                <a:cubicBezTo>
                  <a:pt x="52696" y="2361"/>
                  <a:pt x="52743" y="2368"/>
                  <a:pt x="52785" y="2368"/>
                </a:cubicBezTo>
                <a:cubicBezTo>
                  <a:pt x="52921" y="2368"/>
                  <a:pt x="52999" y="2295"/>
                  <a:pt x="53045" y="2119"/>
                </a:cubicBezTo>
                <a:cubicBezTo>
                  <a:pt x="53100" y="2005"/>
                  <a:pt x="53159" y="1945"/>
                  <a:pt x="53159" y="1831"/>
                </a:cubicBezTo>
                <a:cubicBezTo>
                  <a:pt x="53329" y="1373"/>
                  <a:pt x="53329" y="1373"/>
                  <a:pt x="52871" y="1204"/>
                </a:cubicBezTo>
                <a:cubicBezTo>
                  <a:pt x="51214" y="632"/>
                  <a:pt x="49552" y="343"/>
                  <a:pt x="47836" y="174"/>
                </a:cubicBezTo>
                <a:cubicBezTo>
                  <a:pt x="47209" y="114"/>
                  <a:pt x="46577" y="174"/>
                  <a:pt x="4595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9"/>
          <p:cNvSpPr/>
          <p:nvPr/>
        </p:nvSpPr>
        <p:spPr>
          <a:xfrm rot="1787297">
            <a:off x="8068057" y="3488349"/>
            <a:ext cx="1176700" cy="2212491"/>
          </a:xfrm>
          <a:custGeom>
            <a:avLst/>
            <a:gdLst/>
            <a:ahLst/>
            <a:cxnLst/>
            <a:rect l="l" t="t" r="r" b="b"/>
            <a:pathLst>
              <a:path w="51324" h="96502" extrusionOk="0">
                <a:moveTo>
                  <a:pt x="43557" y="0"/>
                </a:moveTo>
                <a:cubicBezTo>
                  <a:pt x="42004" y="0"/>
                  <a:pt x="40450" y="127"/>
                  <a:pt x="38909" y="340"/>
                </a:cubicBezTo>
                <a:cubicBezTo>
                  <a:pt x="33815" y="1141"/>
                  <a:pt x="29008" y="2798"/>
                  <a:pt x="24431" y="5087"/>
                </a:cubicBezTo>
                <a:cubicBezTo>
                  <a:pt x="21629" y="6405"/>
                  <a:pt x="18997" y="8007"/>
                  <a:pt x="16479" y="9779"/>
                </a:cubicBezTo>
                <a:cubicBezTo>
                  <a:pt x="12644" y="12470"/>
                  <a:pt x="9155" y="15560"/>
                  <a:pt x="6180" y="19222"/>
                </a:cubicBezTo>
                <a:cubicBezTo>
                  <a:pt x="3832" y="22197"/>
                  <a:pt x="1886" y="25457"/>
                  <a:pt x="856" y="29119"/>
                </a:cubicBezTo>
                <a:cubicBezTo>
                  <a:pt x="229" y="31407"/>
                  <a:pt x="0" y="33696"/>
                  <a:pt x="344" y="35985"/>
                </a:cubicBezTo>
                <a:cubicBezTo>
                  <a:pt x="687" y="38274"/>
                  <a:pt x="1030" y="40562"/>
                  <a:pt x="1259" y="42851"/>
                </a:cubicBezTo>
                <a:cubicBezTo>
                  <a:pt x="1603" y="45827"/>
                  <a:pt x="1717" y="48802"/>
                  <a:pt x="1772" y="51777"/>
                </a:cubicBezTo>
                <a:cubicBezTo>
                  <a:pt x="1831" y="53668"/>
                  <a:pt x="1772" y="55613"/>
                  <a:pt x="1717" y="57499"/>
                </a:cubicBezTo>
                <a:cubicBezTo>
                  <a:pt x="1657" y="59559"/>
                  <a:pt x="1603" y="61564"/>
                  <a:pt x="1603" y="63624"/>
                </a:cubicBezTo>
                <a:cubicBezTo>
                  <a:pt x="1543" y="65684"/>
                  <a:pt x="1429" y="67799"/>
                  <a:pt x="1488" y="69689"/>
                </a:cubicBezTo>
                <a:cubicBezTo>
                  <a:pt x="1429" y="72720"/>
                  <a:pt x="1543" y="75581"/>
                  <a:pt x="1831" y="78387"/>
                </a:cubicBezTo>
                <a:cubicBezTo>
                  <a:pt x="2175" y="81188"/>
                  <a:pt x="2687" y="83880"/>
                  <a:pt x="3662" y="86512"/>
                </a:cubicBezTo>
                <a:cubicBezTo>
                  <a:pt x="5036" y="90229"/>
                  <a:pt x="7096" y="93433"/>
                  <a:pt x="9957" y="96124"/>
                </a:cubicBezTo>
                <a:cubicBezTo>
                  <a:pt x="10206" y="96374"/>
                  <a:pt x="10334" y="96502"/>
                  <a:pt x="10459" y="96502"/>
                </a:cubicBezTo>
                <a:cubicBezTo>
                  <a:pt x="10592" y="96502"/>
                  <a:pt x="10721" y="96359"/>
                  <a:pt x="10986" y="96065"/>
                </a:cubicBezTo>
                <a:cubicBezTo>
                  <a:pt x="11156" y="95896"/>
                  <a:pt x="11215" y="95781"/>
                  <a:pt x="10986" y="95607"/>
                </a:cubicBezTo>
                <a:lnTo>
                  <a:pt x="9783" y="94408"/>
                </a:lnTo>
                <a:cubicBezTo>
                  <a:pt x="7210" y="91661"/>
                  <a:pt x="5434" y="88457"/>
                  <a:pt x="4290" y="84910"/>
                </a:cubicBezTo>
                <a:cubicBezTo>
                  <a:pt x="3145" y="81074"/>
                  <a:pt x="2747" y="77128"/>
                  <a:pt x="2633" y="73177"/>
                </a:cubicBezTo>
                <a:cubicBezTo>
                  <a:pt x="2573" y="69689"/>
                  <a:pt x="2633" y="66197"/>
                  <a:pt x="2747" y="62709"/>
                </a:cubicBezTo>
                <a:cubicBezTo>
                  <a:pt x="2861" y="60589"/>
                  <a:pt x="2916" y="58415"/>
                  <a:pt x="2916" y="56240"/>
                </a:cubicBezTo>
                <a:cubicBezTo>
                  <a:pt x="2916" y="54469"/>
                  <a:pt x="2916" y="52752"/>
                  <a:pt x="2861" y="50976"/>
                </a:cubicBezTo>
                <a:cubicBezTo>
                  <a:pt x="2802" y="48459"/>
                  <a:pt x="2687" y="46001"/>
                  <a:pt x="2459" y="43538"/>
                </a:cubicBezTo>
                <a:cubicBezTo>
                  <a:pt x="2289" y="41423"/>
                  <a:pt x="2060" y="39304"/>
                  <a:pt x="1657" y="37244"/>
                </a:cubicBezTo>
                <a:cubicBezTo>
                  <a:pt x="1314" y="35358"/>
                  <a:pt x="1200" y="33412"/>
                  <a:pt x="1543" y="31467"/>
                </a:cubicBezTo>
                <a:cubicBezTo>
                  <a:pt x="2001" y="28318"/>
                  <a:pt x="3260" y="25457"/>
                  <a:pt x="4976" y="22825"/>
                </a:cubicBezTo>
                <a:cubicBezTo>
                  <a:pt x="7096" y="19565"/>
                  <a:pt x="9728" y="16704"/>
                  <a:pt x="12644" y="14187"/>
                </a:cubicBezTo>
                <a:cubicBezTo>
                  <a:pt x="16251" y="11037"/>
                  <a:pt x="20196" y="8465"/>
                  <a:pt x="24431" y="6345"/>
                </a:cubicBezTo>
                <a:cubicBezTo>
                  <a:pt x="27122" y="4972"/>
                  <a:pt x="29924" y="3828"/>
                  <a:pt x="32785" y="2912"/>
                </a:cubicBezTo>
                <a:cubicBezTo>
                  <a:pt x="36287" y="1851"/>
                  <a:pt x="39841" y="1183"/>
                  <a:pt x="43486" y="1183"/>
                </a:cubicBezTo>
                <a:cubicBezTo>
                  <a:pt x="43771" y="1183"/>
                  <a:pt x="44056" y="1187"/>
                  <a:pt x="44343" y="1196"/>
                </a:cubicBezTo>
                <a:cubicBezTo>
                  <a:pt x="46403" y="1196"/>
                  <a:pt x="48408" y="1539"/>
                  <a:pt x="50353" y="2171"/>
                </a:cubicBezTo>
                <a:cubicBezTo>
                  <a:pt x="50555" y="2230"/>
                  <a:pt x="50685" y="2269"/>
                  <a:pt x="50780" y="2269"/>
                </a:cubicBezTo>
                <a:cubicBezTo>
                  <a:pt x="50954" y="2269"/>
                  <a:pt x="51006" y="2139"/>
                  <a:pt x="51154" y="1768"/>
                </a:cubicBezTo>
                <a:cubicBezTo>
                  <a:pt x="51323" y="1310"/>
                  <a:pt x="51323" y="1255"/>
                  <a:pt x="50866" y="1141"/>
                </a:cubicBezTo>
                <a:cubicBezTo>
                  <a:pt x="50239" y="912"/>
                  <a:pt x="49552" y="683"/>
                  <a:pt x="48920" y="569"/>
                </a:cubicBezTo>
                <a:cubicBezTo>
                  <a:pt x="47143" y="169"/>
                  <a:pt x="45350" y="0"/>
                  <a:pt x="4355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9"/>
          <p:cNvSpPr/>
          <p:nvPr/>
        </p:nvSpPr>
        <p:spPr>
          <a:xfrm rot="1787297">
            <a:off x="8202119" y="3725205"/>
            <a:ext cx="1191190" cy="1870720"/>
          </a:xfrm>
          <a:custGeom>
            <a:avLst/>
            <a:gdLst/>
            <a:ahLst/>
            <a:cxnLst/>
            <a:rect l="l" t="t" r="r" b="b"/>
            <a:pathLst>
              <a:path w="51956" h="81595" extrusionOk="0">
                <a:moveTo>
                  <a:pt x="39455" y="0"/>
                </a:moveTo>
                <a:cubicBezTo>
                  <a:pt x="38988" y="0"/>
                  <a:pt x="38521" y="10"/>
                  <a:pt x="38054" y="29"/>
                </a:cubicBezTo>
                <a:cubicBezTo>
                  <a:pt x="36278" y="143"/>
                  <a:pt x="34506" y="317"/>
                  <a:pt x="32730" y="546"/>
                </a:cubicBezTo>
                <a:cubicBezTo>
                  <a:pt x="28441" y="1233"/>
                  <a:pt x="24321" y="2377"/>
                  <a:pt x="20316" y="4034"/>
                </a:cubicBezTo>
                <a:cubicBezTo>
                  <a:pt x="16823" y="5522"/>
                  <a:pt x="13450" y="7298"/>
                  <a:pt x="10415" y="9527"/>
                </a:cubicBezTo>
                <a:cubicBezTo>
                  <a:pt x="7613" y="11587"/>
                  <a:pt x="5096" y="13935"/>
                  <a:pt x="3205" y="16851"/>
                </a:cubicBezTo>
                <a:cubicBezTo>
                  <a:pt x="1090" y="20115"/>
                  <a:pt x="115" y="23662"/>
                  <a:pt x="747" y="27553"/>
                </a:cubicBezTo>
                <a:cubicBezTo>
                  <a:pt x="1145" y="30071"/>
                  <a:pt x="1260" y="32589"/>
                  <a:pt x="1319" y="35106"/>
                </a:cubicBezTo>
                <a:cubicBezTo>
                  <a:pt x="1434" y="39112"/>
                  <a:pt x="1205" y="43117"/>
                  <a:pt x="916" y="47063"/>
                </a:cubicBezTo>
                <a:cubicBezTo>
                  <a:pt x="747" y="49123"/>
                  <a:pt x="573" y="51128"/>
                  <a:pt x="404" y="53187"/>
                </a:cubicBezTo>
                <a:cubicBezTo>
                  <a:pt x="230" y="55705"/>
                  <a:pt x="60" y="58223"/>
                  <a:pt x="60" y="61198"/>
                </a:cubicBezTo>
                <a:cubicBezTo>
                  <a:pt x="1" y="63144"/>
                  <a:pt x="175" y="65487"/>
                  <a:pt x="573" y="67836"/>
                </a:cubicBezTo>
                <a:cubicBezTo>
                  <a:pt x="1434" y="72926"/>
                  <a:pt x="3663" y="77389"/>
                  <a:pt x="7210" y="81165"/>
                </a:cubicBezTo>
                <a:cubicBezTo>
                  <a:pt x="7497" y="81451"/>
                  <a:pt x="7597" y="81594"/>
                  <a:pt x="7705" y="81594"/>
                </a:cubicBezTo>
                <a:cubicBezTo>
                  <a:pt x="7812" y="81594"/>
                  <a:pt x="7927" y="81451"/>
                  <a:pt x="8240" y="81165"/>
                </a:cubicBezTo>
                <a:cubicBezTo>
                  <a:pt x="8414" y="80936"/>
                  <a:pt x="8414" y="80822"/>
                  <a:pt x="8240" y="80653"/>
                </a:cubicBezTo>
                <a:cubicBezTo>
                  <a:pt x="7897" y="80309"/>
                  <a:pt x="7613" y="80021"/>
                  <a:pt x="7325" y="79678"/>
                </a:cubicBezTo>
                <a:cubicBezTo>
                  <a:pt x="4693" y="76762"/>
                  <a:pt x="2976" y="73384"/>
                  <a:pt x="2006" y="69552"/>
                </a:cubicBezTo>
                <a:cubicBezTo>
                  <a:pt x="1548" y="67547"/>
                  <a:pt x="1260" y="65487"/>
                  <a:pt x="1145" y="63372"/>
                </a:cubicBezTo>
                <a:cubicBezTo>
                  <a:pt x="1090" y="61198"/>
                  <a:pt x="1090" y="59024"/>
                  <a:pt x="1205" y="56849"/>
                </a:cubicBezTo>
                <a:cubicBezTo>
                  <a:pt x="1319" y="54959"/>
                  <a:pt x="1489" y="53014"/>
                  <a:pt x="1663" y="51128"/>
                </a:cubicBezTo>
                <a:cubicBezTo>
                  <a:pt x="1777" y="49411"/>
                  <a:pt x="1891" y="47694"/>
                  <a:pt x="2061" y="45978"/>
                </a:cubicBezTo>
                <a:cubicBezTo>
                  <a:pt x="2235" y="43804"/>
                  <a:pt x="2349" y="41629"/>
                  <a:pt x="2404" y="39510"/>
                </a:cubicBezTo>
                <a:cubicBezTo>
                  <a:pt x="2464" y="37335"/>
                  <a:pt x="2464" y="35106"/>
                  <a:pt x="2349" y="32932"/>
                </a:cubicBezTo>
                <a:cubicBezTo>
                  <a:pt x="2290" y="31788"/>
                  <a:pt x="2175" y="30643"/>
                  <a:pt x="2061" y="29499"/>
                </a:cubicBezTo>
                <a:cubicBezTo>
                  <a:pt x="1946" y="28354"/>
                  <a:pt x="1717" y="27210"/>
                  <a:pt x="1663" y="26066"/>
                </a:cubicBezTo>
                <a:cubicBezTo>
                  <a:pt x="1489" y="23662"/>
                  <a:pt x="2006" y="21429"/>
                  <a:pt x="3091" y="19254"/>
                </a:cubicBezTo>
                <a:cubicBezTo>
                  <a:pt x="4409" y="16567"/>
                  <a:pt x="6354" y="14333"/>
                  <a:pt x="8584" y="12388"/>
                </a:cubicBezTo>
                <a:cubicBezTo>
                  <a:pt x="11216" y="10044"/>
                  <a:pt x="14136" y="8213"/>
                  <a:pt x="17226" y="6611"/>
                </a:cubicBezTo>
                <a:cubicBezTo>
                  <a:pt x="20316" y="5123"/>
                  <a:pt x="23461" y="3865"/>
                  <a:pt x="26724" y="2949"/>
                </a:cubicBezTo>
                <a:cubicBezTo>
                  <a:pt x="30615" y="1860"/>
                  <a:pt x="34561" y="1233"/>
                  <a:pt x="38566" y="1059"/>
                </a:cubicBezTo>
                <a:cubicBezTo>
                  <a:pt x="40169" y="1059"/>
                  <a:pt x="41771" y="1118"/>
                  <a:pt x="43318" y="1287"/>
                </a:cubicBezTo>
                <a:cubicBezTo>
                  <a:pt x="46064" y="1576"/>
                  <a:pt x="48696" y="2203"/>
                  <a:pt x="51155" y="3347"/>
                </a:cubicBezTo>
                <a:cubicBezTo>
                  <a:pt x="51247" y="3395"/>
                  <a:pt x="51338" y="3478"/>
                  <a:pt x="51402" y="3478"/>
                </a:cubicBezTo>
                <a:cubicBezTo>
                  <a:pt x="51417" y="3478"/>
                  <a:pt x="51431" y="3473"/>
                  <a:pt x="51443" y="3462"/>
                </a:cubicBezTo>
                <a:cubicBezTo>
                  <a:pt x="51672" y="3233"/>
                  <a:pt x="51786" y="2949"/>
                  <a:pt x="51901" y="2661"/>
                </a:cubicBezTo>
                <a:cubicBezTo>
                  <a:pt x="51956" y="2491"/>
                  <a:pt x="51727" y="2432"/>
                  <a:pt x="51557" y="2377"/>
                </a:cubicBezTo>
                <a:cubicBezTo>
                  <a:pt x="49896" y="1576"/>
                  <a:pt x="48179" y="1059"/>
                  <a:pt x="46408" y="715"/>
                </a:cubicBezTo>
                <a:cubicBezTo>
                  <a:pt x="44119" y="238"/>
                  <a:pt x="41789" y="0"/>
                  <a:pt x="3945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9"/>
          <p:cNvSpPr/>
          <p:nvPr/>
        </p:nvSpPr>
        <p:spPr>
          <a:xfrm rot="1787297">
            <a:off x="8302965" y="3845176"/>
            <a:ext cx="1119085" cy="1797973"/>
          </a:xfrm>
          <a:custGeom>
            <a:avLst/>
            <a:gdLst/>
            <a:ahLst/>
            <a:cxnLst/>
            <a:rect l="l" t="t" r="r" b="b"/>
            <a:pathLst>
              <a:path w="48811" h="78422" extrusionOk="0">
                <a:moveTo>
                  <a:pt x="38222" y="0"/>
                </a:moveTo>
                <a:cubicBezTo>
                  <a:pt x="37421" y="0"/>
                  <a:pt x="36680" y="0"/>
                  <a:pt x="35934" y="60"/>
                </a:cubicBezTo>
                <a:cubicBezTo>
                  <a:pt x="33018" y="229"/>
                  <a:pt x="30097" y="687"/>
                  <a:pt x="27236" y="1433"/>
                </a:cubicBezTo>
                <a:cubicBezTo>
                  <a:pt x="23176" y="2463"/>
                  <a:pt x="19226" y="3891"/>
                  <a:pt x="15449" y="5896"/>
                </a:cubicBezTo>
                <a:cubicBezTo>
                  <a:pt x="11673" y="7897"/>
                  <a:pt x="8185" y="10300"/>
                  <a:pt x="5209" y="13449"/>
                </a:cubicBezTo>
                <a:cubicBezTo>
                  <a:pt x="3493" y="15280"/>
                  <a:pt x="2060" y="17395"/>
                  <a:pt x="1145" y="19798"/>
                </a:cubicBezTo>
                <a:cubicBezTo>
                  <a:pt x="344" y="21858"/>
                  <a:pt x="0" y="24032"/>
                  <a:pt x="403" y="26266"/>
                </a:cubicBezTo>
                <a:cubicBezTo>
                  <a:pt x="632" y="27525"/>
                  <a:pt x="975" y="28784"/>
                  <a:pt x="1204" y="30043"/>
                </a:cubicBezTo>
                <a:cubicBezTo>
                  <a:pt x="2120" y="34391"/>
                  <a:pt x="2463" y="38740"/>
                  <a:pt x="2632" y="43144"/>
                </a:cubicBezTo>
                <a:cubicBezTo>
                  <a:pt x="2747" y="45432"/>
                  <a:pt x="2806" y="47666"/>
                  <a:pt x="2806" y="49895"/>
                </a:cubicBezTo>
                <a:cubicBezTo>
                  <a:pt x="2806" y="51900"/>
                  <a:pt x="2861" y="53901"/>
                  <a:pt x="2976" y="55906"/>
                </a:cubicBezTo>
                <a:cubicBezTo>
                  <a:pt x="3035" y="57851"/>
                  <a:pt x="3204" y="59797"/>
                  <a:pt x="3493" y="61683"/>
                </a:cubicBezTo>
                <a:cubicBezTo>
                  <a:pt x="3951" y="64489"/>
                  <a:pt x="4692" y="67235"/>
                  <a:pt x="5896" y="69808"/>
                </a:cubicBezTo>
                <a:cubicBezTo>
                  <a:pt x="7439" y="73071"/>
                  <a:pt x="9672" y="75818"/>
                  <a:pt x="12359" y="78221"/>
                </a:cubicBezTo>
                <a:cubicBezTo>
                  <a:pt x="12517" y="78351"/>
                  <a:pt x="12614" y="78421"/>
                  <a:pt x="12707" y="78421"/>
                </a:cubicBezTo>
                <a:cubicBezTo>
                  <a:pt x="12817" y="78421"/>
                  <a:pt x="12919" y="78323"/>
                  <a:pt x="13106" y="78107"/>
                </a:cubicBezTo>
                <a:cubicBezTo>
                  <a:pt x="13161" y="78047"/>
                  <a:pt x="13161" y="77992"/>
                  <a:pt x="13275" y="77933"/>
                </a:cubicBezTo>
                <a:cubicBezTo>
                  <a:pt x="13389" y="77763"/>
                  <a:pt x="13334" y="77649"/>
                  <a:pt x="13220" y="77534"/>
                </a:cubicBezTo>
                <a:cubicBezTo>
                  <a:pt x="12190" y="76733"/>
                  <a:pt x="11275" y="75758"/>
                  <a:pt x="10414" y="74788"/>
                </a:cubicBezTo>
                <a:cubicBezTo>
                  <a:pt x="8583" y="72728"/>
                  <a:pt x="7155" y="70380"/>
                  <a:pt x="6125" y="67807"/>
                </a:cubicBezTo>
                <a:cubicBezTo>
                  <a:pt x="5035" y="65001"/>
                  <a:pt x="4523" y="62026"/>
                  <a:pt x="4234" y="59050"/>
                </a:cubicBezTo>
                <a:cubicBezTo>
                  <a:pt x="3951" y="56418"/>
                  <a:pt x="3891" y="53786"/>
                  <a:pt x="3836" y="51154"/>
                </a:cubicBezTo>
                <a:cubicBezTo>
                  <a:pt x="3777" y="48522"/>
                  <a:pt x="3777" y="45950"/>
                  <a:pt x="3662" y="43317"/>
                </a:cubicBezTo>
                <a:cubicBezTo>
                  <a:pt x="3607" y="41258"/>
                  <a:pt x="3493" y="39253"/>
                  <a:pt x="3319" y="37193"/>
                </a:cubicBezTo>
                <a:cubicBezTo>
                  <a:pt x="2976" y="33874"/>
                  <a:pt x="2463" y="30615"/>
                  <a:pt x="1662" y="27411"/>
                </a:cubicBezTo>
                <a:cubicBezTo>
                  <a:pt x="1145" y="25351"/>
                  <a:pt x="1145" y="23346"/>
                  <a:pt x="1717" y="21345"/>
                </a:cubicBezTo>
                <a:cubicBezTo>
                  <a:pt x="2463" y="18599"/>
                  <a:pt x="3951" y="16310"/>
                  <a:pt x="5896" y="14250"/>
                </a:cubicBezTo>
                <a:cubicBezTo>
                  <a:pt x="8757" y="11101"/>
                  <a:pt x="12190" y="8757"/>
                  <a:pt x="15967" y="6812"/>
                </a:cubicBezTo>
                <a:cubicBezTo>
                  <a:pt x="19340" y="5036"/>
                  <a:pt x="22833" y="3662"/>
                  <a:pt x="26550" y="2692"/>
                </a:cubicBezTo>
                <a:cubicBezTo>
                  <a:pt x="30388" y="1675"/>
                  <a:pt x="34261" y="1032"/>
                  <a:pt x="38202" y="1032"/>
                </a:cubicBezTo>
                <a:cubicBezTo>
                  <a:pt x="39140" y="1032"/>
                  <a:pt x="40082" y="1068"/>
                  <a:pt x="41028" y="1145"/>
                </a:cubicBezTo>
                <a:cubicBezTo>
                  <a:pt x="43432" y="1374"/>
                  <a:pt x="45775" y="1776"/>
                  <a:pt x="48009" y="2632"/>
                </a:cubicBezTo>
                <a:cubicBezTo>
                  <a:pt x="48120" y="2688"/>
                  <a:pt x="48207" y="2715"/>
                  <a:pt x="48279" y="2715"/>
                </a:cubicBezTo>
                <a:cubicBezTo>
                  <a:pt x="48432" y="2715"/>
                  <a:pt x="48521" y="2599"/>
                  <a:pt x="48636" y="2404"/>
                </a:cubicBezTo>
                <a:cubicBezTo>
                  <a:pt x="48810" y="1831"/>
                  <a:pt x="48810" y="1831"/>
                  <a:pt x="48293" y="1662"/>
                </a:cubicBezTo>
                <a:cubicBezTo>
                  <a:pt x="48179" y="1602"/>
                  <a:pt x="48064" y="1548"/>
                  <a:pt x="48009" y="1548"/>
                </a:cubicBezTo>
                <a:cubicBezTo>
                  <a:pt x="44805" y="403"/>
                  <a:pt x="41541" y="0"/>
                  <a:pt x="3822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9"/>
          <p:cNvSpPr/>
          <p:nvPr/>
        </p:nvSpPr>
        <p:spPr>
          <a:xfrm rot="-5400000">
            <a:off x="8743988" y="1259788"/>
            <a:ext cx="78775" cy="78725"/>
          </a:xfrm>
          <a:custGeom>
            <a:avLst/>
            <a:gdLst/>
            <a:ahLst/>
            <a:cxnLst/>
            <a:rect l="l" t="t" r="r" b="b"/>
            <a:pathLst>
              <a:path w="3151" h="3149" extrusionOk="0">
                <a:moveTo>
                  <a:pt x="1650" y="1"/>
                </a:moveTo>
                <a:cubicBezTo>
                  <a:pt x="1616" y="1"/>
                  <a:pt x="1582" y="2"/>
                  <a:pt x="1548" y="4"/>
                </a:cubicBezTo>
                <a:cubicBezTo>
                  <a:pt x="687" y="4"/>
                  <a:pt x="1" y="691"/>
                  <a:pt x="1" y="1547"/>
                </a:cubicBezTo>
                <a:cubicBezTo>
                  <a:pt x="1" y="2522"/>
                  <a:pt x="632" y="3149"/>
                  <a:pt x="1603" y="3149"/>
                </a:cubicBezTo>
                <a:cubicBezTo>
                  <a:pt x="2518" y="3149"/>
                  <a:pt x="3150" y="2522"/>
                  <a:pt x="3150" y="1606"/>
                </a:cubicBezTo>
                <a:cubicBezTo>
                  <a:pt x="3150" y="725"/>
                  <a:pt x="2514" y="1"/>
                  <a:pt x="165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9"/>
          <p:cNvSpPr/>
          <p:nvPr/>
        </p:nvSpPr>
        <p:spPr>
          <a:xfrm rot="-5400000">
            <a:off x="8842675" y="240125"/>
            <a:ext cx="197450" cy="171125"/>
          </a:xfrm>
          <a:custGeom>
            <a:avLst/>
            <a:gdLst/>
            <a:ahLst/>
            <a:cxnLst/>
            <a:rect l="l" t="t" r="r" b="b"/>
            <a:pathLst>
              <a:path w="7898" h="6845" extrusionOk="0">
                <a:moveTo>
                  <a:pt x="3390" y="0"/>
                </a:moveTo>
                <a:cubicBezTo>
                  <a:pt x="2631" y="0"/>
                  <a:pt x="1946" y="279"/>
                  <a:pt x="1315" y="910"/>
                </a:cubicBezTo>
                <a:cubicBezTo>
                  <a:pt x="573" y="1422"/>
                  <a:pt x="230" y="2169"/>
                  <a:pt x="170" y="3084"/>
                </a:cubicBezTo>
                <a:lnTo>
                  <a:pt x="170" y="3368"/>
                </a:lnTo>
                <a:cubicBezTo>
                  <a:pt x="1" y="4343"/>
                  <a:pt x="399" y="5144"/>
                  <a:pt x="1086" y="5771"/>
                </a:cubicBezTo>
                <a:cubicBezTo>
                  <a:pt x="1737" y="6484"/>
                  <a:pt x="2638" y="6845"/>
                  <a:pt x="3564" y="6845"/>
                </a:cubicBezTo>
                <a:cubicBezTo>
                  <a:pt x="4350" y="6845"/>
                  <a:pt x="5154" y="6585"/>
                  <a:pt x="5837" y="6059"/>
                </a:cubicBezTo>
                <a:cubicBezTo>
                  <a:pt x="6181" y="5945"/>
                  <a:pt x="6350" y="5657"/>
                  <a:pt x="6579" y="5428"/>
                </a:cubicBezTo>
                <a:cubicBezTo>
                  <a:pt x="7897" y="3427"/>
                  <a:pt x="6867" y="795"/>
                  <a:pt x="4464" y="164"/>
                </a:cubicBezTo>
                <a:cubicBezTo>
                  <a:pt x="4090" y="57"/>
                  <a:pt x="3732" y="0"/>
                  <a:pt x="33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9"/>
          <p:cNvSpPr/>
          <p:nvPr/>
        </p:nvSpPr>
        <p:spPr>
          <a:xfrm rot="-5400000">
            <a:off x="8420350" y="586425"/>
            <a:ext cx="147425" cy="126600"/>
          </a:xfrm>
          <a:custGeom>
            <a:avLst/>
            <a:gdLst/>
            <a:ahLst/>
            <a:cxnLst/>
            <a:rect l="l" t="t" r="r" b="b"/>
            <a:pathLst>
              <a:path w="5897" h="5064" extrusionOk="0">
                <a:moveTo>
                  <a:pt x="2747" y="1"/>
                </a:moveTo>
                <a:cubicBezTo>
                  <a:pt x="2747" y="60"/>
                  <a:pt x="2747" y="115"/>
                  <a:pt x="2692" y="115"/>
                </a:cubicBezTo>
                <a:cubicBezTo>
                  <a:pt x="1832" y="289"/>
                  <a:pt x="1205" y="747"/>
                  <a:pt x="747" y="1489"/>
                </a:cubicBezTo>
                <a:cubicBezTo>
                  <a:pt x="1" y="2578"/>
                  <a:pt x="175" y="3608"/>
                  <a:pt x="1205" y="4523"/>
                </a:cubicBezTo>
                <a:cubicBezTo>
                  <a:pt x="1319" y="4693"/>
                  <a:pt x="1489" y="4752"/>
                  <a:pt x="1663" y="4807"/>
                </a:cubicBezTo>
                <a:cubicBezTo>
                  <a:pt x="1992" y="4986"/>
                  <a:pt x="2311" y="5063"/>
                  <a:pt x="2624" y="5063"/>
                </a:cubicBezTo>
                <a:cubicBezTo>
                  <a:pt x="3014" y="5063"/>
                  <a:pt x="3396" y="4943"/>
                  <a:pt x="3777" y="4752"/>
                </a:cubicBezTo>
                <a:cubicBezTo>
                  <a:pt x="4350" y="4464"/>
                  <a:pt x="4807" y="4121"/>
                  <a:pt x="5265" y="3777"/>
                </a:cubicBezTo>
                <a:cubicBezTo>
                  <a:pt x="5608" y="3548"/>
                  <a:pt x="5668" y="3265"/>
                  <a:pt x="5723" y="2921"/>
                </a:cubicBezTo>
                <a:cubicBezTo>
                  <a:pt x="5837" y="2519"/>
                  <a:pt x="5897" y="2120"/>
                  <a:pt x="5668" y="1777"/>
                </a:cubicBezTo>
                <a:cubicBezTo>
                  <a:pt x="5494" y="1319"/>
                  <a:pt x="5325" y="916"/>
                  <a:pt x="4922" y="633"/>
                </a:cubicBezTo>
                <a:cubicBezTo>
                  <a:pt x="4752" y="289"/>
                  <a:pt x="4295" y="289"/>
                  <a:pt x="406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9"/>
          <p:cNvSpPr/>
          <p:nvPr/>
        </p:nvSpPr>
        <p:spPr>
          <a:xfrm>
            <a:off x="384975" y="3252026"/>
            <a:ext cx="584832" cy="1171036"/>
          </a:xfrm>
          <a:custGeom>
            <a:avLst/>
            <a:gdLst/>
            <a:ahLst/>
            <a:cxnLst/>
            <a:rect l="l" t="t" r="r" b="b"/>
            <a:pathLst>
              <a:path w="104481" h="209207" extrusionOk="0">
                <a:moveTo>
                  <a:pt x="37896" y="20017"/>
                </a:moveTo>
                <a:cubicBezTo>
                  <a:pt x="37992" y="20017"/>
                  <a:pt x="38092" y="20023"/>
                  <a:pt x="38197" y="20034"/>
                </a:cubicBezTo>
                <a:cubicBezTo>
                  <a:pt x="38508" y="20244"/>
                  <a:pt x="38929" y="20345"/>
                  <a:pt x="39039" y="20665"/>
                </a:cubicBezTo>
                <a:cubicBezTo>
                  <a:pt x="43037" y="29814"/>
                  <a:pt x="47035" y="38863"/>
                  <a:pt x="50923" y="48020"/>
                </a:cubicBezTo>
                <a:cubicBezTo>
                  <a:pt x="51325" y="48823"/>
                  <a:pt x="51251" y="49718"/>
                  <a:pt x="51426" y="50529"/>
                </a:cubicBezTo>
                <a:lnTo>
                  <a:pt x="51426" y="50529"/>
                </a:lnTo>
                <a:cubicBezTo>
                  <a:pt x="50385" y="50364"/>
                  <a:pt x="50179" y="49461"/>
                  <a:pt x="49871" y="48652"/>
                </a:cubicBezTo>
                <a:cubicBezTo>
                  <a:pt x="47346" y="43702"/>
                  <a:pt x="44930" y="38652"/>
                  <a:pt x="42405" y="33602"/>
                </a:cubicBezTo>
                <a:cubicBezTo>
                  <a:pt x="40402" y="29604"/>
                  <a:pt x="38407" y="25505"/>
                  <a:pt x="36404" y="21717"/>
                </a:cubicBezTo>
                <a:cubicBezTo>
                  <a:pt x="36503" y="20481"/>
                  <a:pt x="37025" y="20017"/>
                  <a:pt x="37896" y="20017"/>
                </a:cubicBezTo>
                <a:close/>
                <a:moveTo>
                  <a:pt x="21253" y="23922"/>
                </a:moveTo>
                <a:cubicBezTo>
                  <a:pt x="21784" y="24453"/>
                  <a:pt x="22306" y="24874"/>
                  <a:pt x="22726" y="25395"/>
                </a:cubicBezTo>
                <a:cubicBezTo>
                  <a:pt x="28408" y="33501"/>
                  <a:pt x="33458" y="42019"/>
                  <a:pt x="37986" y="50857"/>
                </a:cubicBezTo>
                <a:cubicBezTo>
                  <a:pt x="38271" y="51341"/>
                  <a:pt x="38211" y="52083"/>
                  <a:pt x="38275" y="52689"/>
                </a:cubicBezTo>
                <a:lnTo>
                  <a:pt x="38275" y="52689"/>
                </a:lnTo>
                <a:cubicBezTo>
                  <a:pt x="37881" y="52516"/>
                  <a:pt x="37424" y="52396"/>
                  <a:pt x="37145" y="52018"/>
                </a:cubicBezTo>
                <a:cubicBezTo>
                  <a:pt x="31674" y="43601"/>
                  <a:pt x="25782" y="35395"/>
                  <a:pt x="19570" y="27500"/>
                </a:cubicBezTo>
                <a:cubicBezTo>
                  <a:pt x="19259" y="27079"/>
                  <a:pt x="19048" y="26557"/>
                  <a:pt x="18838" y="26136"/>
                </a:cubicBezTo>
                <a:cubicBezTo>
                  <a:pt x="19149" y="25606"/>
                  <a:pt x="19360" y="25084"/>
                  <a:pt x="19780" y="24764"/>
                </a:cubicBezTo>
                <a:cubicBezTo>
                  <a:pt x="20100" y="24453"/>
                  <a:pt x="20622" y="24242"/>
                  <a:pt x="21253" y="23922"/>
                </a:cubicBezTo>
                <a:close/>
                <a:moveTo>
                  <a:pt x="51528" y="50686"/>
                </a:moveTo>
                <a:cubicBezTo>
                  <a:pt x="52436" y="51187"/>
                  <a:pt x="52405" y="52020"/>
                  <a:pt x="52397" y="52798"/>
                </a:cubicBezTo>
                <a:lnTo>
                  <a:pt x="52397" y="52798"/>
                </a:lnTo>
                <a:cubicBezTo>
                  <a:pt x="51395" y="52447"/>
                  <a:pt x="51358" y="51619"/>
                  <a:pt x="51528" y="50686"/>
                </a:cubicBezTo>
                <a:close/>
                <a:moveTo>
                  <a:pt x="52634" y="53282"/>
                </a:moveTo>
                <a:lnTo>
                  <a:pt x="52634" y="53282"/>
                </a:lnTo>
                <a:cubicBezTo>
                  <a:pt x="52765" y="53440"/>
                  <a:pt x="52896" y="53571"/>
                  <a:pt x="53028" y="53702"/>
                </a:cubicBezTo>
                <a:cubicBezTo>
                  <a:pt x="52981" y="53708"/>
                  <a:pt x="52939" y="53711"/>
                  <a:pt x="52902" y="53711"/>
                </a:cubicBezTo>
                <a:cubicBezTo>
                  <a:pt x="52594" y="53711"/>
                  <a:pt x="52604" y="53500"/>
                  <a:pt x="52634" y="53282"/>
                </a:cubicBezTo>
                <a:close/>
                <a:moveTo>
                  <a:pt x="38365" y="52910"/>
                </a:moveTo>
                <a:cubicBezTo>
                  <a:pt x="39512" y="53767"/>
                  <a:pt x="39551" y="53828"/>
                  <a:pt x="39188" y="55204"/>
                </a:cubicBezTo>
                <a:lnTo>
                  <a:pt x="39188" y="55204"/>
                </a:lnTo>
                <a:cubicBezTo>
                  <a:pt x="38616" y="54533"/>
                  <a:pt x="38150" y="53846"/>
                  <a:pt x="38365" y="52910"/>
                </a:cubicBezTo>
                <a:close/>
                <a:moveTo>
                  <a:pt x="39297" y="55391"/>
                </a:moveTo>
                <a:cubicBezTo>
                  <a:pt x="40021" y="55442"/>
                  <a:pt x="40294" y="55861"/>
                  <a:pt x="40192" y="56648"/>
                </a:cubicBezTo>
                <a:cubicBezTo>
                  <a:pt x="40192" y="56878"/>
                  <a:pt x="40136" y="57113"/>
                  <a:pt x="40108" y="57391"/>
                </a:cubicBezTo>
                <a:lnTo>
                  <a:pt x="40108" y="57391"/>
                </a:lnTo>
                <a:cubicBezTo>
                  <a:pt x="39839" y="56746"/>
                  <a:pt x="39565" y="56035"/>
                  <a:pt x="39297" y="55391"/>
                </a:cubicBezTo>
                <a:close/>
                <a:moveTo>
                  <a:pt x="40613" y="57490"/>
                </a:moveTo>
                <a:cubicBezTo>
                  <a:pt x="40677" y="57490"/>
                  <a:pt x="40592" y="57525"/>
                  <a:pt x="40469" y="57553"/>
                </a:cubicBezTo>
                <a:lnTo>
                  <a:pt x="40469" y="57553"/>
                </a:lnTo>
                <a:cubicBezTo>
                  <a:pt x="40560" y="57515"/>
                  <a:pt x="40613" y="57490"/>
                  <a:pt x="40613" y="57490"/>
                </a:cubicBezTo>
                <a:close/>
                <a:moveTo>
                  <a:pt x="59450" y="16667"/>
                </a:moveTo>
                <a:cubicBezTo>
                  <a:pt x="60923" y="18561"/>
                  <a:pt x="61554" y="20766"/>
                  <a:pt x="62286" y="22980"/>
                </a:cubicBezTo>
                <a:cubicBezTo>
                  <a:pt x="63549" y="27289"/>
                  <a:pt x="64710" y="31708"/>
                  <a:pt x="65863" y="36026"/>
                </a:cubicBezTo>
                <a:cubicBezTo>
                  <a:pt x="68809" y="48542"/>
                  <a:pt x="71755" y="60957"/>
                  <a:pt x="74600" y="73482"/>
                </a:cubicBezTo>
                <a:cubicBezTo>
                  <a:pt x="75232" y="75898"/>
                  <a:pt x="75652" y="78423"/>
                  <a:pt x="76073" y="80948"/>
                </a:cubicBezTo>
                <a:cubicBezTo>
                  <a:pt x="76174" y="81579"/>
                  <a:pt x="76073" y="82210"/>
                  <a:pt x="76073" y="84003"/>
                </a:cubicBezTo>
                <a:cubicBezTo>
                  <a:pt x="67968" y="61589"/>
                  <a:pt x="62396" y="39494"/>
                  <a:pt x="54400" y="18451"/>
                </a:cubicBezTo>
                <a:cubicBezTo>
                  <a:pt x="56184" y="16978"/>
                  <a:pt x="57657" y="16667"/>
                  <a:pt x="59450" y="16667"/>
                </a:cubicBezTo>
                <a:close/>
                <a:moveTo>
                  <a:pt x="10943" y="38762"/>
                </a:moveTo>
                <a:cubicBezTo>
                  <a:pt x="11894" y="39915"/>
                  <a:pt x="12946" y="40967"/>
                  <a:pt x="13788" y="42128"/>
                </a:cubicBezTo>
                <a:cubicBezTo>
                  <a:pt x="23046" y="55065"/>
                  <a:pt x="32406" y="67800"/>
                  <a:pt x="39560" y="82000"/>
                </a:cubicBezTo>
                <a:cubicBezTo>
                  <a:pt x="41017" y="84913"/>
                  <a:pt x="42992" y="87522"/>
                  <a:pt x="43948" y="90632"/>
                </a:cubicBezTo>
                <a:lnTo>
                  <a:pt x="43948" y="90632"/>
                </a:lnTo>
                <a:cubicBezTo>
                  <a:pt x="43811" y="90641"/>
                  <a:pt x="43657" y="90656"/>
                  <a:pt x="43510" y="90656"/>
                </a:cubicBezTo>
                <a:cubicBezTo>
                  <a:pt x="43318" y="90656"/>
                  <a:pt x="43140" y="90629"/>
                  <a:pt x="43037" y="90526"/>
                </a:cubicBezTo>
                <a:cubicBezTo>
                  <a:pt x="42506" y="89895"/>
                  <a:pt x="41875" y="89154"/>
                  <a:pt x="41353" y="88422"/>
                </a:cubicBezTo>
                <a:cubicBezTo>
                  <a:pt x="38828" y="84946"/>
                  <a:pt x="36303" y="81369"/>
                  <a:pt x="33879" y="77791"/>
                </a:cubicBezTo>
                <a:cubicBezTo>
                  <a:pt x="26093" y="66327"/>
                  <a:pt x="17154" y="55697"/>
                  <a:pt x="7475" y="45706"/>
                </a:cubicBezTo>
                <a:cubicBezTo>
                  <a:pt x="6844" y="45074"/>
                  <a:pt x="6313" y="44334"/>
                  <a:pt x="5682" y="43601"/>
                </a:cubicBezTo>
                <a:cubicBezTo>
                  <a:pt x="6844" y="41388"/>
                  <a:pt x="8737" y="40024"/>
                  <a:pt x="10943" y="38762"/>
                </a:cubicBezTo>
                <a:close/>
                <a:moveTo>
                  <a:pt x="44021" y="90774"/>
                </a:moveTo>
                <a:lnTo>
                  <a:pt x="44021" y="90774"/>
                </a:lnTo>
                <a:cubicBezTo>
                  <a:pt x="44770" y="91455"/>
                  <a:pt x="44813" y="92318"/>
                  <a:pt x="44564" y="93187"/>
                </a:cubicBezTo>
                <a:lnTo>
                  <a:pt x="44564" y="93187"/>
                </a:lnTo>
                <a:cubicBezTo>
                  <a:pt x="44083" y="92415"/>
                  <a:pt x="43621" y="91719"/>
                  <a:pt x="44021" y="90774"/>
                </a:cubicBezTo>
                <a:close/>
                <a:moveTo>
                  <a:pt x="37069" y="4212"/>
                </a:moveTo>
                <a:cubicBezTo>
                  <a:pt x="39404" y="4212"/>
                  <a:pt x="41377" y="5156"/>
                  <a:pt x="42927" y="6878"/>
                </a:cubicBezTo>
                <a:cubicBezTo>
                  <a:pt x="44089" y="8250"/>
                  <a:pt x="45141" y="9824"/>
                  <a:pt x="45873" y="11406"/>
                </a:cubicBezTo>
                <a:cubicBezTo>
                  <a:pt x="47876" y="15404"/>
                  <a:pt x="49871" y="19504"/>
                  <a:pt x="51454" y="23712"/>
                </a:cubicBezTo>
                <a:cubicBezTo>
                  <a:pt x="53869" y="30345"/>
                  <a:pt x="55974" y="37078"/>
                  <a:pt x="58288" y="43702"/>
                </a:cubicBezTo>
                <a:cubicBezTo>
                  <a:pt x="63027" y="57591"/>
                  <a:pt x="67656" y="71479"/>
                  <a:pt x="72387" y="85266"/>
                </a:cubicBezTo>
                <a:cubicBezTo>
                  <a:pt x="74701" y="92100"/>
                  <a:pt x="76494" y="99154"/>
                  <a:pt x="78068" y="106199"/>
                </a:cubicBezTo>
                <a:cubicBezTo>
                  <a:pt x="78279" y="107360"/>
                  <a:pt x="78388" y="108623"/>
                  <a:pt x="78489" y="109675"/>
                </a:cubicBezTo>
                <a:cubicBezTo>
                  <a:pt x="77546" y="111670"/>
                  <a:pt x="76174" y="112722"/>
                  <a:pt x="74491" y="113673"/>
                </a:cubicBezTo>
                <a:cubicBezTo>
                  <a:pt x="74070" y="113252"/>
                  <a:pt x="73548" y="112932"/>
                  <a:pt x="73439" y="112411"/>
                </a:cubicBezTo>
                <a:cubicBezTo>
                  <a:pt x="67126" y="82109"/>
                  <a:pt x="57977" y="52650"/>
                  <a:pt x="45031" y="24453"/>
                </a:cubicBezTo>
                <a:cubicBezTo>
                  <a:pt x="42717" y="19403"/>
                  <a:pt x="40091" y="14453"/>
                  <a:pt x="37667" y="9403"/>
                </a:cubicBezTo>
                <a:cubicBezTo>
                  <a:pt x="36825" y="7829"/>
                  <a:pt x="35773" y="6356"/>
                  <a:pt x="35461" y="4353"/>
                </a:cubicBezTo>
                <a:cubicBezTo>
                  <a:pt x="36015" y="4258"/>
                  <a:pt x="36551" y="4212"/>
                  <a:pt x="37069" y="4212"/>
                </a:cubicBezTo>
                <a:close/>
                <a:moveTo>
                  <a:pt x="24635" y="10402"/>
                </a:moveTo>
                <a:cubicBezTo>
                  <a:pt x="24915" y="10402"/>
                  <a:pt x="25192" y="10419"/>
                  <a:pt x="25462" y="10455"/>
                </a:cubicBezTo>
                <a:cubicBezTo>
                  <a:pt x="27145" y="11196"/>
                  <a:pt x="27777" y="12459"/>
                  <a:pt x="28517" y="13721"/>
                </a:cubicBezTo>
                <a:cubicBezTo>
                  <a:pt x="30302" y="17088"/>
                  <a:pt x="32196" y="20455"/>
                  <a:pt x="33778" y="23821"/>
                </a:cubicBezTo>
                <a:cubicBezTo>
                  <a:pt x="40192" y="36758"/>
                  <a:pt x="46824" y="49594"/>
                  <a:pt x="53979" y="62119"/>
                </a:cubicBezTo>
                <a:cubicBezTo>
                  <a:pt x="54189" y="62641"/>
                  <a:pt x="54501" y="63062"/>
                  <a:pt x="54711" y="63592"/>
                </a:cubicBezTo>
                <a:cubicBezTo>
                  <a:pt x="58288" y="69484"/>
                  <a:pt x="60813" y="75797"/>
                  <a:pt x="62497" y="82530"/>
                </a:cubicBezTo>
                <a:cubicBezTo>
                  <a:pt x="65022" y="91999"/>
                  <a:pt x="67757" y="101258"/>
                  <a:pt x="70392" y="110727"/>
                </a:cubicBezTo>
                <a:cubicBezTo>
                  <a:pt x="70703" y="111880"/>
                  <a:pt x="70813" y="113143"/>
                  <a:pt x="71124" y="114725"/>
                </a:cubicBezTo>
                <a:cubicBezTo>
                  <a:pt x="70282" y="114936"/>
                  <a:pt x="69971" y="115037"/>
                  <a:pt x="69441" y="115247"/>
                </a:cubicBezTo>
                <a:cubicBezTo>
                  <a:pt x="69020" y="114304"/>
                  <a:pt x="68498" y="113463"/>
                  <a:pt x="68178" y="112411"/>
                </a:cubicBezTo>
                <a:cubicBezTo>
                  <a:pt x="61764" y="94205"/>
                  <a:pt x="54501" y="76318"/>
                  <a:pt x="46614" y="58643"/>
                </a:cubicBezTo>
                <a:cubicBezTo>
                  <a:pt x="42296" y="48862"/>
                  <a:pt x="37145" y="39603"/>
                  <a:pt x="31143" y="30766"/>
                </a:cubicBezTo>
                <a:cubicBezTo>
                  <a:pt x="27886" y="25816"/>
                  <a:pt x="24519" y="20876"/>
                  <a:pt x="21253" y="15926"/>
                </a:cubicBezTo>
                <a:cubicBezTo>
                  <a:pt x="20622" y="14874"/>
                  <a:pt x="19991" y="13721"/>
                  <a:pt x="19259" y="12560"/>
                </a:cubicBezTo>
                <a:cubicBezTo>
                  <a:pt x="19780" y="12139"/>
                  <a:pt x="20100" y="11718"/>
                  <a:pt x="20521" y="11507"/>
                </a:cubicBezTo>
                <a:cubicBezTo>
                  <a:pt x="21825" y="10810"/>
                  <a:pt x="23279" y="10402"/>
                  <a:pt x="24635" y="10402"/>
                </a:cubicBezTo>
                <a:close/>
                <a:moveTo>
                  <a:pt x="9369" y="21296"/>
                </a:moveTo>
                <a:cubicBezTo>
                  <a:pt x="10210" y="21928"/>
                  <a:pt x="11052" y="22349"/>
                  <a:pt x="11574" y="22980"/>
                </a:cubicBezTo>
                <a:cubicBezTo>
                  <a:pt x="12836" y="24343"/>
                  <a:pt x="13998" y="25715"/>
                  <a:pt x="15151" y="27079"/>
                </a:cubicBezTo>
                <a:cubicBezTo>
                  <a:pt x="21885" y="35605"/>
                  <a:pt x="28096" y="44443"/>
                  <a:pt x="33988" y="53592"/>
                </a:cubicBezTo>
                <a:cubicBezTo>
                  <a:pt x="39771" y="62641"/>
                  <a:pt x="45562" y="71899"/>
                  <a:pt x="51344" y="80948"/>
                </a:cubicBezTo>
                <a:cubicBezTo>
                  <a:pt x="53558" y="84525"/>
                  <a:pt x="55553" y="88102"/>
                  <a:pt x="57135" y="91999"/>
                </a:cubicBezTo>
                <a:cubicBezTo>
                  <a:pt x="59660" y="98413"/>
                  <a:pt x="62286" y="104726"/>
                  <a:pt x="64811" y="111039"/>
                </a:cubicBezTo>
                <a:cubicBezTo>
                  <a:pt x="65342" y="112411"/>
                  <a:pt x="66074" y="113673"/>
                  <a:pt x="65443" y="115247"/>
                </a:cubicBezTo>
                <a:cubicBezTo>
                  <a:pt x="64805" y="115542"/>
                  <a:pt x="64166" y="115631"/>
                  <a:pt x="63515" y="115631"/>
                </a:cubicBezTo>
                <a:cubicBezTo>
                  <a:pt x="62774" y="115631"/>
                  <a:pt x="62018" y="115516"/>
                  <a:pt x="61234" y="115458"/>
                </a:cubicBezTo>
                <a:cubicBezTo>
                  <a:pt x="60923" y="115037"/>
                  <a:pt x="60502" y="114725"/>
                  <a:pt x="60182" y="114304"/>
                </a:cubicBezTo>
                <a:cubicBezTo>
                  <a:pt x="53979" y="102411"/>
                  <a:pt x="47767" y="90627"/>
                  <a:pt x="41564" y="78743"/>
                </a:cubicBezTo>
                <a:cubicBezTo>
                  <a:pt x="34931" y="65907"/>
                  <a:pt x="27044" y="53803"/>
                  <a:pt x="18838" y="42019"/>
                </a:cubicBezTo>
                <a:cubicBezTo>
                  <a:pt x="15681" y="37499"/>
                  <a:pt x="12104" y="33501"/>
                  <a:pt x="8737" y="29183"/>
                </a:cubicBezTo>
                <a:cubicBezTo>
                  <a:pt x="7475" y="27710"/>
                  <a:pt x="6212" y="26136"/>
                  <a:pt x="4630" y="24133"/>
                </a:cubicBezTo>
                <a:cubicBezTo>
                  <a:pt x="6524" y="22980"/>
                  <a:pt x="7896" y="22239"/>
                  <a:pt x="9369" y="21296"/>
                </a:cubicBezTo>
                <a:close/>
                <a:moveTo>
                  <a:pt x="80172" y="114826"/>
                </a:moveTo>
                <a:cubicBezTo>
                  <a:pt x="80593" y="115037"/>
                  <a:pt x="81014" y="115146"/>
                  <a:pt x="81123" y="115357"/>
                </a:cubicBezTo>
                <a:cubicBezTo>
                  <a:pt x="81435" y="115988"/>
                  <a:pt x="81755" y="116720"/>
                  <a:pt x="81965" y="117351"/>
                </a:cubicBezTo>
                <a:cubicBezTo>
                  <a:pt x="84490" y="127140"/>
                  <a:pt x="86594" y="137131"/>
                  <a:pt x="88168" y="147021"/>
                </a:cubicBezTo>
                <a:cubicBezTo>
                  <a:pt x="89431" y="155018"/>
                  <a:pt x="91855" y="162492"/>
                  <a:pt x="95222" y="169747"/>
                </a:cubicBezTo>
                <a:cubicBezTo>
                  <a:pt x="96484" y="172382"/>
                  <a:pt x="97537" y="175008"/>
                  <a:pt x="98589" y="177743"/>
                </a:cubicBezTo>
                <a:cubicBezTo>
                  <a:pt x="99641" y="180479"/>
                  <a:pt x="99851" y="183324"/>
                  <a:pt x="99321" y="186270"/>
                </a:cubicBezTo>
                <a:cubicBezTo>
                  <a:pt x="98337" y="192197"/>
                  <a:pt x="93054" y="196438"/>
                  <a:pt x="87340" y="196438"/>
                </a:cubicBezTo>
                <a:cubicBezTo>
                  <a:pt x="86360" y="196438"/>
                  <a:pt x="85367" y="196313"/>
                  <a:pt x="84381" y="196050"/>
                </a:cubicBezTo>
                <a:cubicBezTo>
                  <a:pt x="81334" y="195209"/>
                  <a:pt x="79331" y="193104"/>
                  <a:pt x="78699" y="190058"/>
                </a:cubicBezTo>
                <a:cubicBezTo>
                  <a:pt x="78068" y="186901"/>
                  <a:pt x="77757" y="183635"/>
                  <a:pt x="78068" y="180378"/>
                </a:cubicBezTo>
                <a:cubicBezTo>
                  <a:pt x="78489" y="175429"/>
                  <a:pt x="78279" y="170589"/>
                  <a:pt x="77546" y="165749"/>
                </a:cubicBezTo>
                <a:cubicBezTo>
                  <a:pt x="76915" y="161962"/>
                  <a:pt x="76284" y="158283"/>
                  <a:pt x="75442" y="154597"/>
                </a:cubicBezTo>
                <a:cubicBezTo>
                  <a:pt x="73548" y="146811"/>
                  <a:pt x="71234" y="139236"/>
                  <a:pt x="67757" y="132081"/>
                </a:cubicBezTo>
                <a:cubicBezTo>
                  <a:pt x="66495" y="129245"/>
                  <a:pt x="64921" y="126610"/>
                  <a:pt x="63549" y="123875"/>
                </a:cubicBezTo>
                <a:cubicBezTo>
                  <a:pt x="63027" y="122822"/>
                  <a:pt x="62076" y="121770"/>
                  <a:pt x="62918" y="120196"/>
                </a:cubicBezTo>
                <a:cubicBezTo>
                  <a:pt x="63692" y="120196"/>
                  <a:pt x="64511" y="120148"/>
                  <a:pt x="65345" y="120148"/>
                </a:cubicBezTo>
                <a:cubicBezTo>
                  <a:pt x="65762" y="120148"/>
                  <a:pt x="66183" y="120160"/>
                  <a:pt x="66604" y="120196"/>
                </a:cubicBezTo>
                <a:cubicBezTo>
                  <a:pt x="66945" y="120212"/>
                  <a:pt x="67283" y="120220"/>
                  <a:pt x="67618" y="120220"/>
                </a:cubicBezTo>
                <a:cubicBezTo>
                  <a:pt x="71723" y="120220"/>
                  <a:pt x="75376" y="119007"/>
                  <a:pt x="78489" y="116089"/>
                </a:cubicBezTo>
                <a:cubicBezTo>
                  <a:pt x="79019" y="115567"/>
                  <a:pt x="79650" y="115247"/>
                  <a:pt x="80172" y="114826"/>
                </a:cubicBezTo>
                <a:close/>
                <a:moveTo>
                  <a:pt x="35768" y="1"/>
                </a:moveTo>
                <a:cubicBezTo>
                  <a:pt x="34456" y="1"/>
                  <a:pt x="33130" y="228"/>
                  <a:pt x="31775" y="986"/>
                </a:cubicBezTo>
                <a:cubicBezTo>
                  <a:pt x="31564" y="1727"/>
                  <a:pt x="31143" y="2459"/>
                  <a:pt x="30933" y="3090"/>
                </a:cubicBezTo>
                <a:cubicBezTo>
                  <a:pt x="31884" y="8040"/>
                  <a:pt x="35352" y="11617"/>
                  <a:pt x="36404" y="16137"/>
                </a:cubicBezTo>
                <a:cubicBezTo>
                  <a:pt x="35945" y="16601"/>
                  <a:pt x="35565" y="16897"/>
                  <a:pt x="35034" y="16897"/>
                </a:cubicBezTo>
                <a:cubicBezTo>
                  <a:pt x="34718" y="16897"/>
                  <a:pt x="34349" y="16793"/>
                  <a:pt x="33879" y="16558"/>
                </a:cubicBezTo>
                <a:cubicBezTo>
                  <a:pt x="33458" y="15825"/>
                  <a:pt x="32827" y="14773"/>
                  <a:pt x="32196" y="13721"/>
                </a:cubicBezTo>
                <a:cubicBezTo>
                  <a:pt x="31143" y="12038"/>
                  <a:pt x="30091" y="10354"/>
                  <a:pt x="28938" y="8671"/>
                </a:cubicBezTo>
                <a:cubicBezTo>
                  <a:pt x="28307" y="7619"/>
                  <a:pt x="27356" y="6777"/>
                  <a:pt x="25571" y="6356"/>
                </a:cubicBezTo>
                <a:cubicBezTo>
                  <a:pt x="21994" y="7198"/>
                  <a:pt x="17676" y="7088"/>
                  <a:pt x="14629" y="10354"/>
                </a:cubicBezTo>
                <a:cubicBezTo>
                  <a:pt x="14520" y="11087"/>
                  <a:pt x="14419" y="11617"/>
                  <a:pt x="14520" y="12139"/>
                </a:cubicBezTo>
                <a:cubicBezTo>
                  <a:pt x="14629" y="12879"/>
                  <a:pt x="14840" y="13511"/>
                  <a:pt x="15151" y="14142"/>
                </a:cubicBezTo>
                <a:cubicBezTo>
                  <a:pt x="16203" y="15926"/>
                  <a:pt x="17255" y="17509"/>
                  <a:pt x="18308" y="19192"/>
                </a:cubicBezTo>
                <a:cubicBezTo>
                  <a:pt x="18728" y="19823"/>
                  <a:pt x="19259" y="20345"/>
                  <a:pt x="18728" y="21507"/>
                </a:cubicBezTo>
                <a:cubicBezTo>
                  <a:pt x="18097" y="21818"/>
                  <a:pt x="17154" y="22349"/>
                  <a:pt x="16203" y="22769"/>
                </a:cubicBezTo>
                <a:cubicBezTo>
                  <a:pt x="13788" y="21086"/>
                  <a:pt x="12735" y="17719"/>
                  <a:pt x="9158" y="17509"/>
                </a:cubicBezTo>
                <a:cubicBezTo>
                  <a:pt x="6002" y="18451"/>
                  <a:pt x="3157" y="20345"/>
                  <a:pt x="632" y="22349"/>
                </a:cubicBezTo>
                <a:cubicBezTo>
                  <a:pt x="1" y="25084"/>
                  <a:pt x="1" y="25395"/>
                  <a:pt x="1263" y="26978"/>
                </a:cubicBezTo>
                <a:cubicBezTo>
                  <a:pt x="3056" y="29293"/>
                  <a:pt x="5051" y="31397"/>
                  <a:pt x="6844" y="33602"/>
                </a:cubicBezTo>
                <a:cubicBezTo>
                  <a:pt x="7365" y="34343"/>
                  <a:pt x="7786" y="35075"/>
                  <a:pt x="8207" y="35917"/>
                </a:cubicBezTo>
                <a:cubicBezTo>
                  <a:pt x="6103" y="38442"/>
                  <a:pt x="3157" y="39814"/>
                  <a:pt x="1263" y="42549"/>
                </a:cubicBezTo>
                <a:cubicBezTo>
                  <a:pt x="952" y="44233"/>
                  <a:pt x="1263" y="45495"/>
                  <a:pt x="2105" y="46438"/>
                </a:cubicBezTo>
                <a:cubicBezTo>
                  <a:pt x="3157" y="47701"/>
                  <a:pt x="4318" y="48862"/>
                  <a:pt x="5371" y="50015"/>
                </a:cubicBezTo>
                <a:cubicBezTo>
                  <a:pt x="12525" y="57490"/>
                  <a:pt x="19780" y="64854"/>
                  <a:pt x="25992" y="73061"/>
                </a:cubicBezTo>
                <a:cubicBezTo>
                  <a:pt x="33357" y="82951"/>
                  <a:pt x="40613" y="92841"/>
                  <a:pt x="47977" y="102731"/>
                </a:cubicBezTo>
                <a:cubicBezTo>
                  <a:pt x="51555" y="107672"/>
                  <a:pt x="55132" y="112722"/>
                  <a:pt x="58187" y="117040"/>
                </a:cubicBezTo>
                <a:cubicBezTo>
                  <a:pt x="60182" y="121981"/>
                  <a:pt x="61975" y="126189"/>
                  <a:pt x="63658" y="130297"/>
                </a:cubicBezTo>
                <a:cubicBezTo>
                  <a:pt x="64289" y="131980"/>
                  <a:pt x="64921" y="133664"/>
                  <a:pt x="65552" y="135448"/>
                </a:cubicBezTo>
                <a:cubicBezTo>
                  <a:pt x="68809" y="144606"/>
                  <a:pt x="70602" y="154285"/>
                  <a:pt x="72075" y="163855"/>
                </a:cubicBezTo>
                <a:cubicBezTo>
                  <a:pt x="72807" y="169326"/>
                  <a:pt x="73127" y="174696"/>
                  <a:pt x="72496" y="180168"/>
                </a:cubicBezTo>
                <a:cubicBezTo>
                  <a:pt x="72075" y="183215"/>
                  <a:pt x="72387" y="186270"/>
                  <a:pt x="72917" y="189317"/>
                </a:cubicBezTo>
                <a:cubicBezTo>
                  <a:pt x="73759" y="194577"/>
                  <a:pt x="76494" y="198264"/>
                  <a:pt x="81334" y="200368"/>
                </a:cubicBezTo>
                <a:cubicBezTo>
                  <a:pt x="82176" y="200789"/>
                  <a:pt x="83118" y="200789"/>
                  <a:pt x="83539" y="201841"/>
                </a:cubicBezTo>
                <a:cubicBezTo>
                  <a:pt x="83438" y="204366"/>
                  <a:pt x="81123" y="206260"/>
                  <a:pt x="81435" y="208785"/>
                </a:cubicBezTo>
                <a:cubicBezTo>
                  <a:pt x="81856" y="208996"/>
                  <a:pt x="82176" y="209097"/>
                  <a:pt x="82487" y="209206"/>
                </a:cubicBezTo>
                <a:cubicBezTo>
                  <a:pt x="84280" y="208045"/>
                  <a:pt x="84591" y="205419"/>
                  <a:pt x="86906" y="204467"/>
                </a:cubicBezTo>
                <a:cubicBezTo>
                  <a:pt x="87226" y="205730"/>
                  <a:pt x="87537" y="206892"/>
                  <a:pt x="87857" y="207944"/>
                </a:cubicBezTo>
                <a:cubicBezTo>
                  <a:pt x="88379" y="208045"/>
                  <a:pt x="88699" y="208154"/>
                  <a:pt x="89221" y="208255"/>
                </a:cubicBezTo>
                <a:cubicBezTo>
                  <a:pt x="90483" y="206050"/>
                  <a:pt x="89751" y="202893"/>
                  <a:pt x="91645" y="200680"/>
                </a:cubicBezTo>
                <a:cubicBezTo>
                  <a:pt x="93850" y="202262"/>
                  <a:pt x="93850" y="205520"/>
                  <a:pt x="96695" y="206361"/>
                </a:cubicBezTo>
                <a:cubicBezTo>
                  <a:pt x="96796" y="205730"/>
                  <a:pt x="96905" y="205099"/>
                  <a:pt x="96796" y="204678"/>
                </a:cubicBezTo>
                <a:cubicBezTo>
                  <a:pt x="96274" y="203104"/>
                  <a:pt x="95643" y="201631"/>
                  <a:pt x="95222" y="200158"/>
                </a:cubicBezTo>
                <a:cubicBezTo>
                  <a:pt x="95112" y="199948"/>
                  <a:pt x="95432" y="199527"/>
                  <a:pt x="95744" y="198996"/>
                </a:cubicBezTo>
                <a:cubicBezTo>
                  <a:pt x="96905" y="199948"/>
                  <a:pt x="97957" y="200890"/>
                  <a:pt x="99111" y="201732"/>
                </a:cubicBezTo>
                <a:cubicBezTo>
                  <a:pt x="100483" y="202893"/>
                  <a:pt x="101955" y="203946"/>
                  <a:pt x="103428" y="204998"/>
                </a:cubicBezTo>
                <a:cubicBezTo>
                  <a:pt x="103442" y="205012"/>
                  <a:pt x="103462" y="205018"/>
                  <a:pt x="103487" y="205018"/>
                </a:cubicBezTo>
                <a:cubicBezTo>
                  <a:pt x="103646" y="205018"/>
                  <a:pt x="104023" y="204772"/>
                  <a:pt x="104481" y="204678"/>
                </a:cubicBezTo>
                <a:cubicBezTo>
                  <a:pt x="104060" y="202994"/>
                  <a:pt x="102587" y="202153"/>
                  <a:pt x="101535" y="201000"/>
                </a:cubicBezTo>
                <a:cubicBezTo>
                  <a:pt x="100483" y="199527"/>
                  <a:pt x="98799" y="198576"/>
                  <a:pt x="98168" y="196682"/>
                </a:cubicBezTo>
                <a:lnTo>
                  <a:pt x="100693" y="193214"/>
                </a:lnTo>
                <a:cubicBezTo>
                  <a:pt x="102797" y="190058"/>
                  <a:pt x="103740" y="186691"/>
                  <a:pt x="103740" y="182903"/>
                </a:cubicBezTo>
                <a:cubicBezTo>
                  <a:pt x="103740" y="179427"/>
                  <a:pt x="103109" y="176060"/>
                  <a:pt x="101745" y="172904"/>
                </a:cubicBezTo>
                <a:cubicBezTo>
                  <a:pt x="100794" y="170379"/>
                  <a:pt x="99851" y="167853"/>
                  <a:pt x="98690" y="165438"/>
                </a:cubicBezTo>
                <a:cubicBezTo>
                  <a:pt x="95011" y="157652"/>
                  <a:pt x="92377" y="149656"/>
                  <a:pt x="91114" y="141129"/>
                </a:cubicBezTo>
                <a:cubicBezTo>
                  <a:pt x="90904" y="139867"/>
                  <a:pt x="90694" y="138604"/>
                  <a:pt x="90483" y="137451"/>
                </a:cubicBezTo>
                <a:cubicBezTo>
                  <a:pt x="89221" y="130297"/>
                  <a:pt x="87958" y="123142"/>
                  <a:pt x="84381" y="117250"/>
                </a:cubicBezTo>
                <a:cubicBezTo>
                  <a:pt x="83859" y="112411"/>
                  <a:pt x="83329" y="108093"/>
                  <a:pt x="82807" y="103783"/>
                </a:cubicBezTo>
                <a:cubicBezTo>
                  <a:pt x="81544" y="91578"/>
                  <a:pt x="79541" y="79475"/>
                  <a:pt x="76806" y="67481"/>
                </a:cubicBezTo>
                <a:cubicBezTo>
                  <a:pt x="74070" y="55486"/>
                  <a:pt x="71023" y="43601"/>
                  <a:pt x="68077" y="31607"/>
                </a:cubicBezTo>
                <a:cubicBezTo>
                  <a:pt x="66916" y="27079"/>
                  <a:pt x="65653" y="22559"/>
                  <a:pt x="64390" y="18031"/>
                </a:cubicBezTo>
                <a:cubicBezTo>
                  <a:pt x="63658" y="15825"/>
                  <a:pt x="63027" y="13511"/>
                  <a:pt x="61234" y="11928"/>
                </a:cubicBezTo>
                <a:cubicBezTo>
                  <a:pt x="60596" y="11672"/>
                  <a:pt x="59992" y="11573"/>
                  <a:pt x="59407" y="11573"/>
                </a:cubicBezTo>
                <a:cubicBezTo>
                  <a:pt x="58550" y="11573"/>
                  <a:pt x="57736" y="11787"/>
                  <a:pt x="56925" y="12038"/>
                </a:cubicBezTo>
                <a:cubicBezTo>
                  <a:pt x="55688" y="12476"/>
                  <a:pt x="54522" y="13288"/>
                  <a:pt x="53059" y="13288"/>
                </a:cubicBezTo>
                <a:cubicBezTo>
                  <a:pt x="52780" y="13288"/>
                  <a:pt x="52490" y="13258"/>
                  <a:pt x="52186" y="13191"/>
                </a:cubicBezTo>
                <a:cubicBezTo>
                  <a:pt x="51344" y="11617"/>
                  <a:pt x="50502" y="10034"/>
                  <a:pt x="49560" y="8460"/>
                </a:cubicBezTo>
                <a:cubicBezTo>
                  <a:pt x="48398" y="6457"/>
                  <a:pt x="47035" y="4563"/>
                  <a:pt x="45242" y="2989"/>
                </a:cubicBezTo>
                <a:cubicBezTo>
                  <a:pt x="43558" y="1516"/>
                  <a:pt x="41665" y="675"/>
                  <a:pt x="39459" y="355"/>
                </a:cubicBezTo>
                <a:cubicBezTo>
                  <a:pt x="38233" y="204"/>
                  <a:pt x="37007" y="1"/>
                  <a:pt x="3576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9"/>
          <p:cNvSpPr/>
          <p:nvPr/>
        </p:nvSpPr>
        <p:spPr>
          <a:xfrm rot="-968314" flipH="1">
            <a:off x="207518" y="3876735"/>
            <a:ext cx="393738" cy="788398"/>
          </a:xfrm>
          <a:custGeom>
            <a:avLst/>
            <a:gdLst/>
            <a:ahLst/>
            <a:cxnLst/>
            <a:rect l="l" t="t" r="r" b="b"/>
            <a:pathLst>
              <a:path w="104481" h="209207" extrusionOk="0">
                <a:moveTo>
                  <a:pt x="37896" y="20017"/>
                </a:moveTo>
                <a:cubicBezTo>
                  <a:pt x="37992" y="20017"/>
                  <a:pt x="38092" y="20023"/>
                  <a:pt x="38197" y="20034"/>
                </a:cubicBezTo>
                <a:cubicBezTo>
                  <a:pt x="38508" y="20244"/>
                  <a:pt x="38929" y="20345"/>
                  <a:pt x="39039" y="20665"/>
                </a:cubicBezTo>
                <a:cubicBezTo>
                  <a:pt x="43037" y="29814"/>
                  <a:pt x="47035" y="38863"/>
                  <a:pt x="50923" y="48020"/>
                </a:cubicBezTo>
                <a:cubicBezTo>
                  <a:pt x="51325" y="48823"/>
                  <a:pt x="51251" y="49718"/>
                  <a:pt x="51426" y="50529"/>
                </a:cubicBezTo>
                <a:lnTo>
                  <a:pt x="51426" y="50529"/>
                </a:lnTo>
                <a:cubicBezTo>
                  <a:pt x="50385" y="50364"/>
                  <a:pt x="50179" y="49461"/>
                  <a:pt x="49871" y="48652"/>
                </a:cubicBezTo>
                <a:cubicBezTo>
                  <a:pt x="47346" y="43702"/>
                  <a:pt x="44930" y="38652"/>
                  <a:pt x="42405" y="33602"/>
                </a:cubicBezTo>
                <a:cubicBezTo>
                  <a:pt x="40402" y="29604"/>
                  <a:pt x="38407" y="25505"/>
                  <a:pt x="36404" y="21717"/>
                </a:cubicBezTo>
                <a:cubicBezTo>
                  <a:pt x="36503" y="20481"/>
                  <a:pt x="37025" y="20017"/>
                  <a:pt x="37896" y="20017"/>
                </a:cubicBezTo>
                <a:close/>
                <a:moveTo>
                  <a:pt x="21253" y="23922"/>
                </a:moveTo>
                <a:cubicBezTo>
                  <a:pt x="21784" y="24453"/>
                  <a:pt x="22306" y="24874"/>
                  <a:pt x="22726" y="25395"/>
                </a:cubicBezTo>
                <a:cubicBezTo>
                  <a:pt x="28408" y="33501"/>
                  <a:pt x="33458" y="42019"/>
                  <a:pt x="37986" y="50857"/>
                </a:cubicBezTo>
                <a:cubicBezTo>
                  <a:pt x="38271" y="51341"/>
                  <a:pt x="38211" y="52083"/>
                  <a:pt x="38275" y="52689"/>
                </a:cubicBezTo>
                <a:lnTo>
                  <a:pt x="38275" y="52689"/>
                </a:lnTo>
                <a:cubicBezTo>
                  <a:pt x="37881" y="52516"/>
                  <a:pt x="37424" y="52396"/>
                  <a:pt x="37145" y="52018"/>
                </a:cubicBezTo>
                <a:cubicBezTo>
                  <a:pt x="31674" y="43601"/>
                  <a:pt x="25782" y="35395"/>
                  <a:pt x="19570" y="27500"/>
                </a:cubicBezTo>
                <a:cubicBezTo>
                  <a:pt x="19259" y="27079"/>
                  <a:pt x="19048" y="26557"/>
                  <a:pt x="18838" y="26136"/>
                </a:cubicBezTo>
                <a:cubicBezTo>
                  <a:pt x="19149" y="25606"/>
                  <a:pt x="19360" y="25084"/>
                  <a:pt x="19780" y="24764"/>
                </a:cubicBezTo>
                <a:cubicBezTo>
                  <a:pt x="20100" y="24453"/>
                  <a:pt x="20622" y="24242"/>
                  <a:pt x="21253" y="23922"/>
                </a:cubicBezTo>
                <a:close/>
                <a:moveTo>
                  <a:pt x="51528" y="50686"/>
                </a:moveTo>
                <a:cubicBezTo>
                  <a:pt x="52436" y="51187"/>
                  <a:pt x="52405" y="52020"/>
                  <a:pt x="52397" y="52798"/>
                </a:cubicBezTo>
                <a:lnTo>
                  <a:pt x="52397" y="52798"/>
                </a:lnTo>
                <a:cubicBezTo>
                  <a:pt x="51395" y="52447"/>
                  <a:pt x="51358" y="51619"/>
                  <a:pt x="51528" y="50686"/>
                </a:cubicBezTo>
                <a:close/>
                <a:moveTo>
                  <a:pt x="52634" y="53282"/>
                </a:moveTo>
                <a:lnTo>
                  <a:pt x="52634" y="53282"/>
                </a:lnTo>
                <a:cubicBezTo>
                  <a:pt x="52765" y="53440"/>
                  <a:pt x="52896" y="53571"/>
                  <a:pt x="53028" y="53702"/>
                </a:cubicBezTo>
                <a:cubicBezTo>
                  <a:pt x="52981" y="53708"/>
                  <a:pt x="52939" y="53711"/>
                  <a:pt x="52902" y="53711"/>
                </a:cubicBezTo>
                <a:cubicBezTo>
                  <a:pt x="52594" y="53711"/>
                  <a:pt x="52604" y="53500"/>
                  <a:pt x="52634" y="53282"/>
                </a:cubicBezTo>
                <a:close/>
                <a:moveTo>
                  <a:pt x="38365" y="52910"/>
                </a:moveTo>
                <a:cubicBezTo>
                  <a:pt x="39512" y="53767"/>
                  <a:pt x="39551" y="53828"/>
                  <a:pt x="39188" y="55204"/>
                </a:cubicBezTo>
                <a:lnTo>
                  <a:pt x="39188" y="55204"/>
                </a:lnTo>
                <a:cubicBezTo>
                  <a:pt x="38616" y="54533"/>
                  <a:pt x="38150" y="53846"/>
                  <a:pt x="38365" y="52910"/>
                </a:cubicBezTo>
                <a:close/>
                <a:moveTo>
                  <a:pt x="39297" y="55391"/>
                </a:moveTo>
                <a:cubicBezTo>
                  <a:pt x="40021" y="55442"/>
                  <a:pt x="40294" y="55861"/>
                  <a:pt x="40192" y="56648"/>
                </a:cubicBezTo>
                <a:cubicBezTo>
                  <a:pt x="40192" y="56878"/>
                  <a:pt x="40136" y="57113"/>
                  <a:pt x="40108" y="57391"/>
                </a:cubicBezTo>
                <a:lnTo>
                  <a:pt x="40108" y="57391"/>
                </a:lnTo>
                <a:cubicBezTo>
                  <a:pt x="39839" y="56746"/>
                  <a:pt x="39565" y="56035"/>
                  <a:pt x="39297" y="55391"/>
                </a:cubicBezTo>
                <a:close/>
                <a:moveTo>
                  <a:pt x="40613" y="57490"/>
                </a:moveTo>
                <a:cubicBezTo>
                  <a:pt x="40677" y="57490"/>
                  <a:pt x="40592" y="57525"/>
                  <a:pt x="40469" y="57553"/>
                </a:cubicBezTo>
                <a:lnTo>
                  <a:pt x="40469" y="57553"/>
                </a:lnTo>
                <a:cubicBezTo>
                  <a:pt x="40560" y="57515"/>
                  <a:pt x="40613" y="57490"/>
                  <a:pt x="40613" y="57490"/>
                </a:cubicBezTo>
                <a:close/>
                <a:moveTo>
                  <a:pt x="59450" y="16667"/>
                </a:moveTo>
                <a:cubicBezTo>
                  <a:pt x="60923" y="18561"/>
                  <a:pt x="61554" y="20766"/>
                  <a:pt x="62286" y="22980"/>
                </a:cubicBezTo>
                <a:cubicBezTo>
                  <a:pt x="63549" y="27289"/>
                  <a:pt x="64710" y="31708"/>
                  <a:pt x="65863" y="36026"/>
                </a:cubicBezTo>
                <a:cubicBezTo>
                  <a:pt x="68809" y="48542"/>
                  <a:pt x="71755" y="60957"/>
                  <a:pt x="74600" y="73482"/>
                </a:cubicBezTo>
                <a:cubicBezTo>
                  <a:pt x="75232" y="75898"/>
                  <a:pt x="75652" y="78423"/>
                  <a:pt x="76073" y="80948"/>
                </a:cubicBezTo>
                <a:cubicBezTo>
                  <a:pt x="76174" y="81579"/>
                  <a:pt x="76073" y="82210"/>
                  <a:pt x="76073" y="84003"/>
                </a:cubicBezTo>
                <a:cubicBezTo>
                  <a:pt x="67968" y="61589"/>
                  <a:pt x="62396" y="39494"/>
                  <a:pt x="54400" y="18451"/>
                </a:cubicBezTo>
                <a:cubicBezTo>
                  <a:pt x="56184" y="16978"/>
                  <a:pt x="57657" y="16667"/>
                  <a:pt x="59450" y="16667"/>
                </a:cubicBezTo>
                <a:close/>
                <a:moveTo>
                  <a:pt x="10943" y="38762"/>
                </a:moveTo>
                <a:cubicBezTo>
                  <a:pt x="11894" y="39915"/>
                  <a:pt x="12946" y="40967"/>
                  <a:pt x="13788" y="42128"/>
                </a:cubicBezTo>
                <a:cubicBezTo>
                  <a:pt x="23046" y="55065"/>
                  <a:pt x="32406" y="67800"/>
                  <a:pt x="39560" y="82000"/>
                </a:cubicBezTo>
                <a:cubicBezTo>
                  <a:pt x="41017" y="84913"/>
                  <a:pt x="42992" y="87522"/>
                  <a:pt x="43948" y="90632"/>
                </a:cubicBezTo>
                <a:lnTo>
                  <a:pt x="43948" y="90632"/>
                </a:lnTo>
                <a:cubicBezTo>
                  <a:pt x="43811" y="90641"/>
                  <a:pt x="43657" y="90656"/>
                  <a:pt x="43510" y="90656"/>
                </a:cubicBezTo>
                <a:cubicBezTo>
                  <a:pt x="43318" y="90656"/>
                  <a:pt x="43140" y="90629"/>
                  <a:pt x="43037" y="90526"/>
                </a:cubicBezTo>
                <a:cubicBezTo>
                  <a:pt x="42506" y="89895"/>
                  <a:pt x="41875" y="89154"/>
                  <a:pt x="41353" y="88422"/>
                </a:cubicBezTo>
                <a:cubicBezTo>
                  <a:pt x="38828" y="84946"/>
                  <a:pt x="36303" y="81369"/>
                  <a:pt x="33879" y="77791"/>
                </a:cubicBezTo>
                <a:cubicBezTo>
                  <a:pt x="26093" y="66327"/>
                  <a:pt x="17154" y="55697"/>
                  <a:pt x="7475" y="45706"/>
                </a:cubicBezTo>
                <a:cubicBezTo>
                  <a:pt x="6844" y="45074"/>
                  <a:pt x="6313" y="44334"/>
                  <a:pt x="5682" y="43601"/>
                </a:cubicBezTo>
                <a:cubicBezTo>
                  <a:pt x="6844" y="41388"/>
                  <a:pt x="8737" y="40024"/>
                  <a:pt x="10943" y="38762"/>
                </a:cubicBezTo>
                <a:close/>
                <a:moveTo>
                  <a:pt x="44021" y="90774"/>
                </a:moveTo>
                <a:lnTo>
                  <a:pt x="44021" y="90774"/>
                </a:lnTo>
                <a:cubicBezTo>
                  <a:pt x="44770" y="91455"/>
                  <a:pt x="44813" y="92318"/>
                  <a:pt x="44564" y="93187"/>
                </a:cubicBezTo>
                <a:lnTo>
                  <a:pt x="44564" y="93187"/>
                </a:lnTo>
                <a:cubicBezTo>
                  <a:pt x="44083" y="92415"/>
                  <a:pt x="43621" y="91719"/>
                  <a:pt x="44021" y="90774"/>
                </a:cubicBezTo>
                <a:close/>
                <a:moveTo>
                  <a:pt x="37069" y="4212"/>
                </a:moveTo>
                <a:cubicBezTo>
                  <a:pt x="39404" y="4212"/>
                  <a:pt x="41377" y="5156"/>
                  <a:pt x="42927" y="6878"/>
                </a:cubicBezTo>
                <a:cubicBezTo>
                  <a:pt x="44089" y="8250"/>
                  <a:pt x="45141" y="9824"/>
                  <a:pt x="45873" y="11406"/>
                </a:cubicBezTo>
                <a:cubicBezTo>
                  <a:pt x="47876" y="15404"/>
                  <a:pt x="49871" y="19504"/>
                  <a:pt x="51454" y="23712"/>
                </a:cubicBezTo>
                <a:cubicBezTo>
                  <a:pt x="53869" y="30345"/>
                  <a:pt x="55974" y="37078"/>
                  <a:pt x="58288" y="43702"/>
                </a:cubicBezTo>
                <a:cubicBezTo>
                  <a:pt x="63027" y="57591"/>
                  <a:pt x="67656" y="71479"/>
                  <a:pt x="72387" y="85266"/>
                </a:cubicBezTo>
                <a:cubicBezTo>
                  <a:pt x="74701" y="92100"/>
                  <a:pt x="76494" y="99154"/>
                  <a:pt x="78068" y="106199"/>
                </a:cubicBezTo>
                <a:cubicBezTo>
                  <a:pt x="78279" y="107360"/>
                  <a:pt x="78388" y="108623"/>
                  <a:pt x="78489" y="109675"/>
                </a:cubicBezTo>
                <a:cubicBezTo>
                  <a:pt x="77546" y="111670"/>
                  <a:pt x="76174" y="112722"/>
                  <a:pt x="74491" y="113673"/>
                </a:cubicBezTo>
                <a:cubicBezTo>
                  <a:pt x="74070" y="113252"/>
                  <a:pt x="73548" y="112932"/>
                  <a:pt x="73439" y="112411"/>
                </a:cubicBezTo>
                <a:cubicBezTo>
                  <a:pt x="67126" y="82109"/>
                  <a:pt x="57977" y="52650"/>
                  <a:pt x="45031" y="24453"/>
                </a:cubicBezTo>
                <a:cubicBezTo>
                  <a:pt x="42717" y="19403"/>
                  <a:pt x="40091" y="14453"/>
                  <a:pt x="37667" y="9403"/>
                </a:cubicBezTo>
                <a:cubicBezTo>
                  <a:pt x="36825" y="7829"/>
                  <a:pt x="35773" y="6356"/>
                  <a:pt x="35461" y="4353"/>
                </a:cubicBezTo>
                <a:cubicBezTo>
                  <a:pt x="36015" y="4258"/>
                  <a:pt x="36551" y="4212"/>
                  <a:pt x="37069" y="4212"/>
                </a:cubicBezTo>
                <a:close/>
                <a:moveTo>
                  <a:pt x="24635" y="10402"/>
                </a:moveTo>
                <a:cubicBezTo>
                  <a:pt x="24915" y="10402"/>
                  <a:pt x="25192" y="10419"/>
                  <a:pt x="25462" y="10455"/>
                </a:cubicBezTo>
                <a:cubicBezTo>
                  <a:pt x="27145" y="11196"/>
                  <a:pt x="27777" y="12459"/>
                  <a:pt x="28517" y="13721"/>
                </a:cubicBezTo>
                <a:cubicBezTo>
                  <a:pt x="30302" y="17088"/>
                  <a:pt x="32196" y="20455"/>
                  <a:pt x="33778" y="23821"/>
                </a:cubicBezTo>
                <a:cubicBezTo>
                  <a:pt x="40192" y="36758"/>
                  <a:pt x="46824" y="49594"/>
                  <a:pt x="53979" y="62119"/>
                </a:cubicBezTo>
                <a:cubicBezTo>
                  <a:pt x="54189" y="62641"/>
                  <a:pt x="54501" y="63062"/>
                  <a:pt x="54711" y="63592"/>
                </a:cubicBezTo>
                <a:cubicBezTo>
                  <a:pt x="58288" y="69484"/>
                  <a:pt x="60813" y="75797"/>
                  <a:pt x="62497" y="82530"/>
                </a:cubicBezTo>
                <a:cubicBezTo>
                  <a:pt x="65022" y="91999"/>
                  <a:pt x="67757" y="101258"/>
                  <a:pt x="70392" y="110727"/>
                </a:cubicBezTo>
                <a:cubicBezTo>
                  <a:pt x="70703" y="111880"/>
                  <a:pt x="70813" y="113143"/>
                  <a:pt x="71124" y="114725"/>
                </a:cubicBezTo>
                <a:cubicBezTo>
                  <a:pt x="70282" y="114936"/>
                  <a:pt x="69971" y="115037"/>
                  <a:pt x="69441" y="115247"/>
                </a:cubicBezTo>
                <a:cubicBezTo>
                  <a:pt x="69020" y="114304"/>
                  <a:pt x="68498" y="113463"/>
                  <a:pt x="68178" y="112411"/>
                </a:cubicBezTo>
                <a:cubicBezTo>
                  <a:pt x="61764" y="94205"/>
                  <a:pt x="54501" y="76318"/>
                  <a:pt x="46614" y="58643"/>
                </a:cubicBezTo>
                <a:cubicBezTo>
                  <a:pt x="42296" y="48862"/>
                  <a:pt x="37145" y="39603"/>
                  <a:pt x="31143" y="30766"/>
                </a:cubicBezTo>
                <a:cubicBezTo>
                  <a:pt x="27886" y="25816"/>
                  <a:pt x="24519" y="20876"/>
                  <a:pt x="21253" y="15926"/>
                </a:cubicBezTo>
                <a:cubicBezTo>
                  <a:pt x="20622" y="14874"/>
                  <a:pt x="19991" y="13721"/>
                  <a:pt x="19259" y="12560"/>
                </a:cubicBezTo>
                <a:cubicBezTo>
                  <a:pt x="19780" y="12139"/>
                  <a:pt x="20100" y="11718"/>
                  <a:pt x="20521" y="11507"/>
                </a:cubicBezTo>
                <a:cubicBezTo>
                  <a:pt x="21825" y="10810"/>
                  <a:pt x="23279" y="10402"/>
                  <a:pt x="24635" y="10402"/>
                </a:cubicBezTo>
                <a:close/>
                <a:moveTo>
                  <a:pt x="9369" y="21296"/>
                </a:moveTo>
                <a:cubicBezTo>
                  <a:pt x="10210" y="21928"/>
                  <a:pt x="11052" y="22349"/>
                  <a:pt x="11574" y="22980"/>
                </a:cubicBezTo>
                <a:cubicBezTo>
                  <a:pt x="12836" y="24343"/>
                  <a:pt x="13998" y="25715"/>
                  <a:pt x="15151" y="27079"/>
                </a:cubicBezTo>
                <a:cubicBezTo>
                  <a:pt x="21885" y="35605"/>
                  <a:pt x="28096" y="44443"/>
                  <a:pt x="33988" y="53592"/>
                </a:cubicBezTo>
                <a:cubicBezTo>
                  <a:pt x="39771" y="62641"/>
                  <a:pt x="45562" y="71899"/>
                  <a:pt x="51344" y="80948"/>
                </a:cubicBezTo>
                <a:cubicBezTo>
                  <a:pt x="53558" y="84525"/>
                  <a:pt x="55553" y="88102"/>
                  <a:pt x="57135" y="91999"/>
                </a:cubicBezTo>
                <a:cubicBezTo>
                  <a:pt x="59660" y="98413"/>
                  <a:pt x="62286" y="104726"/>
                  <a:pt x="64811" y="111039"/>
                </a:cubicBezTo>
                <a:cubicBezTo>
                  <a:pt x="65342" y="112411"/>
                  <a:pt x="66074" y="113673"/>
                  <a:pt x="65443" y="115247"/>
                </a:cubicBezTo>
                <a:cubicBezTo>
                  <a:pt x="64805" y="115542"/>
                  <a:pt x="64166" y="115631"/>
                  <a:pt x="63515" y="115631"/>
                </a:cubicBezTo>
                <a:cubicBezTo>
                  <a:pt x="62774" y="115631"/>
                  <a:pt x="62018" y="115516"/>
                  <a:pt x="61234" y="115458"/>
                </a:cubicBezTo>
                <a:cubicBezTo>
                  <a:pt x="60923" y="115037"/>
                  <a:pt x="60502" y="114725"/>
                  <a:pt x="60182" y="114304"/>
                </a:cubicBezTo>
                <a:cubicBezTo>
                  <a:pt x="53979" y="102411"/>
                  <a:pt x="47767" y="90627"/>
                  <a:pt x="41564" y="78743"/>
                </a:cubicBezTo>
                <a:cubicBezTo>
                  <a:pt x="34931" y="65907"/>
                  <a:pt x="27044" y="53803"/>
                  <a:pt x="18838" y="42019"/>
                </a:cubicBezTo>
                <a:cubicBezTo>
                  <a:pt x="15681" y="37499"/>
                  <a:pt x="12104" y="33501"/>
                  <a:pt x="8737" y="29183"/>
                </a:cubicBezTo>
                <a:cubicBezTo>
                  <a:pt x="7475" y="27710"/>
                  <a:pt x="6212" y="26136"/>
                  <a:pt x="4630" y="24133"/>
                </a:cubicBezTo>
                <a:cubicBezTo>
                  <a:pt x="6524" y="22980"/>
                  <a:pt x="7896" y="22239"/>
                  <a:pt x="9369" y="21296"/>
                </a:cubicBezTo>
                <a:close/>
                <a:moveTo>
                  <a:pt x="80172" y="114826"/>
                </a:moveTo>
                <a:cubicBezTo>
                  <a:pt x="80593" y="115037"/>
                  <a:pt x="81014" y="115146"/>
                  <a:pt x="81123" y="115357"/>
                </a:cubicBezTo>
                <a:cubicBezTo>
                  <a:pt x="81435" y="115988"/>
                  <a:pt x="81755" y="116720"/>
                  <a:pt x="81965" y="117351"/>
                </a:cubicBezTo>
                <a:cubicBezTo>
                  <a:pt x="84490" y="127140"/>
                  <a:pt x="86594" y="137131"/>
                  <a:pt x="88168" y="147021"/>
                </a:cubicBezTo>
                <a:cubicBezTo>
                  <a:pt x="89431" y="155018"/>
                  <a:pt x="91855" y="162492"/>
                  <a:pt x="95222" y="169747"/>
                </a:cubicBezTo>
                <a:cubicBezTo>
                  <a:pt x="96484" y="172382"/>
                  <a:pt x="97537" y="175008"/>
                  <a:pt x="98589" y="177743"/>
                </a:cubicBezTo>
                <a:cubicBezTo>
                  <a:pt x="99641" y="180479"/>
                  <a:pt x="99851" y="183324"/>
                  <a:pt x="99321" y="186270"/>
                </a:cubicBezTo>
                <a:cubicBezTo>
                  <a:pt x="98337" y="192197"/>
                  <a:pt x="93054" y="196438"/>
                  <a:pt x="87340" y="196438"/>
                </a:cubicBezTo>
                <a:cubicBezTo>
                  <a:pt x="86360" y="196438"/>
                  <a:pt x="85367" y="196313"/>
                  <a:pt x="84381" y="196050"/>
                </a:cubicBezTo>
                <a:cubicBezTo>
                  <a:pt x="81334" y="195209"/>
                  <a:pt x="79331" y="193104"/>
                  <a:pt x="78699" y="190058"/>
                </a:cubicBezTo>
                <a:cubicBezTo>
                  <a:pt x="78068" y="186901"/>
                  <a:pt x="77757" y="183635"/>
                  <a:pt x="78068" y="180378"/>
                </a:cubicBezTo>
                <a:cubicBezTo>
                  <a:pt x="78489" y="175429"/>
                  <a:pt x="78279" y="170589"/>
                  <a:pt x="77546" y="165749"/>
                </a:cubicBezTo>
                <a:cubicBezTo>
                  <a:pt x="76915" y="161962"/>
                  <a:pt x="76284" y="158283"/>
                  <a:pt x="75442" y="154597"/>
                </a:cubicBezTo>
                <a:cubicBezTo>
                  <a:pt x="73548" y="146811"/>
                  <a:pt x="71234" y="139236"/>
                  <a:pt x="67757" y="132081"/>
                </a:cubicBezTo>
                <a:cubicBezTo>
                  <a:pt x="66495" y="129245"/>
                  <a:pt x="64921" y="126610"/>
                  <a:pt x="63549" y="123875"/>
                </a:cubicBezTo>
                <a:cubicBezTo>
                  <a:pt x="63027" y="122822"/>
                  <a:pt x="62076" y="121770"/>
                  <a:pt x="62918" y="120196"/>
                </a:cubicBezTo>
                <a:cubicBezTo>
                  <a:pt x="63692" y="120196"/>
                  <a:pt x="64511" y="120148"/>
                  <a:pt x="65345" y="120148"/>
                </a:cubicBezTo>
                <a:cubicBezTo>
                  <a:pt x="65762" y="120148"/>
                  <a:pt x="66183" y="120160"/>
                  <a:pt x="66604" y="120196"/>
                </a:cubicBezTo>
                <a:cubicBezTo>
                  <a:pt x="66945" y="120212"/>
                  <a:pt x="67283" y="120220"/>
                  <a:pt x="67618" y="120220"/>
                </a:cubicBezTo>
                <a:cubicBezTo>
                  <a:pt x="71723" y="120220"/>
                  <a:pt x="75376" y="119007"/>
                  <a:pt x="78489" y="116089"/>
                </a:cubicBezTo>
                <a:cubicBezTo>
                  <a:pt x="79019" y="115567"/>
                  <a:pt x="79650" y="115247"/>
                  <a:pt x="80172" y="114826"/>
                </a:cubicBezTo>
                <a:close/>
                <a:moveTo>
                  <a:pt x="35768" y="1"/>
                </a:moveTo>
                <a:cubicBezTo>
                  <a:pt x="34456" y="1"/>
                  <a:pt x="33130" y="228"/>
                  <a:pt x="31775" y="986"/>
                </a:cubicBezTo>
                <a:cubicBezTo>
                  <a:pt x="31564" y="1727"/>
                  <a:pt x="31143" y="2459"/>
                  <a:pt x="30933" y="3090"/>
                </a:cubicBezTo>
                <a:cubicBezTo>
                  <a:pt x="31884" y="8040"/>
                  <a:pt x="35352" y="11617"/>
                  <a:pt x="36404" y="16137"/>
                </a:cubicBezTo>
                <a:cubicBezTo>
                  <a:pt x="35945" y="16601"/>
                  <a:pt x="35565" y="16897"/>
                  <a:pt x="35034" y="16897"/>
                </a:cubicBezTo>
                <a:cubicBezTo>
                  <a:pt x="34718" y="16897"/>
                  <a:pt x="34349" y="16793"/>
                  <a:pt x="33879" y="16558"/>
                </a:cubicBezTo>
                <a:cubicBezTo>
                  <a:pt x="33458" y="15825"/>
                  <a:pt x="32827" y="14773"/>
                  <a:pt x="32196" y="13721"/>
                </a:cubicBezTo>
                <a:cubicBezTo>
                  <a:pt x="31143" y="12038"/>
                  <a:pt x="30091" y="10354"/>
                  <a:pt x="28938" y="8671"/>
                </a:cubicBezTo>
                <a:cubicBezTo>
                  <a:pt x="28307" y="7619"/>
                  <a:pt x="27356" y="6777"/>
                  <a:pt x="25571" y="6356"/>
                </a:cubicBezTo>
                <a:cubicBezTo>
                  <a:pt x="21994" y="7198"/>
                  <a:pt x="17676" y="7088"/>
                  <a:pt x="14629" y="10354"/>
                </a:cubicBezTo>
                <a:cubicBezTo>
                  <a:pt x="14520" y="11087"/>
                  <a:pt x="14419" y="11617"/>
                  <a:pt x="14520" y="12139"/>
                </a:cubicBezTo>
                <a:cubicBezTo>
                  <a:pt x="14629" y="12879"/>
                  <a:pt x="14840" y="13511"/>
                  <a:pt x="15151" y="14142"/>
                </a:cubicBezTo>
                <a:cubicBezTo>
                  <a:pt x="16203" y="15926"/>
                  <a:pt x="17255" y="17509"/>
                  <a:pt x="18308" y="19192"/>
                </a:cubicBezTo>
                <a:cubicBezTo>
                  <a:pt x="18728" y="19823"/>
                  <a:pt x="19259" y="20345"/>
                  <a:pt x="18728" y="21507"/>
                </a:cubicBezTo>
                <a:cubicBezTo>
                  <a:pt x="18097" y="21818"/>
                  <a:pt x="17154" y="22349"/>
                  <a:pt x="16203" y="22769"/>
                </a:cubicBezTo>
                <a:cubicBezTo>
                  <a:pt x="13788" y="21086"/>
                  <a:pt x="12735" y="17719"/>
                  <a:pt x="9158" y="17509"/>
                </a:cubicBezTo>
                <a:cubicBezTo>
                  <a:pt x="6002" y="18451"/>
                  <a:pt x="3157" y="20345"/>
                  <a:pt x="632" y="22349"/>
                </a:cubicBezTo>
                <a:cubicBezTo>
                  <a:pt x="1" y="25084"/>
                  <a:pt x="1" y="25395"/>
                  <a:pt x="1263" y="26978"/>
                </a:cubicBezTo>
                <a:cubicBezTo>
                  <a:pt x="3056" y="29293"/>
                  <a:pt x="5051" y="31397"/>
                  <a:pt x="6844" y="33602"/>
                </a:cubicBezTo>
                <a:cubicBezTo>
                  <a:pt x="7365" y="34343"/>
                  <a:pt x="7786" y="35075"/>
                  <a:pt x="8207" y="35917"/>
                </a:cubicBezTo>
                <a:cubicBezTo>
                  <a:pt x="6103" y="38442"/>
                  <a:pt x="3157" y="39814"/>
                  <a:pt x="1263" y="42549"/>
                </a:cubicBezTo>
                <a:cubicBezTo>
                  <a:pt x="952" y="44233"/>
                  <a:pt x="1263" y="45495"/>
                  <a:pt x="2105" y="46438"/>
                </a:cubicBezTo>
                <a:cubicBezTo>
                  <a:pt x="3157" y="47701"/>
                  <a:pt x="4318" y="48862"/>
                  <a:pt x="5371" y="50015"/>
                </a:cubicBezTo>
                <a:cubicBezTo>
                  <a:pt x="12525" y="57490"/>
                  <a:pt x="19780" y="64854"/>
                  <a:pt x="25992" y="73061"/>
                </a:cubicBezTo>
                <a:cubicBezTo>
                  <a:pt x="33357" y="82951"/>
                  <a:pt x="40613" y="92841"/>
                  <a:pt x="47977" y="102731"/>
                </a:cubicBezTo>
                <a:cubicBezTo>
                  <a:pt x="51555" y="107672"/>
                  <a:pt x="55132" y="112722"/>
                  <a:pt x="58187" y="117040"/>
                </a:cubicBezTo>
                <a:cubicBezTo>
                  <a:pt x="60182" y="121981"/>
                  <a:pt x="61975" y="126189"/>
                  <a:pt x="63658" y="130297"/>
                </a:cubicBezTo>
                <a:cubicBezTo>
                  <a:pt x="64289" y="131980"/>
                  <a:pt x="64921" y="133664"/>
                  <a:pt x="65552" y="135448"/>
                </a:cubicBezTo>
                <a:cubicBezTo>
                  <a:pt x="68809" y="144606"/>
                  <a:pt x="70602" y="154285"/>
                  <a:pt x="72075" y="163855"/>
                </a:cubicBezTo>
                <a:cubicBezTo>
                  <a:pt x="72807" y="169326"/>
                  <a:pt x="73127" y="174696"/>
                  <a:pt x="72496" y="180168"/>
                </a:cubicBezTo>
                <a:cubicBezTo>
                  <a:pt x="72075" y="183215"/>
                  <a:pt x="72387" y="186270"/>
                  <a:pt x="72917" y="189317"/>
                </a:cubicBezTo>
                <a:cubicBezTo>
                  <a:pt x="73759" y="194577"/>
                  <a:pt x="76494" y="198264"/>
                  <a:pt x="81334" y="200368"/>
                </a:cubicBezTo>
                <a:cubicBezTo>
                  <a:pt x="82176" y="200789"/>
                  <a:pt x="83118" y="200789"/>
                  <a:pt x="83539" y="201841"/>
                </a:cubicBezTo>
                <a:cubicBezTo>
                  <a:pt x="83438" y="204366"/>
                  <a:pt x="81123" y="206260"/>
                  <a:pt x="81435" y="208785"/>
                </a:cubicBezTo>
                <a:cubicBezTo>
                  <a:pt x="81856" y="208996"/>
                  <a:pt x="82176" y="209097"/>
                  <a:pt x="82487" y="209206"/>
                </a:cubicBezTo>
                <a:cubicBezTo>
                  <a:pt x="84280" y="208045"/>
                  <a:pt x="84591" y="205419"/>
                  <a:pt x="86906" y="204467"/>
                </a:cubicBezTo>
                <a:cubicBezTo>
                  <a:pt x="87226" y="205730"/>
                  <a:pt x="87537" y="206892"/>
                  <a:pt x="87857" y="207944"/>
                </a:cubicBezTo>
                <a:cubicBezTo>
                  <a:pt x="88379" y="208045"/>
                  <a:pt x="88699" y="208154"/>
                  <a:pt x="89221" y="208255"/>
                </a:cubicBezTo>
                <a:cubicBezTo>
                  <a:pt x="90483" y="206050"/>
                  <a:pt x="89751" y="202893"/>
                  <a:pt x="91645" y="200680"/>
                </a:cubicBezTo>
                <a:cubicBezTo>
                  <a:pt x="93850" y="202262"/>
                  <a:pt x="93850" y="205520"/>
                  <a:pt x="96695" y="206361"/>
                </a:cubicBezTo>
                <a:cubicBezTo>
                  <a:pt x="96796" y="205730"/>
                  <a:pt x="96905" y="205099"/>
                  <a:pt x="96796" y="204678"/>
                </a:cubicBezTo>
                <a:cubicBezTo>
                  <a:pt x="96274" y="203104"/>
                  <a:pt x="95643" y="201631"/>
                  <a:pt x="95222" y="200158"/>
                </a:cubicBezTo>
                <a:cubicBezTo>
                  <a:pt x="95112" y="199948"/>
                  <a:pt x="95432" y="199527"/>
                  <a:pt x="95744" y="198996"/>
                </a:cubicBezTo>
                <a:cubicBezTo>
                  <a:pt x="96905" y="199948"/>
                  <a:pt x="97957" y="200890"/>
                  <a:pt x="99111" y="201732"/>
                </a:cubicBezTo>
                <a:cubicBezTo>
                  <a:pt x="100483" y="202893"/>
                  <a:pt x="101955" y="203946"/>
                  <a:pt x="103428" y="204998"/>
                </a:cubicBezTo>
                <a:cubicBezTo>
                  <a:pt x="103442" y="205012"/>
                  <a:pt x="103462" y="205018"/>
                  <a:pt x="103487" y="205018"/>
                </a:cubicBezTo>
                <a:cubicBezTo>
                  <a:pt x="103646" y="205018"/>
                  <a:pt x="104023" y="204772"/>
                  <a:pt x="104481" y="204678"/>
                </a:cubicBezTo>
                <a:cubicBezTo>
                  <a:pt x="104060" y="202994"/>
                  <a:pt x="102587" y="202153"/>
                  <a:pt x="101535" y="201000"/>
                </a:cubicBezTo>
                <a:cubicBezTo>
                  <a:pt x="100483" y="199527"/>
                  <a:pt x="98799" y="198576"/>
                  <a:pt x="98168" y="196682"/>
                </a:cubicBezTo>
                <a:lnTo>
                  <a:pt x="100693" y="193214"/>
                </a:lnTo>
                <a:cubicBezTo>
                  <a:pt x="102797" y="190058"/>
                  <a:pt x="103740" y="186691"/>
                  <a:pt x="103740" y="182903"/>
                </a:cubicBezTo>
                <a:cubicBezTo>
                  <a:pt x="103740" y="179427"/>
                  <a:pt x="103109" y="176060"/>
                  <a:pt x="101745" y="172904"/>
                </a:cubicBezTo>
                <a:cubicBezTo>
                  <a:pt x="100794" y="170379"/>
                  <a:pt x="99851" y="167853"/>
                  <a:pt x="98690" y="165438"/>
                </a:cubicBezTo>
                <a:cubicBezTo>
                  <a:pt x="95011" y="157652"/>
                  <a:pt x="92377" y="149656"/>
                  <a:pt x="91114" y="141129"/>
                </a:cubicBezTo>
                <a:cubicBezTo>
                  <a:pt x="90904" y="139867"/>
                  <a:pt x="90694" y="138604"/>
                  <a:pt x="90483" y="137451"/>
                </a:cubicBezTo>
                <a:cubicBezTo>
                  <a:pt x="89221" y="130297"/>
                  <a:pt x="87958" y="123142"/>
                  <a:pt x="84381" y="117250"/>
                </a:cubicBezTo>
                <a:cubicBezTo>
                  <a:pt x="83859" y="112411"/>
                  <a:pt x="83329" y="108093"/>
                  <a:pt x="82807" y="103783"/>
                </a:cubicBezTo>
                <a:cubicBezTo>
                  <a:pt x="81544" y="91578"/>
                  <a:pt x="79541" y="79475"/>
                  <a:pt x="76806" y="67481"/>
                </a:cubicBezTo>
                <a:cubicBezTo>
                  <a:pt x="74070" y="55486"/>
                  <a:pt x="71023" y="43601"/>
                  <a:pt x="68077" y="31607"/>
                </a:cubicBezTo>
                <a:cubicBezTo>
                  <a:pt x="66916" y="27079"/>
                  <a:pt x="65653" y="22559"/>
                  <a:pt x="64390" y="18031"/>
                </a:cubicBezTo>
                <a:cubicBezTo>
                  <a:pt x="63658" y="15825"/>
                  <a:pt x="63027" y="13511"/>
                  <a:pt x="61234" y="11928"/>
                </a:cubicBezTo>
                <a:cubicBezTo>
                  <a:pt x="60596" y="11672"/>
                  <a:pt x="59992" y="11573"/>
                  <a:pt x="59407" y="11573"/>
                </a:cubicBezTo>
                <a:cubicBezTo>
                  <a:pt x="58550" y="11573"/>
                  <a:pt x="57736" y="11787"/>
                  <a:pt x="56925" y="12038"/>
                </a:cubicBezTo>
                <a:cubicBezTo>
                  <a:pt x="55688" y="12476"/>
                  <a:pt x="54522" y="13288"/>
                  <a:pt x="53059" y="13288"/>
                </a:cubicBezTo>
                <a:cubicBezTo>
                  <a:pt x="52780" y="13288"/>
                  <a:pt x="52490" y="13258"/>
                  <a:pt x="52186" y="13191"/>
                </a:cubicBezTo>
                <a:cubicBezTo>
                  <a:pt x="51344" y="11617"/>
                  <a:pt x="50502" y="10034"/>
                  <a:pt x="49560" y="8460"/>
                </a:cubicBezTo>
                <a:cubicBezTo>
                  <a:pt x="48398" y="6457"/>
                  <a:pt x="47035" y="4563"/>
                  <a:pt x="45242" y="2989"/>
                </a:cubicBezTo>
                <a:cubicBezTo>
                  <a:pt x="43558" y="1516"/>
                  <a:pt x="41665" y="675"/>
                  <a:pt x="39459" y="355"/>
                </a:cubicBezTo>
                <a:cubicBezTo>
                  <a:pt x="38233" y="204"/>
                  <a:pt x="37007" y="1"/>
                  <a:pt x="3576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9"/>
          <p:cNvSpPr/>
          <p:nvPr/>
        </p:nvSpPr>
        <p:spPr>
          <a:xfrm rot="2039615" flipH="1">
            <a:off x="3933952" y="4639162"/>
            <a:ext cx="201675" cy="194725"/>
          </a:xfrm>
          <a:custGeom>
            <a:avLst/>
            <a:gdLst/>
            <a:ahLst/>
            <a:cxnLst/>
            <a:rect l="l" t="t" r="r" b="b"/>
            <a:pathLst>
              <a:path w="8067" h="7789" extrusionOk="0">
                <a:moveTo>
                  <a:pt x="3718" y="0"/>
                </a:moveTo>
                <a:cubicBezTo>
                  <a:pt x="3548" y="0"/>
                  <a:pt x="3205" y="60"/>
                  <a:pt x="2916" y="115"/>
                </a:cubicBezTo>
                <a:cubicBezTo>
                  <a:pt x="1259" y="632"/>
                  <a:pt x="1" y="2174"/>
                  <a:pt x="56" y="3777"/>
                </a:cubicBezTo>
                <a:cubicBezTo>
                  <a:pt x="56" y="5438"/>
                  <a:pt x="1543" y="7269"/>
                  <a:pt x="3319" y="7667"/>
                </a:cubicBezTo>
                <a:cubicBezTo>
                  <a:pt x="3665" y="7749"/>
                  <a:pt x="3996" y="7789"/>
                  <a:pt x="4309" y="7789"/>
                </a:cubicBezTo>
                <a:cubicBezTo>
                  <a:pt x="5762" y="7789"/>
                  <a:pt x="6843" y="6934"/>
                  <a:pt x="7265" y="5379"/>
                </a:cubicBezTo>
                <a:cubicBezTo>
                  <a:pt x="7325" y="5150"/>
                  <a:pt x="7380" y="4921"/>
                  <a:pt x="7494" y="4692"/>
                </a:cubicBezTo>
                <a:cubicBezTo>
                  <a:pt x="8066" y="2348"/>
                  <a:pt x="6235" y="0"/>
                  <a:pt x="371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9"/>
          <p:cNvSpPr/>
          <p:nvPr/>
        </p:nvSpPr>
        <p:spPr>
          <a:xfrm rot="2039615" flipH="1">
            <a:off x="3000387" y="5076048"/>
            <a:ext cx="113075" cy="108375"/>
          </a:xfrm>
          <a:custGeom>
            <a:avLst/>
            <a:gdLst/>
            <a:ahLst/>
            <a:cxnLst/>
            <a:rect l="l" t="t" r="r" b="b"/>
            <a:pathLst>
              <a:path w="4523" h="4335" extrusionOk="0">
                <a:moveTo>
                  <a:pt x="2238" y="1"/>
                </a:moveTo>
                <a:cubicBezTo>
                  <a:pt x="1677" y="1"/>
                  <a:pt x="1152" y="227"/>
                  <a:pt x="746" y="633"/>
                </a:cubicBezTo>
                <a:cubicBezTo>
                  <a:pt x="60" y="1374"/>
                  <a:pt x="0" y="2633"/>
                  <a:pt x="572" y="3494"/>
                </a:cubicBezTo>
                <a:cubicBezTo>
                  <a:pt x="935" y="4054"/>
                  <a:pt x="1519" y="4335"/>
                  <a:pt x="2171" y="4335"/>
                </a:cubicBezTo>
                <a:cubicBezTo>
                  <a:pt x="2451" y="4335"/>
                  <a:pt x="2743" y="4283"/>
                  <a:pt x="3035" y="4180"/>
                </a:cubicBezTo>
                <a:cubicBezTo>
                  <a:pt x="4006" y="4006"/>
                  <a:pt x="4349" y="3320"/>
                  <a:pt x="4463" y="2464"/>
                </a:cubicBezTo>
                <a:cubicBezTo>
                  <a:pt x="4523" y="1548"/>
                  <a:pt x="4294" y="802"/>
                  <a:pt x="3433" y="344"/>
                </a:cubicBezTo>
                <a:cubicBezTo>
                  <a:pt x="3036" y="110"/>
                  <a:pt x="2628" y="1"/>
                  <a:pt x="223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9"/>
          <p:cNvSpPr/>
          <p:nvPr/>
        </p:nvSpPr>
        <p:spPr>
          <a:xfrm rot="2039615" flipH="1">
            <a:off x="5085617" y="4752311"/>
            <a:ext cx="156000" cy="156300"/>
          </a:xfrm>
          <a:custGeom>
            <a:avLst/>
            <a:gdLst/>
            <a:ahLst/>
            <a:cxnLst/>
            <a:rect l="l" t="t" r="r" b="b"/>
            <a:pathLst>
              <a:path w="6240" h="6252" extrusionOk="0">
                <a:moveTo>
                  <a:pt x="3017" y="1"/>
                </a:moveTo>
                <a:cubicBezTo>
                  <a:pt x="1690" y="1"/>
                  <a:pt x="606" y="778"/>
                  <a:pt x="288" y="2100"/>
                </a:cubicBezTo>
                <a:cubicBezTo>
                  <a:pt x="0" y="2731"/>
                  <a:pt x="0" y="3304"/>
                  <a:pt x="174" y="3931"/>
                </a:cubicBezTo>
                <a:cubicBezTo>
                  <a:pt x="485" y="5279"/>
                  <a:pt x="1736" y="6251"/>
                  <a:pt x="3116" y="6251"/>
                </a:cubicBezTo>
                <a:cubicBezTo>
                  <a:pt x="3259" y="6251"/>
                  <a:pt x="3403" y="6241"/>
                  <a:pt x="3548" y="6219"/>
                </a:cubicBezTo>
                <a:cubicBezTo>
                  <a:pt x="5095" y="5991"/>
                  <a:pt x="6239" y="4677"/>
                  <a:pt x="6180" y="3189"/>
                </a:cubicBezTo>
                <a:cubicBezTo>
                  <a:pt x="6239" y="1701"/>
                  <a:pt x="5438" y="557"/>
                  <a:pt x="4065" y="154"/>
                </a:cubicBezTo>
                <a:cubicBezTo>
                  <a:pt x="3706" y="51"/>
                  <a:pt x="3354" y="1"/>
                  <a:pt x="3017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9"/>
          <p:cNvSpPr/>
          <p:nvPr/>
        </p:nvSpPr>
        <p:spPr>
          <a:xfrm rot="2039615" flipH="1">
            <a:off x="3960002" y="5050190"/>
            <a:ext cx="200300" cy="154675"/>
          </a:xfrm>
          <a:custGeom>
            <a:avLst/>
            <a:gdLst/>
            <a:ahLst/>
            <a:cxnLst/>
            <a:rect l="l" t="t" r="r" b="b"/>
            <a:pathLst>
              <a:path w="8012" h="6187" extrusionOk="0">
                <a:moveTo>
                  <a:pt x="3579" y="0"/>
                </a:moveTo>
                <a:cubicBezTo>
                  <a:pt x="2994" y="0"/>
                  <a:pt x="2440" y="116"/>
                  <a:pt x="2006" y="362"/>
                </a:cubicBezTo>
                <a:cubicBezTo>
                  <a:pt x="289" y="1218"/>
                  <a:pt x="1" y="3223"/>
                  <a:pt x="1488" y="4482"/>
                </a:cubicBezTo>
                <a:cubicBezTo>
                  <a:pt x="1946" y="4825"/>
                  <a:pt x="2463" y="5224"/>
                  <a:pt x="2976" y="5453"/>
                </a:cubicBezTo>
                <a:cubicBezTo>
                  <a:pt x="3526" y="5941"/>
                  <a:pt x="4191" y="6186"/>
                  <a:pt x="4848" y="6186"/>
                </a:cubicBezTo>
                <a:cubicBezTo>
                  <a:pt x="5421" y="6186"/>
                  <a:pt x="5989" y="6000"/>
                  <a:pt x="6469" y="5626"/>
                </a:cubicBezTo>
                <a:cubicBezTo>
                  <a:pt x="7613" y="4766"/>
                  <a:pt x="8011" y="3567"/>
                  <a:pt x="7439" y="2363"/>
                </a:cubicBezTo>
                <a:cubicBezTo>
                  <a:pt x="7439" y="2248"/>
                  <a:pt x="7439" y="2079"/>
                  <a:pt x="7270" y="1964"/>
                </a:cubicBezTo>
                <a:cubicBezTo>
                  <a:pt x="7210" y="1676"/>
                  <a:pt x="7041" y="1447"/>
                  <a:pt x="6812" y="1278"/>
                </a:cubicBezTo>
                <a:cubicBezTo>
                  <a:pt x="6083" y="472"/>
                  <a:pt x="4765" y="0"/>
                  <a:pt x="357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9"/>
          <p:cNvSpPr/>
          <p:nvPr/>
        </p:nvSpPr>
        <p:spPr>
          <a:xfrm rot="2039615" flipH="1">
            <a:off x="2931292" y="4718138"/>
            <a:ext cx="67200" cy="58200"/>
          </a:xfrm>
          <a:custGeom>
            <a:avLst/>
            <a:gdLst/>
            <a:ahLst/>
            <a:cxnLst/>
            <a:rect l="l" t="t" r="r" b="b"/>
            <a:pathLst>
              <a:path w="2688" h="2328" extrusionOk="0">
                <a:moveTo>
                  <a:pt x="1157" y="0"/>
                </a:moveTo>
                <a:cubicBezTo>
                  <a:pt x="882" y="0"/>
                  <a:pt x="623" y="113"/>
                  <a:pt x="399" y="369"/>
                </a:cubicBezTo>
                <a:cubicBezTo>
                  <a:pt x="0" y="826"/>
                  <a:pt x="0" y="1344"/>
                  <a:pt x="344" y="1801"/>
                </a:cubicBezTo>
                <a:cubicBezTo>
                  <a:pt x="541" y="2120"/>
                  <a:pt x="796" y="2327"/>
                  <a:pt x="1125" y="2327"/>
                </a:cubicBezTo>
                <a:cubicBezTo>
                  <a:pt x="1270" y="2327"/>
                  <a:pt x="1428" y="2287"/>
                  <a:pt x="1602" y="2200"/>
                </a:cubicBezTo>
                <a:cubicBezTo>
                  <a:pt x="2573" y="1742"/>
                  <a:pt x="2687" y="886"/>
                  <a:pt x="1831" y="199"/>
                </a:cubicBezTo>
                <a:cubicBezTo>
                  <a:pt x="1602" y="72"/>
                  <a:pt x="1374" y="0"/>
                  <a:pt x="115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9"/>
          <p:cNvSpPr/>
          <p:nvPr/>
        </p:nvSpPr>
        <p:spPr>
          <a:xfrm rot="2039615" flipH="1">
            <a:off x="3563368" y="4769547"/>
            <a:ext cx="123050" cy="98175"/>
          </a:xfrm>
          <a:custGeom>
            <a:avLst/>
            <a:gdLst/>
            <a:ahLst/>
            <a:cxnLst/>
            <a:rect l="l" t="t" r="r" b="b"/>
            <a:pathLst>
              <a:path w="4922" h="3927" extrusionOk="0">
                <a:moveTo>
                  <a:pt x="2405" y="1"/>
                </a:moveTo>
                <a:cubicBezTo>
                  <a:pt x="2122" y="1"/>
                  <a:pt x="1815" y="47"/>
                  <a:pt x="1488" y="141"/>
                </a:cubicBezTo>
                <a:cubicBezTo>
                  <a:pt x="518" y="429"/>
                  <a:pt x="0" y="1285"/>
                  <a:pt x="229" y="2315"/>
                </a:cubicBezTo>
                <a:cubicBezTo>
                  <a:pt x="229" y="2429"/>
                  <a:pt x="229" y="2544"/>
                  <a:pt x="344" y="2603"/>
                </a:cubicBezTo>
                <a:cubicBezTo>
                  <a:pt x="518" y="3230"/>
                  <a:pt x="916" y="3574"/>
                  <a:pt x="1548" y="3748"/>
                </a:cubicBezTo>
                <a:cubicBezTo>
                  <a:pt x="1657" y="3761"/>
                  <a:pt x="1770" y="3764"/>
                  <a:pt x="1885" y="3764"/>
                </a:cubicBezTo>
                <a:cubicBezTo>
                  <a:pt x="2009" y="3764"/>
                  <a:pt x="2135" y="3760"/>
                  <a:pt x="2262" y="3760"/>
                </a:cubicBezTo>
                <a:cubicBezTo>
                  <a:pt x="2504" y="3760"/>
                  <a:pt x="2747" y="3775"/>
                  <a:pt x="2976" y="3862"/>
                </a:cubicBezTo>
                <a:cubicBezTo>
                  <a:pt x="3122" y="3905"/>
                  <a:pt x="3264" y="3926"/>
                  <a:pt x="3400" y="3926"/>
                </a:cubicBezTo>
                <a:cubicBezTo>
                  <a:pt x="3800" y="3926"/>
                  <a:pt x="4153" y="3745"/>
                  <a:pt x="4408" y="3404"/>
                </a:cubicBezTo>
                <a:cubicBezTo>
                  <a:pt x="4807" y="2947"/>
                  <a:pt x="4921" y="2374"/>
                  <a:pt x="4523" y="1857"/>
                </a:cubicBezTo>
                <a:cubicBezTo>
                  <a:pt x="4523" y="1514"/>
                  <a:pt x="4408" y="1230"/>
                  <a:pt x="4180" y="1001"/>
                </a:cubicBezTo>
                <a:cubicBezTo>
                  <a:pt x="3763" y="335"/>
                  <a:pt x="3165" y="1"/>
                  <a:pt x="2405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9"/>
          <p:cNvSpPr/>
          <p:nvPr/>
        </p:nvSpPr>
        <p:spPr>
          <a:xfrm rot="2039615" flipH="1">
            <a:off x="4456670" y="4997492"/>
            <a:ext cx="160250" cy="140825"/>
          </a:xfrm>
          <a:custGeom>
            <a:avLst/>
            <a:gdLst/>
            <a:ahLst/>
            <a:cxnLst/>
            <a:rect l="l" t="t" r="r" b="b"/>
            <a:pathLst>
              <a:path w="6410" h="5633" extrusionOk="0">
                <a:moveTo>
                  <a:pt x="2876" y="1"/>
                </a:moveTo>
                <a:cubicBezTo>
                  <a:pt x="2311" y="1"/>
                  <a:pt x="1727" y="220"/>
                  <a:pt x="1200" y="647"/>
                </a:cubicBezTo>
                <a:cubicBezTo>
                  <a:pt x="344" y="1333"/>
                  <a:pt x="1" y="2478"/>
                  <a:pt x="285" y="3338"/>
                </a:cubicBezTo>
                <a:cubicBezTo>
                  <a:pt x="285" y="3567"/>
                  <a:pt x="344" y="3796"/>
                  <a:pt x="513" y="3911"/>
                </a:cubicBezTo>
                <a:cubicBezTo>
                  <a:pt x="1173" y="5005"/>
                  <a:pt x="2201" y="5632"/>
                  <a:pt x="3418" y="5632"/>
                </a:cubicBezTo>
                <a:cubicBezTo>
                  <a:pt x="3789" y="5632"/>
                  <a:pt x="4177" y="5574"/>
                  <a:pt x="4578" y="5453"/>
                </a:cubicBezTo>
                <a:cubicBezTo>
                  <a:pt x="5150" y="5339"/>
                  <a:pt x="5608" y="5110"/>
                  <a:pt x="5951" y="4597"/>
                </a:cubicBezTo>
                <a:cubicBezTo>
                  <a:pt x="6121" y="4423"/>
                  <a:pt x="6235" y="4254"/>
                  <a:pt x="6180" y="4025"/>
                </a:cubicBezTo>
                <a:cubicBezTo>
                  <a:pt x="6409" y="3622"/>
                  <a:pt x="6409" y="3164"/>
                  <a:pt x="6235" y="2766"/>
                </a:cubicBezTo>
                <a:cubicBezTo>
                  <a:pt x="5723" y="1791"/>
                  <a:pt x="5036" y="935"/>
                  <a:pt x="4061" y="363"/>
                </a:cubicBezTo>
                <a:cubicBezTo>
                  <a:pt x="3698" y="120"/>
                  <a:pt x="3292" y="1"/>
                  <a:pt x="287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9"/>
          <p:cNvSpPr/>
          <p:nvPr/>
        </p:nvSpPr>
        <p:spPr>
          <a:xfrm rot="2039615" flipH="1">
            <a:off x="3092065" y="4671291"/>
            <a:ext cx="196075" cy="171500"/>
          </a:xfrm>
          <a:custGeom>
            <a:avLst/>
            <a:gdLst/>
            <a:ahLst/>
            <a:cxnLst/>
            <a:rect l="l" t="t" r="r" b="b"/>
            <a:pathLst>
              <a:path w="7843" h="6860" extrusionOk="0">
                <a:moveTo>
                  <a:pt x="4008" y="1"/>
                </a:moveTo>
                <a:cubicBezTo>
                  <a:pt x="3110" y="1"/>
                  <a:pt x="2209" y="332"/>
                  <a:pt x="1489" y="980"/>
                </a:cubicBezTo>
                <a:cubicBezTo>
                  <a:pt x="344" y="1950"/>
                  <a:pt x="1" y="3154"/>
                  <a:pt x="459" y="4642"/>
                </a:cubicBezTo>
                <a:cubicBezTo>
                  <a:pt x="459" y="4697"/>
                  <a:pt x="459" y="4811"/>
                  <a:pt x="573" y="4871"/>
                </a:cubicBezTo>
                <a:cubicBezTo>
                  <a:pt x="573" y="5155"/>
                  <a:pt x="747" y="5383"/>
                  <a:pt x="976" y="5557"/>
                </a:cubicBezTo>
                <a:cubicBezTo>
                  <a:pt x="1260" y="6070"/>
                  <a:pt x="1663" y="6358"/>
                  <a:pt x="2175" y="6473"/>
                </a:cubicBezTo>
                <a:cubicBezTo>
                  <a:pt x="2399" y="6604"/>
                  <a:pt x="2587" y="6739"/>
                  <a:pt x="2821" y="6739"/>
                </a:cubicBezTo>
                <a:cubicBezTo>
                  <a:pt x="2888" y="6739"/>
                  <a:pt x="2959" y="6727"/>
                  <a:pt x="3036" y="6702"/>
                </a:cubicBezTo>
                <a:cubicBezTo>
                  <a:pt x="3091" y="6757"/>
                  <a:pt x="3205" y="6757"/>
                  <a:pt x="3265" y="6757"/>
                </a:cubicBezTo>
                <a:cubicBezTo>
                  <a:pt x="3514" y="6826"/>
                  <a:pt x="3749" y="6859"/>
                  <a:pt x="3974" y="6859"/>
                </a:cubicBezTo>
                <a:cubicBezTo>
                  <a:pt x="4678" y="6859"/>
                  <a:pt x="5275" y="6536"/>
                  <a:pt x="5837" y="6015"/>
                </a:cubicBezTo>
                <a:cubicBezTo>
                  <a:pt x="5952" y="5901"/>
                  <a:pt x="6126" y="5786"/>
                  <a:pt x="6240" y="5672"/>
                </a:cubicBezTo>
                <a:cubicBezTo>
                  <a:pt x="6982" y="5155"/>
                  <a:pt x="7554" y="4582"/>
                  <a:pt x="7668" y="3667"/>
                </a:cubicBezTo>
                <a:cubicBezTo>
                  <a:pt x="7668" y="3552"/>
                  <a:pt x="7728" y="3383"/>
                  <a:pt x="7728" y="3269"/>
                </a:cubicBezTo>
                <a:cubicBezTo>
                  <a:pt x="7668" y="3269"/>
                  <a:pt x="7668" y="3209"/>
                  <a:pt x="7668" y="3209"/>
                </a:cubicBezTo>
                <a:lnTo>
                  <a:pt x="7668" y="3209"/>
                </a:lnTo>
                <a:lnTo>
                  <a:pt x="7728" y="3269"/>
                </a:lnTo>
                <a:cubicBezTo>
                  <a:pt x="7842" y="2637"/>
                  <a:pt x="7613" y="2065"/>
                  <a:pt x="7211" y="1607"/>
                </a:cubicBezTo>
                <a:cubicBezTo>
                  <a:pt x="7156" y="1492"/>
                  <a:pt x="7156" y="1438"/>
                  <a:pt x="7041" y="1378"/>
                </a:cubicBezTo>
                <a:cubicBezTo>
                  <a:pt x="6524" y="1035"/>
                  <a:pt x="6066" y="636"/>
                  <a:pt x="5553" y="348"/>
                </a:cubicBezTo>
                <a:cubicBezTo>
                  <a:pt x="5065" y="116"/>
                  <a:pt x="4537" y="1"/>
                  <a:pt x="4008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9"/>
          <p:cNvSpPr/>
          <p:nvPr/>
        </p:nvSpPr>
        <p:spPr>
          <a:xfrm rot="2039615" flipH="1">
            <a:off x="6019222" y="4904166"/>
            <a:ext cx="127400" cy="116725"/>
          </a:xfrm>
          <a:custGeom>
            <a:avLst/>
            <a:gdLst/>
            <a:ahLst/>
            <a:cxnLst/>
            <a:rect l="l" t="t" r="r" b="b"/>
            <a:pathLst>
              <a:path w="5096" h="4669" extrusionOk="0">
                <a:moveTo>
                  <a:pt x="2637" y="1"/>
                </a:moveTo>
                <a:cubicBezTo>
                  <a:pt x="2366" y="1"/>
                  <a:pt x="2081" y="64"/>
                  <a:pt x="1777" y="196"/>
                </a:cubicBezTo>
                <a:cubicBezTo>
                  <a:pt x="1145" y="370"/>
                  <a:pt x="802" y="768"/>
                  <a:pt x="518" y="1286"/>
                </a:cubicBezTo>
                <a:cubicBezTo>
                  <a:pt x="1" y="2087"/>
                  <a:pt x="115" y="3002"/>
                  <a:pt x="747" y="3803"/>
                </a:cubicBezTo>
                <a:cubicBezTo>
                  <a:pt x="1226" y="4362"/>
                  <a:pt x="1786" y="4669"/>
                  <a:pt x="2412" y="4669"/>
                </a:cubicBezTo>
                <a:cubicBezTo>
                  <a:pt x="2685" y="4669"/>
                  <a:pt x="2969" y="4611"/>
                  <a:pt x="3265" y="4490"/>
                </a:cubicBezTo>
                <a:cubicBezTo>
                  <a:pt x="3951" y="4202"/>
                  <a:pt x="4523" y="3803"/>
                  <a:pt x="4752" y="3057"/>
                </a:cubicBezTo>
                <a:cubicBezTo>
                  <a:pt x="5096" y="2142"/>
                  <a:pt x="4807" y="1341"/>
                  <a:pt x="4121" y="713"/>
                </a:cubicBezTo>
                <a:cubicBezTo>
                  <a:pt x="3662" y="255"/>
                  <a:pt x="3179" y="1"/>
                  <a:pt x="2637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9"/>
          <p:cNvSpPr/>
          <p:nvPr/>
        </p:nvSpPr>
        <p:spPr>
          <a:xfrm rot="2039615" flipH="1">
            <a:off x="4571950" y="4647441"/>
            <a:ext cx="113075" cy="104900"/>
          </a:xfrm>
          <a:custGeom>
            <a:avLst/>
            <a:gdLst/>
            <a:ahLst/>
            <a:cxnLst/>
            <a:rect l="l" t="t" r="r" b="b"/>
            <a:pathLst>
              <a:path w="4523" h="4196" extrusionOk="0">
                <a:moveTo>
                  <a:pt x="2003" y="1"/>
                </a:moveTo>
                <a:cubicBezTo>
                  <a:pt x="1818" y="1"/>
                  <a:pt x="1629" y="39"/>
                  <a:pt x="1433" y="117"/>
                </a:cubicBezTo>
                <a:lnTo>
                  <a:pt x="1319" y="117"/>
                </a:lnTo>
                <a:cubicBezTo>
                  <a:pt x="403" y="406"/>
                  <a:pt x="60" y="978"/>
                  <a:pt x="0" y="1834"/>
                </a:cubicBezTo>
                <a:cubicBezTo>
                  <a:pt x="0" y="2749"/>
                  <a:pt x="518" y="3267"/>
                  <a:pt x="1319" y="3550"/>
                </a:cubicBezTo>
                <a:cubicBezTo>
                  <a:pt x="1662" y="3839"/>
                  <a:pt x="2120" y="4008"/>
                  <a:pt x="2578" y="4123"/>
                </a:cubicBezTo>
                <a:cubicBezTo>
                  <a:pt x="2755" y="4162"/>
                  <a:pt x="2940" y="4195"/>
                  <a:pt x="3120" y="4195"/>
                </a:cubicBezTo>
                <a:cubicBezTo>
                  <a:pt x="3459" y="4195"/>
                  <a:pt x="3781" y="4078"/>
                  <a:pt x="4006" y="3665"/>
                </a:cubicBezTo>
                <a:cubicBezTo>
                  <a:pt x="4523" y="2978"/>
                  <a:pt x="4180" y="2351"/>
                  <a:pt x="3836" y="1719"/>
                </a:cubicBezTo>
                <a:cubicBezTo>
                  <a:pt x="3722" y="1207"/>
                  <a:pt x="3493" y="749"/>
                  <a:pt x="3035" y="406"/>
                </a:cubicBezTo>
                <a:cubicBezTo>
                  <a:pt x="2695" y="141"/>
                  <a:pt x="2357" y="1"/>
                  <a:pt x="200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9"/>
          <p:cNvSpPr/>
          <p:nvPr/>
        </p:nvSpPr>
        <p:spPr>
          <a:xfrm rot="2039615" flipH="1">
            <a:off x="3313183" y="4881472"/>
            <a:ext cx="117325" cy="123350"/>
          </a:xfrm>
          <a:custGeom>
            <a:avLst/>
            <a:gdLst/>
            <a:ahLst/>
            <a:cxnLst/>
            <a:rect l="l" t="t" r="r" b="b"/>
            <a:pathLst>
              <a:path w="4693" h="4934" extrusionOk="0">
                <a:moveTo>
                  <a:pt x="2149" y="1"/>
                </a:moveTo>
                <a:cubicBezTo>
                  <a:pt x="1750" y="1"/>
                  <a:pt x="1361" y="122"/>
                  <a:pt x="1030" y="354"/>
                </a:cubicBezTo>
                <a:cubicBezTo>
                  <a:pt x="289" y="697"/>
                  <a:pt x="0" y="1329"/>
                  <a:pt x="60" y="2130"/>
                </a:cubicBezTo>
                <a:cubicBezTo>
                  <a:pt x="0" y="2643"/>
                  <a:pt x="115" y="3100"/>
                  <a:pt x="517" y="3444"/>
                </a:cubicBezTo>
                <a:cubicBezTo>
                  <a:pt x="687" y="3732"/>
                  <a:pt x="916" y="3902"/>
                  <a:pt x="1145" y="4016"/>
                </a:cubicBezTo>
                <a:cubicBezTo>
                  <a:pt x="1433" y="4359"/>
                  <a:pt x="1662" y="4703"/>
                  <a:pt x="2175" y="4762"/>
                </a:cubicBezTo>
                <a:cubicBezTo>
                  <a:pt x="2441" y="4876"/>
                  <a:pt x="2688" y="4933"/>
                  <a:pt x="2921" y="4933"/>
                </a:cubicBezTo>
                <a:cubicBezTo>
                  <a:pt x="3389" y="4933"/>
                  <a:pt x="3797" y="4703"/>
                  <a:pt x="4179" y="4245"/>
                </a:cubicBezTo>
                <a:cubicBezTo>
                  <a:pt x="4578" y="3847"/>
                  <a:pt x="4692" y="3329"/>
                  <a:pt x="4578" y="2817"/>
                </a:cubicBezTo>
                <a:lnTo>
                  <a:pt x="4578" y="2359"/>
                </a:lnTo>
                <a:cubicBezTo>
                  <a:pt x="4171" y="733"/>
                  <a:pt x="3129" y="1"/>
                  <a:pt x="2149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9"/>
          <p:cNvSpPr/>
          <p:nvPr/>
        </p:nvSpPr>
        <p:spPr>
          <a:xfrm rot="318339">
            <a:off x="8506387" y="1699151"/>
            <a:ext cx="584726" cy="1170822"/>
          </a:xfrm>
          <a:custGeom>
            <a:avLst/>
            <a:gdLst/>
            <a:ahLst/>
            <a:cxnLst/>
            <a:rect l="l" t="t" r="r" b="b"/>
            <a:pathLst>
              <a:path w="104481" h="209207" extrusionOk="0">
                <a:moveTo>
                  <a:pt x="37896" y="20017"/>
                </a:moveTo>
                <a:cubicBezTo>
                  <a:pt x="37992" y="20017"/>
                  <a:pt x="38092" y="20023"/>
                  <a:pt x="38197" y="20034"/>
                </a:cubicBezTo>
                <a:cubicBezTo>
                  <a:pt x="38508" y="20244"/>
                  <a:pt x="38929" y="20345"/>
                  <a:pt x="39039" y="20665"/>
                </a:cubicBezTo>
                <a:cubicBezTo>
                  <a:pt x="43037" y="29814"/>
                  <a:pt x="47035" y="38863"/>
                  <a:pt x="50923" y="48020"/>
                </a:cubicBezTo>
                <a:cubicBezTo>
                  <a:pt x="51325" y="48823"/>
                  <a:pt x="51251" y="49718"/>
                  <a:pt x="51426" y="50529"/>
                </a:cubicBezTo>
                <a:lnTo>
                  <a:pt x="51426" y="50529"/>
                </a:lnTo>
                <a:cubicBezTo>
                  <a:pt x="50385" y="50364"/>
                  <a:pt x="50179" y="49461"/>
                  <a:pt x="49871" y="48652"/>
                </a:cubicBezTo>
                <a:cubicBezTo>
                  <a:pt x="47346" y="43702"/>
                  <a:pt x="44930" y="38652"/>
                  <a:pt x="42405" y="33602"/>
                </a:cubicBezTo>
                <a:cubicBezTo>
                  <a:pt x="40402" y="29604"/>
                  <a:pt x="38407" y="25505"/>
                  <a:pt x="36404" y="21717"/>
                </a:cubicBezTo>
                <a:cubicBezTo>
                  <a:pt x="36503" y="20481"/>
                  <a:pt x="37025" y="20017"/>
                  <a:pt x="37896" y="20017"/>
                </a:cubicBezTo>
                <a:close/>
                <a:moveTo>
                  <a:pt x="21253" y="23922"/>
                </a:moveTo>
                <a:cubicBezTo>
                  <a:pt x="21784" y="24453"/>
                  <a:pt x="22306" y="24874"/>
                  <a:pt x="22726" y="25395"/>
                </a:cubicBezTo>
                <a:cubicBezTo>
                  <a:pt x="28408" y="33501"/>
                  <a:pt x="33458" y="42019"/>
                  <a:pt x="37986" y="50857"/>
                </a:cubicBezTo>
                <a:cubicBezTo>
                  <a:pt x="38271" y="51341"/>
                  <a:pt x="38211" y="52083"/>
                  <a:pt x="38275" y="52689"/>
                </a:cubicBezTo>
                <a:lnTo>
                  <a:pt x="38275" y="52689"/>
                </a:lnTo>
                <a:cubicBezTo>
                  <a:pt x="37881" y="52516"/>
                  <a:pt x="37424" y="52396"/>
                  <a:pt x="37145" y="52018"/>
                </a:cubicBezTo>
                <a:cubicBezTo>
                  <a:pt x="31674" y="43601"/>
                  <a:pt x="25782" y="35395"/>
                  <a:pt x="19570" y="27500"/>
                </a:cubicBezTo>
                <a:cubicBezTo>
                  <a:pt x="19259" y="27079"/>
                  <a:pt x="19048" y="26557"/>
                  <a:pt x="18838" y="26136"/>
                </a:cubicBezTo>
                <a:cubicBezTo>
                  <a:pt x="19149" y="25606"/>
                  <a:pt x="19360" y="25084"/>
                  <a:pt x="19780" y="24764"/>
                </a:cubicBezTo>
                <a:cubicBezTo>
                  <a:pt x="20100" y="24453"/>
                  <a:pt x="20622" y="24242"/>
                  <a:pt x="21253" y="23922"/>
                </a:cubicBezTo>
                <a:close/>
                <a:moveTo>
                  <a:pt x="51528" y="50686"/>
                </a:moveTo>
                <a:cubicBezTo>
                  <a:pt x="52436" y="51187"/>
                  <a:pt x="52405" y="52020"/>
                  <a:pt x="52397" y="52798"/>
                </a:cubicBezTo>
                <a:lnTo>
                  <a:pt x="52397" y="52798"/>
                </a:lnTo>
                <a:cubicBezTo>
                  <a:pt x="51395" y="52447"/>
                  <a:pt x="51358" y="51619"/>
                  <a:pt x="51528" y="50686"/>
                </a:cubicBezTo>
                <a:close/>
                <a:moveTo>
                  <a:pt x="52634" y="53282"/>
                </a:moveTo>
                <a:lnTo>
                  <a:pt x="52634" y="53282"/>
                </a:lnTo>
                <a:cubicBezTo>
                  <a:pt x="52765" y="53440"/>
                  <a:pt x="52896" y="53571"/>
                  <a:pt x="53028" y="53702"/>
                </a:cubicBezTo>
                <a:cubicBezTo>
                  <a:pt x="52981" y="53708"/>
                  <a:pt x="52939" y="53711"/>
                  <a:pt x="52902" y="53711"/>
                </a:cubicBezTo>
                <a:cubicBezTo>
                  <a:pt x="52594" y="53711"/>
                  <a:pt x="52604" y="53500"/>
                  <a:pt x="52634" y="53282"/>
                </a:cubicBezTo>
                <a:close/>
                <a:moveTo>
                  <a:pt x="38365" y="52910"/>
                </a:moveTo>
                <a:cubicBezTo>
                  <a:pt x="39512" y="53767"/>
                  <a:pt x="39551" y="53828"/>
                  <a:pt x="39188" y="55204"/>
                </a:cubicBezTo>
                <a:lnTo>
                  <a:pt x="39188" y="55204"/>
                </a:lnTo>
                <a:cubicBezTo>
                  <a:pt x="38616" y="54533"/>
                  <a:pt x="38150" y="53846"/>
                  <a:pt x="38365" y="52910"/>
                </a:cubicBezTo>
                <a:close/>
                <a:moveTo>
                  <a:pt x="39297" y="55391"/>
                </a:moveTo>
                <a:cubicBezTo>
                  <a:pt x="40021" y="55442"/>
                  <a:pt x="40294" y="55861"/>
                  <a:pt x="40192" y="56648"/>
                </a:cubicBezTo>
                <a:cubicBezTo>
                  <a:pt x="40192" y="56878"/>
                  <a:pt x="40136" y="57113"/>
                  <a:pt x="40108" y="57391"/>
                </a:cubicBezTo>
                <a:lnTo>
                  <a:pt x="40108" y="57391"/>
                </a:lnTo>
                <a:cubicBezTo>
                  <a:pt x="39839" y="56746"/>
                  <a:pt x="39565" y="56035"/>
                  <a:pt x="39297" y="55391"/>
                </a:cubicBezTo>
                <a:close/>
                <a:moveTo>
                  <a:pt x="40613" y="57490"/>
                </a:moveTo>
                <a:cubicBezTo>
                  <a:pt x="40677" y="57490"/>
                  <a:pt x="40592" y="57525"/>
                  <a:pt x="40469" y="57553"/>
                </a:cubicBezTo>
                <a:lnTo>
                  <a:pt x="40469" y="57553"/>
                </a:lnTo>
                <a:cubicBezTo>
                  <a:pt x="40560" y="57515"/>
                  <a:pt x="40613" y="57490"/>
                  <a:pt x="40613" y="57490"/>
                </a:cubicBezTo>
                <a:close/>
                <a:moveTo>
                  <a:pt x="59450" y="16667"/>
                </a:moveTo>
                <a:cubicBezTo>
                  <a:pt x="60923" y="18561"/>
                  <a:pt x="61554" y="20766"/>
                  <a:pt x="62286" y="22980"/>
                </a:cubicBezTo>
                <a:cubicBezTo>
                  <a:pt x="63549" y="27289"/>
                  <a:pt x="64710" y="31708"/>
                  <a:pt x="65863" y="36026"/>
                </a:cubicBezTo>
                <a:cubicBezTo>
                  <a:pt x="68809" y="48542"/>
                  <a:pt x="71755" y="60957"/>
                  <a:pt x="74600" y="73482"/>
                </a:cubicBezTo>
                <a:cubicBezTo>
                  <a:pt x="75232" y="75898"/>
                  <a:pt x="75652" y="78423"/>
                  <a:pt x="76073" y="80948"/>
                </a:cubicBezTo>
                <a:cubicBezTo>
                  <a:pt x="76174" y="81579"/>
                  <a:pt x="76073" y="82210"/>
                  <a:pt x="76073" y="84003"/>
                </a:cubicBezTo>
                <a:cubicBezTo>
                  <a:pt x="67968" y="61589"/>
                  <a:pt x="62396" y="39494"/>
                  <a:pt x="54400" y="18451"/>
                </a:cubicBezTo>
                <a:cubicBezTo>
                  <a:pt x="56184" y="16978"/>
                  <a:pt x="57657" y="16667"/>
                  <a:pt x="59450" y="16667"/>
                </a:cubicBezTo>
                <a:close/>
                <a:moveTo>
                  <a:pt x="10943" y="38762"/>
                </a:moveTo>
                <a:cubicBezTo>
                  <a:pt x="11894" y="39915"/>
                  <a:pt x="12946" y="40967"/>
                  <a:pt x="13788" y="42128"/>
                </a:cubicBezTo>
                <a:cubicBezTo>
                  <a:pt x="23046" y="55065"/>
                  <a:pt x="32406" y="67800"/>
                  <a:pt x="39560" y="82000"/>
                </a:cubicBezTo>
                <a:cubicBezTo>
                  <a:pt x="41017" y="84913"/>
                  <a:pt x="42992" y="87522"/>
                  <a:pt x="43948" y="90632"/>
                </a:cubicBezTo>
                <a:lnTo>
                  <a:pt x="43948" y="90632"/>
                </a:lnTo>
                <a:cubicBezTo>
                  <a:pt x="43811" y="90641"/>
                  <a:pt x="43657" y="90656"/>
                  <a:pt x="43510" y="90656"/>
                </a:cubicBezTo>
                <a:cubicBezTo>
                  <a:pt x="43318" y="90656"/>
                  <a:pt x="43140" y="90629"/>
                  <a:pt x="43037" y="90526"/>
                </a:cubicBezTo>
                <a:cubicBezTo>
                  <a:pt x="42506" y="89895"/>
                  <a:pt x="41875" y="89154"/>
                  <a:pt x="41353" y="88422"/>
                </a:cubicBezTo>
                <a:cubicBezTo>
                  <a:pt x="38828" y="84946"/>
                  <a:pt x="36303" y="81369"/>
                  <a:pt x="33879" y="77791"/>
                </a:cubicBezTo>
                <a:cubicBezTo>
                  <a:pt x="26093" y="66327"/>
                  <a:pt x="17154" y="55697"/>
                  <a:pt x="7475" y="45706"/>
                </a:cubicBezTo>
                <a:cubicBezTo>
                  <a:pt x="6844" y="45074"/>
                  <a:pt x="6313" y="44334"/>
                  <a:pt x="5682" y="43601"/>
                </a:cubicBezTo>
                <a:cubicBezTo>
                  <a:pt x="6844" y="41388"/>
                  <a:pt x="8737" y="40024"/>
                  <a:pt x="10943" y="38762"/>
                </a:cubicBezTo>
                <a:close/>
                <a:moveTo>
                  <a:pt x="44021" y="90774"/>
                </a:moveTo>
                <a:lnTo>
                  <a:pt x="44021" y="90774"/>
                </a:lnTo>
                <a:cubicBezTo>
                  <a:pt x="44770" y="91455"/>
                  <a:pt x="44813" y="92318"/>
                  <a:pt x="44564" y="93187"/>
                </a:cubicBezTo>
                <a:lnTo>
                  <a:pt x="44564" y="93187"/>
                </a:lnTo>
                <a:cubicBezTo>
                  <a:pt x="44083" y="92415"/>
                  <a:pt x="43621" y="91719"/>
                  <a:pt x="44021" y="90774"/>
                </a:cubicBezTo>
                <a:close/>
                <a:moveTo>
                  <a:pt x="37069" y="4212"/>
                </a:moveTo>
                <a:cubicBezTo>
                  <a:pt x="39404" y="4212"/>
                  <a:pt x="41377" y="5156"/>
                  <a:pt x="42927" y="6878"/>
                </a:cubicBezTo>
                <a:cubicBezTo>
                  <a:pt x="44089" y="8250"/>
                  <a:pt x="45141" y="9824"/>
                  <a:pt x="45873" y="11406"/>
                </a:cubicBezTo>
                <a:cubicBezTo>
                  <a:pt x="47876" y="15404"/>
                  <a:pt x="49871" y="19504"/>
                  <a:pt x="51454" y="23712"/>
                </a:cubicBezTo>
                <a:cubicBezTo>
                  <a:pt x="53869" y="30345"/>
                  <a:pt x="55974" y="37078"/>
                  <a:pt x="58288" y="43702"/>
                </a:cubicBezTo>
                <a:cubicBezTo>
                  <a:pt x="63027" y="57591"/>
                  <a:pt x="67656" y="71479"/>
                  <a:pt x="72387" y="85266"/>
                </a:cubicBezTo>
                <a:cubicBezTo>
                  <a:pt x="74701" y="92100"/>
                  <a:pt x="76494" y="99154"/>
                  <a:pt x="78068" y="106199"/>
                </a:cubicBezTo>
                <a:cubicBezTo>
                  <a:pt x="78279" y="107360"/>
                  <a:pt x="78388" y="108623"/>
                  <a:pt x="78489" y="109675"/>
                </a:cubicBezTo>
                <a:cubicBezTo>
                  <a:pt x="77546" y="111670"/>
                  <a:pt x="76174" y="112722"/>
                  <a:pt x="74491" y="113673"/>
                </a:cubicBezTo>
                <a:cubicBezTo>
                  <a:pt x="74070" y="113252"/>
                  <a:pt x="73548" y="112932"/>
                  <a:pt x="73439" y="112411"/>
                </a:cubicBezTo>
                <a:cubicBezTo>
                  <a:pt x="67126" y="82109"/>
                  <a:pt x="57977" y="52650"/>
                  <a:pt x="45031" y="24453"/>
                </a:cubicBezTo>
                <a:cubicBezTo>
                  <a:pt x="42717" y="19403"/>
                  <a:pt x="40091" y="14453"/>
                  <a:pt x="37667" y="9403"/>
                </a:cubicBezTo>
                <a:cubicBezTo>
                  <a:pt x="36825" y="7829"/>
                  <a:pt x="35773" y="6356"/>
                  <a:pt x="35461" y="4353"/>
                </a:cubicBezTo>
                <a:cubicBezTo>
                  <a:pt x="36015" y="4258"/>
                  <a:pt x="36551" y="4212"/>
                  <a:pt x="37069" y="4212"/>
                </a:cubicBezTo>
                <a:close/>
                <a:moveTo>
                  <a:pt x="24635" y="10402"/>
                </a:moveTo>
                <a:cubicBezTo>
                  <a:pt x="24915" y="10402"/>
                  <a:pt x="25192" y="10419"/>
                  <a:pt x="25462" y="10455"/>
                </a:cubicBezTo>
                <a:cubicBezTo>
                  <a:pt x="27145" y="11196"/>
                  <a:pt x="27777" y="12459"/>
                  <a:pt x="28517" y="13721"/>
                </a:cubicBezTo>
                <a:cubicBezTo>
                  <a:pt x="30302" y="17088"/>
                  <a:pt x="32196" y="20455"/>
                  <a:pt x="33778" y="23821"/>
                </a:cubicBezTo>
                <a:cubicBezTo>
                  <a:pt x="40192" y="36758"/>
                  <a:pt x="46824" y="49594"/>
                  <a:pt x="53979" y="62119"/>
                </a:cubicBezTo>
                <a:cubicBezTo>
                  <a:pt x="54189" y="62641"/>
                  <a:pt x="54501" y="63062"/>
                  <a:pt x="54711" y="63592"/>
                </a:cubicBezTo>
                <a:cubicBezTo>
                  <a:pt x="58288" y="69484"/>
                  <a:pt x="60813" y="75797"/>
                  <a:pt x="62497" y="82530"/>
                </a:cubicBezTo>
                <a:cubicBezTo>
                  <a:pt x="65022" y="91999"/>
                  <a:pt x="67757" y="101258"/>
                  <a:pt x="70392" y="110727"/>
                </a:cubicBezTo>
                <a:cubicBezTo>
                  <a:pt x="70703" y="111880"/>
                  <a:pt x="70813" y="113143"/>
                  <a:pt x="71124" y="114725"/>
                </a:cubicBezTo>
                <a:cubicBezTo>
                  <a:pt x="70282" y="114936"/>
                  <a:pt x="69971" y="115037"/>
                  <a:pt x="69441" y="115247"/>
                </a:cubicBezTo>
                <a:cubicBezTo>
                  <a:pt x="69020" y="114304"/>
                  <a:pt x="68498" y="113463"/>
                  <a:pt x="68178" y="112411"/>
                </a:cubicBezTo>
                <a:cubicBezTo>
                  <a:pt x="61764" y="94205"/>
                  <a:pt x="54501" y="76318"/>
                  <a:pt x="46614" y="58643"/>
                </a:cubicBezTo>
                <a:cubicBezTo>
                  <a:pt x="42296" y="48862"/>
                  <a:pt x="37145" y="39603"/>
                  <a:pt x="31143" y="30766"/>
                </a:cubicBezTo>
                <a:cubicBezTo>
                  <a:pt x="27886" y="25816"/>
                  <a:pt x="24519" y="20876"/>
                  <a:pt x="21253" y="15926"/>
                </a:cubicBezTo>
                <a:cubicBezTo>
                  <a:pt x="20622" y="14874"/>
                  <a:pt x="19991" y="13721"/>
                  <a:pt x="19259" y="12560"/>
                </a:cubicBezTo>
                <a:cubicBezTo>
                  <a:pt x="19780" y="12139"/>
                  <a:pt x="20100" y="11718"/>
                  <a:pt x="20521" y="11507"/>
                </a:cubicBezTo>
                <a:cubicBezTo>
                  <a:pt x="21825" y="10810"/>
                  <a:pt x="23279" y="10402"/>
                  <a:pt x="24635" y="10402"/>
                </a:cubicBezTo>
                <a:close/>
                <a:moveTo>
                  <a:pt x="9369" y="21296"/>
                </a:moveTo>
                <a:cubicBezTo>
                  <a:pt x="10210" y="21928"/>
                  <a:pt x="11052" y="22349"/>
                  <a:pt x="11574" y="22980"/>
                </a:cubicBezTo>
                <a:cubicBezTo>
                  <a:pt x="12836" y="24343"/>
                  <a:pt x="13998" y="25715"/>
                  <a:pt x="15151" y="27079"/>
                </a:cubicBezTo>
                <a:cubicBezTo>
                  <a:pt x="21885" y="35605"/>
                  <a:pt x="28096" y="44443"/>
                  <a:pt x="33988" y="53592"/>
                </a:cubicBezTo>
                <a:cubicBezTo>
                  <a:pt x="39771" y="62641"/>
                  <a:pt x="45562" y="71899"/>
                  <a:pt x="51344" y="80948"/>
                </a:cubicBezTo>
                <a:cubicBezTo>
                  <a:pt x="53558" y="84525"/>
                  <a:pt x="55553" y="88102"/>
                  <a:pt x="57135" y="91999"/>
                </a:cubicBezTo>
                <a:cubicBezTo>
                  <a:pt x="59660" y="98413"/>
                  <a:pt x="62286" y="104726"/>
                  <a:pt x="64811" y="111039"/>
                </a:cubicBezTo>
                <a:cubicBezTo>
                  <a:pt x="65342" y="112411"/>
                  <a:pt x="66074" y="113673"/>
                  <a:pt x="65443" y="115247"/>
                </a:cubicBezTo>
                <a:cubicBezTo>
                  <a:pt x="64805" y="115542"/>
                  <a:pt x="64166" y="115631"/>
                  <a:pt x="63515" y="115631"/>
                </a:cubicBezTo>
                <a:cubicBezTo>
                  <a:pt x="62774" y="115631"/>
                  <a:pt x="62018" y="115516"/>
                  <a:pt x="61234" y="115458"/>
                </a:cubicBezTo>
                <a:cubicBezTo>
                  <a:pt x="60923" y="115037"/>
                  <a:pt x="60502" y="114725"/>
                  <a:pt x="60182" y="114304"/>
                </a:cubicBezTo>
                <a:cubicBezTo>
                  <a:pt x="53979" y="102411"/>
                  <a:pt x="47767" y="90627"/>
                  <a:pt x="41564" y="78743"/>
                </a:cubicBezTo>
                <a:cubicBezTo>
                  <a:pt x="34931" y="65907"/>
                  <a:pt x="27044" y="53803"/>
                  <a:pt x="18838" y="42019"/>
                </a:cubicBezTo>
                <a:cubicBezTo>
                  <a:pt x="15681" y="37499"/>
                  <a:pt x="12104" y="33501"/>
                  <a:pt x="8737" y="29183"/>
                </a:cubicBezTo>
                <a:cubicBezTo>
                  <a:pt x="7475" y="27710"/>
                  <a:pt x="6212" y="26136"/>
                  <a:pt x="4630" y="24133"/>
                </a:cubicBezTo>
                <a:cubicBezTo>
                  <a:pt x="6524" y="22980"/>
                  <a:pt x="7896" y="22239"/>
                  <a:pt x="9369" y="21296"/>
                </a:cubicBezTo>
                <a:close/>
                <a:moveTo>
                  <a:pt x="80172" y="114826"/>
                </a:moveTo>
                <a:cubicBezTo>
                  <a:pt x="80593" y="115037"/>
                  <a:pt x="81014" y="115146"/>
                  <a:pt x="81123" y="115357"/>
                </a:cubicBezTo>
                <a:cubicBezTo>
                  <a:pt x="81435" y="115988"/>
                  <a:pt x="81755" y="116720"/>
                  <a:pt x="81965" y="117351"/>
                </a:cubicBezTo>
                <a:cubicBezTo>
                  <a:pt x="84490" y="127140"/>
                  <a:pt x="86594" y="137131"/>
                  <a:pt x="88168" y="147021"/>
                </a:cubicBezTo>
                <a:cubicBezTo>
                  <a:pt x="89431" y="155018"/>
                  <a:pt x="91855" y="162492"/>
                  <a:pt x="95222" y="169747"/>
                </a:cubicBezTo>
                <a:cubicBezTo>
                  <a:pt x="96484" y="172382"/>
                  <a:pt x="97537" y="175008"/>
                  <a:pt x="98589" y="177743"/>
                </a:cubicBezTo>
                <a:cubicBezTo>
                  <a:pt x="99641" y="180479"/>
                  <a:pt x="99851" y="183324"/>
                  <a:pt x="99321" y="186270"/>
                </a:cubicBezTo>
                <a:cubicBezTo>
                  <a:pt x="98337" y="192197"/>
                  <a:pt x="93054" y="196438"/>
                  <a:pt x="87340" y="196438"/>
                </a:cubicBezTo>
                <a:cubicBezTo>
                  <a:pt x="86360" y="196438"/>
                  <a:pt x="85367" y="196313"/>
                  <a:pt x="84381" y="196050"/>
                </a:cubicBezTo>
                <a:cubicBezTo>
                  <a:pt x="81334" y="195209"/>
                  <a:pt x="79331" y="193104"/>
                  <a:pt x="78699" y="190058"/>
                </a:cubicBezTo>
                <a:cubicBezTo>
                  <a:pt x="78068" y="186901"/>
                  <a:pt x="77757" y="183635"/>
                  <a:pt x="78068" y="180378"/>
                </a:cubicBezTo>
                <a:cubicBezTo>
                  <a:pt x="78489" y="175429"/>
                  <a:pt x="78279" y="170589"/>
                  <a:pt x="77546" y="165749"/>
                </a:cubicBezTo>
                <a:cubicBezTo>
                  <a:pt x="76915" y="161962"/>
                  <a:pt x="76284" y="158283"/>
                  <a:pt x="75442" y="154597"/>
                </a:cubicBezTo>
                <a:cubicBezTo>
                  <a:pt x="73548" y="146811"/>
                  <a:pt x="71234" y="139236"/>
                  <a:pt x="67757" y="132081"/>
                </a:cubicBezTo>
                <a:cubicBezTo>
                  <a:pt x="66495" y="129245"/>
                  <a:pt x="64921" y="126610"/>
                  <a:pt x="63549" y="123875"/>
                </a:cubicBezTo>
                <a:cubicBezTo>
                  <a:pt x="63027" y="122822"/>
                  <a:pt x="62076" y="121770"/>
                  <a:pt x="62918" y="120196"/>
                </a:cubicBezTo>
                <a:cubicBezTo>
                  <a:pt x="63692" y="120196"/>
                  <a:pt x="64511" y="120148"/>
                  <a:pt x="65345" y="120148"/>
                </a:cubicBezTo>
                <a:cubicBezTo>
                  <a:pt x="65762" y="120148"/>
                  <a:pt x="66183" y="120160"/>
                  <a:pt x="66604" y="120196"/>
                </a:cubicBezTo>
                <a:cubicBezTo>
                  <a:pt x="66945" y="120212"/>
                  <a:pt x="67283" y="120220"/>
                  <a:pt x="67618" y="120220"/>
                </a:cubicBezTo>
                <a:cubicBezTo>
                  <a:pt x="71723" y="120220"/>
                  <a:pt x="75376" y="119007"/>
                  <a:pt x="78489" y="116089"/>
                </a:cubicBezTo>
                <a:cubicBezTo>
                  <a:pt x="79019" y="115567"/>
                  <a:pt x="79650" y="115247"/>
                  <a:pt x="80172" y="114826"/>
                </a:cubicBezTo>
                <a:close/>
                <a:moveTo>
                  <a:pt x="35768" y="1"/>
                </a:moveTo>
                <a:cubicBezTo>
                  <a:pt x="34456" y="1"/>
                  <a:pt x="33130" y="228"/>
                  <a:pt x="31775" y="986"/>
                </a:cubicBezTo>
                <a:cubicBezTo>
                  <a:pt x="31564" y="1727"/>
                  <a:pt x="31143" y="2459"/>
                  <a:pt x="30933" y="3090"/>
                </a:cubicBezTo>
                <a:cubicBezTo>
                  <a:pt x="31884" y="8040"/>
                  <a:pt x="35352" y="11617"/>
                  <a:pt x="36404" y="16137"/>
                </a:cubicBezTo>
                <a:cubicBezTo>
                  <a:pt x="35945" y="16601"/>
                  <a:pt x="35565" y="16897"/>
                  <a:pt x="35034" y="16897"/>
                </a:cubicBezTo>
                <a:cubicBezTo>
                  <a:pt x="34718" y="16897"/>
                  <a:pt x="34349" y="16793"/>
                  <a:pt x="33879" y="16558"/>
                </a:cubicBezTo>
                <a:cubicBezTo>
                  <a:pt x="33458" y="15825"/>
                  <a:pt x="32827" y="14773"/>
                  <a:pt x="32196" y="13721"/>
                </a:cubicBezTo>
                <a:cubicBezTo>
                  <a:pt x="31143" y="12038"/>
                  <a:pt x="30091" y="10354"/>
                  <a:pt x="28938" y="8671"/>
                </a:cubicBezTo>
                <a:cubicBezTo>
                  <a:pt x="28307" y="7619"/>
                  <a:pt x="27356" y="6777"/>
                  <a:pt x="25571" y="6356"/>
                </a:cubicBezTo>
                <a:cubicBezTo>
                  <a:pt x="21994" y="7198"/>
                  <a:pt x="17676" y="7088"/>
                  <a:pt x="14629" y="10354"/>
                </a:cubicBezTo>
                <a:cubicBezTo>
                  <a:pt x="14520" y="11087"/>
                  <a:pt x="14419" y="11617"/>
                  <a:pt x="14520" y="12139"/>
                </a:cubicBezTo>
                <a:cubicBezTo>
                  <a:pt x="14629" y="12879"/>
                  <a:pt x="14840" y="13511"/>
                  <a:pt x="15151" y="14142"/>
                </a:cubicBezTo>
                <a:cubicBezTo>
                  <a:pt x="16203" y="15926"/>
                  <a:pt x="17255" y="17509"/>
                  <a:pt x="18308" y="19192"/>
                </a:cubicBezTo>
                <a:cubicBezTo>
                  <a:pt x="18728" y="19823"/>
                  <a:pt x="19259" y="20345"/>
                  <a:pt x="18728" y="21507"/>
                </a:cubicBezTo>
                <a:cubicBezTo>
                  <a:pt x="18097" y="21818"/>
                  <a:pt x="17154" y="22349"/>
                  <a:pt x="16203" y="22769"/>
                </a:cubicBezTo>
                <a:cubicBezTo>
                  <a:pt x="13788" y="21086"/>
                  <a:pt x="12735" y="17719"/>
                  <a:pt x="9158" y="17509"/>
                </a:cubicBezTo>
                <a:cubicBezTo>
                  <a:pt x="6002" y="18451"/>
                  <a:pt x="3157" y="20345"/>
                  <a:pt x="632" y="22349"/>
                </a:cubicBezTo>
                <a:cubicBezTo>
                  <a:pt x="1" y="25084"/>
                  <a:pt x="1" y="25395"/>
                  <a:pt x="1263" y="26978"/>
                </a:cubicBezTo>
                <a:cubicBezTo>
                  <a:pt x="3056" y="29293"/>
                  <a:pt x="5051" y="31397"/>
                  <a:pt x="6844" y="33602"/>
                </a:cubicBezTo>
                <a:cubicBezTo>
                  <a:pt x="7365" y="34343"/>
                  <a:pt x="7786" y="35075"/>
                  <a:pt x="8207" y="35917"/>
                </a:cubicBezTo>
                <a:cubicBezTo>
                  <a:pt x="6103" y="38442"/>
                  <a:pt x="3157" y="39814"/>
                  <a:pt x="1263" y="42549"/>
                </a:cubicBezTo>
                <a:cubicBezTo>
                  <a:pt x="952" y="44233"/>
                  <a:pt x="1263" y="45495"/>
                  <a:pt x="2105" y="46438"/>
                </a:cubicBezTo>
                <a:cubicBezTo>
                  <a:pt x="3157" y="47701"/>
                  <a:pt x="4318" y="48862"/>
                  <a:pt x="5371" y="50015"/>
                </a:cubicBezTo>
                <a:cubicBezTo>
                  <a:pt x="12525" y="57490"/>
                  <a:pt x="19780" y="64854"/>
                  <a:pt x="25992" y="73061"/>
                </a:cubicBezTo>
                <a:cubicBezTo>
                  <a:pt x="33357" y="82951"/>
                  <a:pt x="40613" y="92841"/>
                  <a:pt x="47977" y="102731"/>
                </a:cubicBezTo>
                <a:cubicBezTo>
                  <a:pt x="51555" y="107672"/>
                  <a:pt x="55132" y="112722"/>
                  <a:pt x="58187" y="117040"/>
                </a:cubicBezTo>
                <a:cubicBezTo>
                  <a:pt x="60182" y="121981"/>
                  <a:pt x="61975" y="126189"/>
                  <a:pt x="63658" y="130297"/>
                </a:cubicBezTo>
                <a:cubicBezTo>
                  <a:pt x="64289" y="131980"/>
                  <a:pt x="64921" y="133664"/>
                  <a:pt x="65552" y="135448"/>
                </a:cubicBezTo>
                <a:cubicBezTo>
                  <a:pt x="68809" y="144606"/>
                  <a:pt x="70602" y="154285"/>
                  <a:pt x="72075" y="163855"/>
                </a:cubicBezTo>
                <a:cubicBezTo>
                  <a:pt x="72807" y="169326"/>
                  <a:pt x="73127" y="174696"/>
                  <a:pt x="72496" y="180168"/>
                </a:cubicBezTo>
                <a:cubicBezTo>
                  <a:pt x="72075" y="183215"/>
                  <a:pt x="72387" y="186270"/>
                  <a:pt x="72917" y="189317"/>
                </a:cubicBezTo>
                <a:cubicBezTo>
                  <a:pt x="73759" y="194577"/>
                  <a:pt x="76494" y="198264"/>
                  <a:pt x="81334" y="200368"/>
                </a:cubicBezTo>
                <a:cubicBezTo>
                  <a:pt x="82176" y="200789"/>
                  <a:pt x="83118" y="200789"/>
                  <a:pt x="83539" y="201841"/>
                </a:cubicBezTo>
                <a:cubicBezTo>
                  <a:pt x="83438" y="204366"/>
                  <a:pt x="81123" y="206260"/>
                  <a:pt x="81435" y="208785"/>
                </a:cubicBezTo>
                <a:cubicBezTo>
                  <a:pt x="81856" y="208996"/>
                  <a:pt x="82176" y="209097"/>
                  <a:pt x="82487" y="209206"/>
                </a:cubicBezTo>
                <a:cubicBezTo>
                  <a:pt x="84280" y="208045"/>
                  <a:pt x="84591" y="205419"/>
                  <a:pt x="86906" y="204467"/>
                </a:cubicBezTo>
                <a:cubicBezTo>
                  <a:pt x="87226" y="205730"/>
                  <a:pt x="87537" y="206892"/>
                  <a:pt x="87857" y="207944"/>
                </a:cubicBezTo>
                <a:cubicBezTo>
                  <a:pt x="88379" y="208045"/>
                  <a:pt x="88699" y="208154"/>
                  <a:pt x="89221" y="208255"/>
                </a:cubicBezTo>
                <a:cubicBezTo>
                  <a:pt x="90483" y="206050"/>
                  <a:pt x="89751" y="202893"/>
                  <a:pt x="91645" y="200680"/>
                </a:cubicBezTo>
                <a:cubicBezTo>
                  <a:pt x="93850" y="202262"/>
                  <a:pt x="93850" y="205520"/>
                  <a:pt x="96695" y="206361"/>
                </a:cubicBezTo>
                <a:cubicBezTo>
                  <a:pt x="96796" y="205730"/>
                  <a:pt x="96905" y="205099"/>
                  <a:pt x="96796" y="204678"/>
                </a:cubicBezTo>
                <a:cubicBezTo>
                  <a:pt x="96274" y="203104"/>
                  <a:pt x="95643" y="201631"/>
                  <a:pt x="95222" y="200158"/>
                </a:cubicBezTo>
                <a:cubicBezTo>
                  <a:pt x="95112" y="199948"/>
                  <a:pt x="95432" y="199527"/>
                  <a:pt x="95744" y="198996"/>
                </a:cubicBezTo>
                <a:cubicBezTo>
                  <a:pt x="96905" y="199948"/>
                  <a:pt x="97957" y="200890"/>
                  <a:pt x="99111" y="201732"/>
                </a:cubicBezTo>
                <a:cubicBezTo>
                  <a:pt x="100483" y="202893"/>
                  <a:pt x="101955" y="203946"/>
                  <a:pt x="103428" y="204998"/>
                </a:cubicBezTo>
                <a:cubicBezTo>
                  <a:pt x="103442" y="205012"/>
                  <a:pt x="103462" y="205018"/>
                  <a:pt x="103487" y="205018"/>
                </a:cubicBezTo>
                <a:cubicBezTo>
                  <a:pt x="103646" y="205018"/>
                  <a:pt x="104023" y="204772"/>
                  <a:pt x="104481" y="204678"/>
                </a:cubicBezTo>
                <a:cubicBezTo>
                  <a:pt x="104060" y="202994"/>
                  <a:pt x="102587" y="202153"/>
                  <a:pt x="101535" y="201000"/>
                </a:cubicBezTo>
                <a:cubicBezTo>
                  <a:pt x="100483" y="199527"/>
                  <a:pt x="98799" y="198576"/>
                  <a:pt x="98168" y="196682"/>
                </a:cubicBezTo>
                <a:lnTo>
                  <a:pt x="100693" y="193214"/>
                </a:lnTo>
                <a:cubicBezTo>
                  <a:pt x="102797" y="190058"/>
                  <a:pt x="103740" y="186691"/>
                  <a:pt x="103740" y="182903"/>
                </a:cubicBezTo>
                <a:cubicBezTo>
                  <a:pt x="103740" y="179427"/>
                  <a:pt x="103109" y="176060"/>
                  <a:pt x="101745" y="172904"/>
                </a:cubicBezTo>
                <a:cubicBezTo>
                  <a:pt x="100794" y="170379"/>
                  <a:pt x="99851" y="167853"/>
                  <a:pt x="98690" y="165438"/>
                </a:cubicBezTo>
                <a:cubicBezTo>
                  <a:pt x="95011" y="157652"/>
                  <a:pt x="92377" y="149656"/>
                  <a:pt x="91114" y="141129"/>
                </a:cubicBezTo>
                <a:cubicBezTo>
                  <a:pt x="90904" y="139867"/>
                  <a:pt x="90694" y="138604"/>
                  <a:pt x="90483" y="137451"/>
                </a:cubicBezTo>
                <a:cubicBezTo>
                  <a:pt x="89221" y="130297"/>
                  <a:pt x="87958" y="123142"/>
                  <a:pt x="84381" y="117250"/>
                </a:cubicBezTo>
                <a:cubicBezTo>
                  <a:pt x="83859" y="112411"/>
                  <a:pt x="83329" y="108093"/>
                  <a:pt x="82807" y="103783"/>
                </a:cubicBezTo>
                <a:cubicBezTo>
                  <a:pt x="81544" y="91578"/>
                  <a:pt x="79541" y="79475"/>
                  <a:pt x="76806" y="67481"/>
                </a:cubicBezTo>
                <a:cubicBezTo>
                  <a:pt x="74070" y="55486"/>
                  <a:pt x="71023" y="43601"/>
                  <a:pt x="68077" y="31607"/>
                </a:cubicBezTo>
                <a:cubicBezTo>
                  <a:pt x="66916" y="27079"/>
                  <a:pt x="65653" y="22559"/>
                  <a:pt x="64390" y="18031"/>
                </a:cubicBezTo>
                <a:cubicBezTo>
                  <a:pt x="63658" y="15825"/>
                  <a:pt x="63027" y="13511"/>
                  <a:pt x="61234" y="11928"/>
                </a:cubicBezTo>
                <a:cubicBezTo>
                  <a:pt x="60596" y="11672"/>
                  <a:pt x="59992" y="11573"/>
                  <a:pt x="59407" y="11573"/>
                </a:cubicBezTo>
                <a:cubicBezTo>
                  <a:pt x="58550" y="11573"/>
                  <a:pt x="57736" y="11787"/>
                  <a:pt x="56925" y="12038"/>
                </a:cubicBezTo>
                <a:cubicBezTo>
                  <a:pt x="55688" y="12476"/>
                  <a:pt x="54522" y="13288"/>
                  <a:pt x="53059" y="13288"/>
                </a:cubicBezTo>
                <a:cubicBezTo>
                  <a:pt x="52780" y="13288"/>
                  <a:pt x="52490" y="13258"/>
                  <a:pt x="52186" y="13191"/>
                </a:cubicBezTo>
                <a:cubicBezTo>
                  <a:pt x="51344" y="11617"/>
                  <a:pt x="50502" y="10034"/>
                  <a:pt x="49560" y="8460"/>
                </a:cubicBezTo>
                <a:cubicBezTo>
                  <a:pt x="48398" y="6457"/>
                  <a:pt x="47035" y="4563"/>
                  <a:pt x="45242" y="2989"/>
                </a:cubicBezTo>
                <a:cubicBezTo>
                  <a:pt x="43558" y="1516"/>
                  <a:pt x="41665" y="675"/>
                  <a:pt x="39459" y="355"/>
                </a:cubicBezTo>
                <a:cubicBezTo>
                  <a:pt x="38233" y="204"/>
                  <a:pt x="37007" y="1"/>
                  <a:pt x="35768" y="1"/>
                </a:cubicBezTo>
                <a:close/>
              </a:path>
            </a:pathLst>
          </a:custGeom>
          <a:solidFill>
            <a:srgbClr val="DBE8B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9"/>
          <p:cNvSpPr/>
          <p:nvPr/>
        </p:nvSpPr>
        <p:spPr>
          <a:xfrm rot="3426885">
            <a:off x="8224364" y="2597468"/>
            <a:ext cx="443549" cy="888139"/>
          </a:xfrm>
          <a:custGeom>
            <a:avLst/>
            <a:gdLst/>
            <a:ahLst/>
            <a:cxnLst/>
            <a:rect l="l" t="t" r="r" b="b"/>
            <a:pathLst>
              <a:path w="104481" h="209207" extrusionOk="0">
                <a:moveTo>
                  <a:pt x="37896" y="20017"/>
                </a:moveTo>
                <a:cubicBezTo>
                  <a:pt x="37992" y="20017"/>
                  <a:pt x="38092" y="20023"/>
                  <a:pt x="38197" y="20034"/>
                </a:cubicBezTo>
                <a:cubicBezTo>
                  <a:pt x="38508" y="20244"/>
                  <a:pt x="38929" y="20345"/>
                  <a:pt x="39039" y="20665"/>
                </a:cubicBezTo>
                <a:cubicBezTo>
                  <a:pt x="43037" y="29814"/>
                  <a:pt x="47035" y="38863"/>
                  <a:pt x="50923" y="48020"/>
                </a:cubicBezTo>
                <a:cubicBezTo>
                  <a:pt x="51325" y="48823"/>
                  <a:pt x="51251" y="49718"/>
                  <a:pt x="51426" y="50529"/>
                </a:cubicBezTo>
                <a:lnTo>
                  <a:pt x="51426" y="50529"/>
                </a:lnTo>
                <a:cubicBezTo>
                  <a:pt x="50385" y="50364"/>
                  <a:pt x="50179" y="49461"/>
                  <a:pt x="49871" y="48652"/>
                </a:cubicBezTo>
                <a:cubicBezTo>
                  <a:pt x="47346" y="43702"/>
                  <a:pt x="44930" y="38652"/>
                  <a:pt x="42405" y="33602"/>
                </a:cubicBezTo>
                <a:cubicBezTo>
                  <a:pt x="40402" y="29604"/>
                  <a:pt x="38407" y="25505"/>
                  <a:pt x="36404" y="21717"/>
                </a:cubicBezTo>
                <a:cubicBezTo>
                  <a:pt x="36503" y="20481"/>
                  <a:pt x="37025" y="20017"/>
                  <a:pt x="37896" y="20017"/>
                </a:cubicBezTo>
                <a:close/>
                <a:moveTo>
                  <a:pt x="21253" y="23922"/>
                </a:moveTo>
                <a:cubicBezTo>
                  <a:pt x="21784" y="24453"/>
                  <a:pt x="22306" y="24874"/>
                  <a:pt x="22726" y="25395"/>
                </a:cubicBezTo>
                <a:cubicBezTo>
                  <a:pt x="28408" y="33501"/>
                  <a:pt x="33458" y="42019"/>
                  <a:pt x="37986" y="50857"/>
                </a:cubicBezTo>
                <a:cubicBezTo>
                  <a:pt x="38271" y="51341"/>
                  <a:pt x="38211" y="52083"/>
                  <a:pt x="38275" y="52689"/>
                </a:cubicBezTo>
                <a:lnTo>
                  <a:pt x="38275" y="52689"/>
                </a:lnTo>
                <a:cubicBezTo>
                  <a:pt x="37881" y="52516"/>
                  <a:pt x="37424" y="52396"/>
                  <a:pt x="37145" y="52018"/>
                </a:cubicBezTo>
                <a:cubicBezTo>
                  <a:pt x="31674" y="43601"/>
                  <a:pt x="25782" y="35395"/>
                  <a:pt x="19570" y="27500"/>
                </a:cubicBezTo>
                <a:cubicBezTo>
                  <a:pt x="19259" y="27079"/>
                  <a:pt x="19048" y="26557"/>
                  <a:pt x="18838" y="26136"/>
                </a:cubicBezTo>
                <a:cubicBezTo>
                  <a:pt x="19149" y="25606"/>
                  <a:pt x="19360" y="25084"/>
                  <a:pt x="19780" y="24764"/>
                </a:cubicBezTo>
                <a:cubicBezTo>
                  <a:pt x="20100" y="24453"/>
                  <a:pt x="20622" y="24242"/>
                  <a:pt x="21253" y="23922"/>
                </a:cubicBezTo>
                <a:close/>
                <a:moveTo>
                  <a:pt x="51528" y="50686"/>
                </a:moveTo>
                <a:cubicBezTo>
                  <a:pt x="52436" y="51187"/>
                  <a:pt x="52405" y="52020"/>
                  <a:pt x="52397" y="52798"/>
                </a:cubicBezTo>
                <a:lnTo>
                  <a:pt x="52397" y="52798"/>
                </a:lnTo>
                <a:cubicBezTo>
                  <a:pt x="51395" y="52447"/>
                  <a:pt x="51358" y="51619"/>
                  <a:pt x="51528" y="50686"/>
                </a:cubicBezTo>
                <a:close/>
                <a:moveTo>
                  <a:pt x="52634" y="53282"/>
                </a:moveTo>
                <a:lnTo>
                  <a:pt x="52634" y="53282"/>
                </a:lnTo>
                <a:cubicBezTo>
                  <a:pt x="52765" y="53440"/>
                  <a:pt x="52896" y="53571"/>
                  <a:pt x="53028" y="53702"/>
                </a:cubicBezTo>
                <a:cubicBezTo>
                  <a:pt x="52981" y="53708"/>
                  <a:pt x="52939" y="53711"/>
                  <a:pt x="52902" y="53711"/>
                </a:cubicBezTo>
                <a:cubicBezTo>
                  <a:pt x="52594" y="53711"/>
                  <a:pt x="52604" y="53500"/>
                  <a:pt x="52634" y="53282"/>
                </a:cubicBezTo>
                <a:close/>
                <a:moveTo>
                  <a:pt x="38365" y="52910"/>
                </a:moveTo>
                <a:cubicBezTo>
                  <a:pt x="39512" y="53767"/>
                  <a:pt x="39551" y="53828"/>
                  <a:pt x="39188" y="55204"/>
                </a:cubicBezTo>
                <a:lnTo>
                  <a:pt x="39188" y="55204"/>
                </a:lnTo>
                <a:cubicBezTo>
                  <a:pt x="38616" y="54533"/>
                  <a:pt x="38150" y="53846"/>
                  <a:pt x="38365" y="52910"/>
                </a:cubicBezTo>
                <a:close/>
                <a:moveTo>
                  <a:pt x="39297" y="55391"/>
                </a:moveTo>
                <a:cubicBezTo>
                  <a:pt x="40021" y="55442"/>
                  <a:pt x="40294" y="55861"/>
                  <a:pt x="40192" y="56648"/>
                </a:cubicBezTo>
                <a:cubicBezTo>
                  <a:pt x="40192" y="56878"/>
                  <a:pt x="40136" y="57113"/>
                  <a:pt x="40108" y="57391"/>
                </a:cubicBezTo>
                <a:lnTo>
                  <a:pt x="40108" y="57391"/>
                </a:lnTo>
                <a:cubicBezTo>
                  <a:pt x="39839" y="56746"/>
                  <a:pt x="39565" y="56035"/>
                  <a:pt x="39297" y="55391"/>
                </a:cubicBezTo>
                <a:close/>
                <a:moveTo>
                  <a:pt x="40613" y="57490"/>
                </a:moveTo>
                <a:cubicBezTo>
                  <a:pt x="40677" y="57490"/>
                  <a:pt x="40592" y="57525"/>
                  <a:pt x="40469" y="57553"/>
                </a:cubicBezTo>
                <a:lnTo>
                  <a:pt x="40469" y="57553"/>
                </a:lnTo>
                <a:cubicBezTo>
                  <a:pt x="40560" y="57515"/>
                  <a:pt x="40613" y="57490"/>
                  <a:pt x="40613" y="57490"/>
                </a:cubicBezTo>
                <a:close/>
                <a:moveTo>
                  <a:pt x="59450" y="16667"/>
                </a:moveTo>
                <a:cubicBezTo>
                  <a:pt x="60923" y="18561"/>
                  <a:pt x="61554" y="20766"/>
                  <a:pt x="62286" y="22980"/>
                </a:cubicBezTo>
                <a:cubicBezTo>
                  <a:pt x="63549" y="27289"/>
                  <a:pt x="64710" y="31708"/>
                  <a:pt x="65863" y="36026"/>
                </a:cubicBezTo>
                <a:cubicBezTo>
                  <a:pt x="68809" y="48542"/>
                  <a:pt x="71755" y="60957"/>
                  <a:pt x="74600" y="73482"/>
                </a:cubicBezTo>
                <a:cubicBezTo>
                  <a:pt x="75232" y="75898"/>
                  <a:pt x="75652" y="78423"/>
                  <a:pt x="76073" y="80948"/>
                </a:cubicBezTo>
                <a:cubicBezTo>
                  <a:pt x="76174" y="81579"/>
                  <a:pt x="76073" y="82210"/>
                  <a:pt x="76073" y="84003"/>
                </a:cubicBezTo>
                <a:cubicBezTo>
                  <a:pt x="67968" y="61589"/>
                  <a:pt x="62396" y="39494"/>
                  <a:pt x="54400" y="18451"/>
                </a:cubicBezTo>
                <a:cubicBezTo>
                  <a:pt x="56184" y="16978"/>
                  <a:pt x="57657" y="16667"/>
                  <a:pt x="59450" y="16667"/>
                </a:cubicBezTo>
                <a:close/>
                <a:moveTo>
                  <a:pt x="10943" y="38762"/>
                </a:moveTo>
                <a:cubicBezTo>
                  <a:pt x="11894" y="39915"/>
                  <a:pt x="12946" y="40967"/>
                  <a:pt x="13788" y="42128"/>
                </a:cubicBezTo>
                <a:cubicBezTo>
                  <a:pt x="23046" y="55065"/>
                  <a:pt x="32406" y="67800"/>
                  <a:pt x="39560" y="82000"/>
                </a:cubicBezTo>
                <a:cubicBezTo>
                  <a:pt x="41017" y="84913"/>
                  <a:pt x="42992" y="87522"/>
                  <a:pt x="43948" y="90632"/>
                </a:cubicBezTo>
                <a:lnTo>
                  <a:pt x="43948" y="90632"/>
                </a:lnTo>
                <a:cubicBezTo>
                  <a:pt x="43811" y="90641"/>
                  <a:pt x="43657" y="90656"/>
                  <a:pt x="43510" y="90656"/>
                </a:cubicBezTo>
                <a:cubicBezTo>
                  <a:pt x="43318" y="90656"/>
                  <a:pt x="43140" y="90629"/>
                  <a:pt x="43037" y="90526"/>
                </a:cubicBezTo>
                <a:cubicBezTo>
                  <a:pt x="42506" y="89895"/>
                  <a:pt x="41875" y="89154"/>
                  <a:pt x="41353" y="88422"/>
                </a:cubicBezTo>
                <a:cubicBezTo>
                  <a:pt x="38828" y="84946"/>
                  <a:pt x="36303" y="81369"/>
                  <a:pt x="33879" y="77791"/>
                </a:cubicBezTo>
                <a:cubicBezTo>
                  <a:pt x="26093" y="66327"/>
                  <a:pt x="17154" y="55697"/>
                  <a:pt x="7475" y="45706"/>
                </a:cubicBezTo>
                <a:cubicBezTo>
                  <a:pt x="6844" y="45074"/>
                  <a:pt x="6313" y="44334"/>
                  <a:pt x="5682" y="43601"/>
                </a:cubicBezTo>
                <a:cubicBezTo>
                  <a:pt x="6844" y="41388"/>
                  <a:pt x="8737" y="40024"/>
                  <a:pt x="10943" y="38762"/>
                </a:cubicBezTo>
                <a:close/>
                <a:moveTo>
                  <a:pt x="44021" y="90774"/>
                </a:moveTo>
                <a:lnTo>
                  <a:pt x="44021" y="90774"/>
                </a:lnTo>
                <a:cubicBezTo>
                  <a:pt x="44770" y="91455"/>
                  <a:pt x="44813" y="92318"/>
                  <a:pt x="44564" y="93187"/>
                </a:cubicBezTo>
                <a:lnTo>
                  <a:pt x="44564" y="93187"/>
                </a:lnTo>
                <a:cubicBezTo>
                  <a:pt x="44083" y="92415"/>
                  <a:pt x="43621" y="91719"/>
                  <a:pt x="44021" y="90774"/>
                </a:cubicBezTo>
                <a:close/>
                <a:moveTo>
                  <a:pt x="37069" y="4212"/>
                </a:moveTo>
                <a:cubicBezTo>
                  <a:pt x="39404" y="4212"/>
                  <a:pt x="41377" y="5156"/>
                  <a:pt x="42927" y="6878"/>
                </a:cubicBezTo>
                <a:cubicBezTo>
                  <a:pt x="44089" y="8250"/>
                  <a:pt x="45141" y="9824"/>
                  <a:pt x="45873" y="11406"/>
                </a:cubicBezTo>
                <a:cubicBezTo>
                  <a:pt x="47876" y="15404"/>
                  <a:pt x="49871" y="19504"/>
                  <a:pt x="51454" y="23712"/>
                </a:cubicBezTo>
                <a:cubicBezTo>
                  <a:pt x="53869" y="30345"/>
                  <a:pt x="55974" y="37078"/>
                  <a:pt x="58288" y="43702"/>
                </a:cubicBezTo>
                <a:cubicBezTo>
                  <a:pt x="63027" y="57591"/>
                  <a:pt x="67656" y="71479"/>
                  <a:pt x="72387" y="85266"/>
                </a:cubicBezTo>
                <a:cubicBezTo>
                  <a:pt x="74701" y="92100"/>
                  <a:pt x="76494" y="99154"/>
                  <a:pt x="78068" y="106199"/>
                </a:cubicBezTo>
                <a:cubicBezTo>
                  <a:pt x="78279" y="107360"/>
                  <a:pt x="78388" y="108623"/>
                  <a:pt x="78489" y="109675"/>
                </a:cubicBezTo>
                <a:cubicBezTo>
                  <a:pt x="77546" y="111670"/>
                  <a:pt x="76174" y="112722"/>
                  <a:pt x="74491" y="113673"/>
                </a:cubicBezTo>
                <a:cubicBezTo>
                  <a:pt x="74070" y="113252"/>
                  <a:pt x="73548" y="112932"/>
                  <a:pt x="73439" y="112411"/>
                </a:cubicBezTo>
                <a:cubicBezTo>
                  <a:pt x="67126" y="82109"/>
                  <a:pt x="57977" y="52650"/>
                  <a:pt x="45031" y="24453"/>
                </a:cubicBezTo>
                <a:cubicBezTo>
                  <a:pt x="42717" y="19403"/>
                  <a:pt x="40091" y="14453"/>
                  <a:pt x="37667" y="9403"/>
                </a:cubicBezTo>
                <a:cubicBezTo>
                  <a:pt x="36825" y="7829"/>
                  <a:pt x="35773" y="6356"/>
                  <a:pt x="35461" y="4353"/>
                </a:cubicBezTo>
                <a:cubicBezTo>
                  <a:pt x="36015" y="4258"/>
                  <a:pt x="36551" y="4212"/>
                  <a:pt x="37069" y="4212"/>
                </a:cubicBezTo>
                <a:close/>
                <a:moveTo>
                  <a:pt x="24635" y="10402"/>
                </a:moveTo>
                <a:cubicBezTo>
                  <a:pt x="24915" y="10402"/>
                  <a:pt x="25192" y="10419"/>
                  <a:pt x="25462" y="10455"/>
                </a:cubicBezTo>
                <a:cubicBezTo>
                  <a:pt x="27145" y="11196"/>
                  <a:pt x="27777" y="12459"/>
                  <a:pt x="28517" y="13721"/>
                </a:cubicBezTo>
                <a:cubicBezTo>
                  <a:pt x="30302" y="17088"/>
                  <a:pt x="32196" y="20455"/>
                  <a:pt x="33778" y="23821"/>
                </a:cubicBezTo>
                <a:cubicBezTo>
                  <a:pt x="40192" y="36758"/>
                  <a:pt x="46824" y="49594"/>
                  <a:pt x="53979" y="62119"/>
                </a:cubicBezTo>
                <a:cubicBezTo>
                  <a:pt x="54189" y="62641"/>
                  <a:pt x="54501" y="63062"/>
                  <a:pt x="54711" y="63592"/>
                </a:cubicBezTo>
                <a:cubicBezTo>
                  <a:pt x="58288" y="69484"/>
                  <a:pt x="60813" y="75797"/>
                  <a:pt x="62497" y="82530"/>
                </a:cubicBezTo>
                <a:cubicBezTo>
                  <a:pt x="65022" y="91999"/>
                  <a:pt x="67757" y="101258"/>
                  <a:pt x="70392" y="110727"/>
                </a:cubicBezTo>
                <a:cubicBezTo>
                  <a:pt x="70703" y="111880"/>
                  <a:pt x="70813" y="113143"/>
                  <a:pt x="71124" y="114725"/>
                </a:cubicBezTo>
                <a:cubicBezTo>
                  <a:pt x="70282" y="114936"/>
                  <a:pt x="69971" y="115037"/>
                  <a:pt x="69441" y="115247"/>
                </a:cubicBezTo>
                <a:cubicBezTo>
                  <a:pt x="69020" y="114304"/>
                  <a:pt x="68498" y="113463"/>
                  <a:pt x="68178" y="112411"/>
                </a:cubicBezTo>
                <a:cubicBezTo>
                  <a:pt x="61764" y="94205"/>
                  <a:pt x="54501" y="76318"/>
                  <a:pt x="46614" y="58643"/>
                </a:cubicBezTo>
                <a:cubicBezTo>
                  <a:pt x="42296" y="48862"/>
                  <a:pt x="37145" y="39603"/>
                  <a:pt x="31143" y="30766"/>
                </a:cubicBezTo>
                <a:cubicBezTo>
                  <a:pt x="27886" y="25816"/>
                  <a:pt x="24519" y="20876"/>
                  <a:pt x="21253" y="15926"/>
                </a:cubicBezTo>
                <a:cubicBezTo>
                  <a:pt x="20622" y="14874"/>
                  <a:pt x="19991" y="13721"/>
                  <a:pt x="19259" y="12560"/>
                </a:cubicBezTo>
                <a:cubicBezTo>
                  <a:pt x="19780" y="12139"/>
                  <a:pt x="20100" y="11718"/>
                  <a:pt x="20521" y="11507"/>
                </a:cubicBezTo>
                <a:cubicBezTo>
                  <a:pt x="21825" y="10810"/>
                  <a:pt x="23279" y="10402"/>
                  <a:pt x="24635" y="10402"/>
                </a:cubicBezTo>
                <a:close/>
                <a:moveTo>
                  <a:pt x="9369" y="21296"/>
                </a:moveTo>
                <a:cubicBezTo>
                  <a:pt x="10210" y="21928"/>
                  <a:pt x="11052" y="22349"/>
                  <a:pt x="11574" y="22980"/>
                </a:cubicBezTo>
                <a:cubicBezTo>
                  <a:pt x="12836" y="24343"/>
                  <a:pt x="13998" y="25715"/>
                  <a:pt x="15151" y="27079"/>
                </a:cubicBezTo>
                <a:cubicBezTo>
                  <a:pt x="21885" y="35605"/>
                  <a:pt x="28096" y="44443"/>
                  <a:pt x="33988" y="53592"/>
                </a:cubicBezTo>
                <a:cubicBezTo>
                  <a:pt x="39771" y="62641"/>
                  <a:pt x="45562" y="71899"/>
                  <a:pt x="51344" y="80948"/>
                </a:cubicBezTo>
                <a:cubicBezTo>
                  <a:pt x="53558" y="84525"/>
                  <a:pt x="55553" y="88102"/>
                  <a:pt x="57135" y="91999"/>
                </a:cubicBezTo>
                <a:cubicBezTo>
                  <a:pt x="59660" y="98413"/>
                  <a:pt x="62286" y="104726"/>
                  <a:pt x="64811" y="111039"/>
                </a:cubicBezTo>
                <a:cubicBezTo>
                  <a:pt x="65342" y="112411"/>
                  <a:pt x="66074" y="113673"/>
                  <a:pt x="65443" y="115247"/>
                </a:cubicBezTo>
                <a:cubicBezTo>
                  <a:pt x="64805" y="115542"/>
                  <a:pt x="64166" y="115631"/>
                  <a:pt x="63515" y="115631"/>
                </a:cubicBezTo>
                <a:cubicBezTo>
                  <a:pt x="62774" y="115631"/>
                  <a:pt x="62018" y="115516"/>
                  <a:pt x="61234" y="115458"/>
                </a:cubicBezTo>
                <a:cubicBezTo>
                  <a:pt x="60923" y="115037"/>
                  <a:pt x="60502" y="114725"/>
                  <a:pt x="60182" y="114304"/>
                </a:cubicBezTo>
                <a:cubicBezTo>
                  <a:pt x="53979" y="102411"/>
                  <a:pt x="47767" y="90627"/>
                  <a:pt x="41564" y="78743"/>
                </a:cubicBezTo>
                <a:cubicBezTo>
                  <a:pt x="34931" y="65907"/>
                  <a:pt x="27044" y="53803"/>
                  <a:pt x="18838" y="42019"/>
                </a:cubicBezTo>
                <a:cubicBezTo>
                  <a:pt x="15681" y="37499"/>
                  <a:pt x="12104" y="33501"/>
                  <a:pt x="8737" y="29183"/>
                </a:cubicBezTo>
                <a:cubicBezTo>
                  <a:pt x="7475" y="27710"/>
                  <a:pt x="6212" y="26136"/>
                  <a:pt x="4630" y="24133"/>
                </a:cubicBezTo>
                <a:cubicBezTo>
                  <a:pt x="6524" y="22980"/>
                  <a:pt x="7896" y="22239"/>
                  <a:pt x="9369" y="21296"/>
                </a:cubicBezTo>
                <a:close/>
                <a:moveTo>
                  <a:pt x="80172" y="114826"/>
                </a:moveTo>
                <a:cubicBezTo>
                  <a:pt x="80593" y="115037"/>
                  <a:pt x="81014" y="115146"/>
                  <a:pt x="81123" y="115357"/>
                </a:cubicBezTo>
                <a:cubicBezTo>
                  <a:pt x="81435" y="115988"/>
                  <a:pt x="81755" y="116720"/>
                  <a:pt x="81965" y="117351"/>
                </a:cubicBezTo>
                <a:cubicBezTo>
                  <a:pt x="84490" y="127140"/>
                  <a:pt x="86594" y="137131"/>
                  <a:pt x="88168" y="147021"/>
                </a:cubicBezTo>
                <a:cubicBezTo>
                  <a:pt x="89431" y="155018"/>
                  <a:pt x="91855" y="162492"/>
                  <a:pt x="95222" y="169747"/>
                </a:cubicBezTo>
                <a:cubicBezTo>
                  <a:pt x="96484" y="172382"/>
                  <a:pt x="97537" y="175008"/>
                  <a:pt x="98589" y="177743"/>
                </a:cubicBezTo>
                <a:cubicBezTo>
                  <a:pt x="99641" y="180479"/>
                  <a:pt x="99851" y="183324"/>
                  <a:pt x="99321" y="186270"/>
                </a:cubicBezTo>
                <a:cubicBezTo>
                  <a:pt x="98337" y="192197"/>
                  <a:pt x="93054" y="196438"/>
                  <a:pt x="87340" y="196438"/>
                </a:cubicBezTo>
                <a:cubicBezTo>
                  <a:pt x="86360" y="196438"/>
                  <a:pt x="85367" y="196313"/>
                  <a:pt x="84381" y="196050"/>
                </a:cubicBezTo>
                <a:cubicBezTo>
                  <a:pt x="81334" y="195209"/>
                  <a:pt x="79331" y="193104"/>
                  <a:pt x="78699" y="190058"/>
                </a:cubicBezTo>
                <a:cubicBezTo>
                  <a:pt x="78068" y="186901"/>
                  <a:pt x="77757" y="183635"/>
                  <a:pt x="78068" y="180378"/>
                </a:cubicBezTo>
                <a:cubicBezTo>
                  <a:pt x="78489" y="175429"/>
                  <a:pt x="78279" y="170589"/>
                  <a:pt x="77546" y="165749"/>
                </a:cubicBezTo>
                <a:cubicBezTo>
                  <a:pt x="76915" y="161962"/>
                  <a:pt x="76284" y="158283"/>
                  <a:pt x="75442" y="154597"/>
                </a:cubicBezTo>
                <a:cubicBezTo>
                  <a:pt x="73548" y="146811"/>
                  <a:pt x="71234" y="139236"/>
                  <a:pt x="67757" y="132081"/>
                </a:cubicBezTo>
                <a:cubicBezTo>
                  <a:pt x="66495" y="129245"/>
                  <a:pt x="64921" y="126610"/>
                  <a:pt x="63549" y="123875"/>
                </a:cubicBezTo>
                <a:cubicBezTo>
                  <a:pt x="63027" y="122822"/>
                  <a:pt x="62076" y="121770"/>
                  <a:pt x="62918" y="120196"/>
                </a:cubicBezTo>
                <a:cubicBezTo>
                  <a:pt x="63692" y="120196"/>
                  <a:pt x="64511" y="120148"/>
                  <a:pt x="65345" y="120148"/>
                </a:cubicBezTo>
                <a:cubicBezTo>
                  <a:pt x="65762" y="120148"/>
                  <a:pt x="66183" y="120160"/>
                  <a:pt x="66604" y="120196"/>
                </a:cubicBezTo>
                <a:cubicBezTo>
                  <a:pt x="66945" y="120212"/>
                  <a:pt x="67283" y="120220"/>
                  <a:pt x="67618" y="120220"/>
                </a:cubicBezTo>
                <a:cubicBezTo>
                  <a:pt x="71723" y="120220"/>
                  <a:pt x="75376" y="119007"/>
                  <a:pt x="78489" y="116089"/>
                </a:cubicBezTo>
                <a:cubicBezTo>
                  <a:pt x="79019" y="115567"/>
                  <a:pt x="79650" y="115247"/>
                  <a:pt x="80172" y="114826"/>
                </a:cubicBezTo>
                <a:close/>
                <a:moveTo>
                  <a:pt x="35768" y="1"/>
                </a:moveTo>
                <a:cubicBezTo>
                  <a:pt x="34456" y="1"/>
                  <a:pt x="33130" y="228"/>
                  <a:pt x="31775" y="986"/>
                </a:cubicBezTo>
                <a:cubicBezTo>
                  <a:pt x="31564" y="1727"/>
                  <a:pt x="31143" y="2459"/>
                  <a:pt x="30933" y="3090"/>
                </a:cubicBezTo>
                <a:cubicBezTo>
                  <a:pt x="31884" y="8040"/>
                  <a:pt x="35352" y="11617"/>
                  <a:pt x="36404" y="16137"/>
                </a:cubicBezTo>
                <a:cubicBezTo>
                  <a:pt x="35945" y="16601"/>
                  <a:pt x="35565" y="16897"/>
                  <a:pt x="35034" y="16897"/>
                </a:cubicBezTo>
                <a:cubicBezTo>
                  <a:pt x="34718" y="16897"/>
                  <a:pt x="34349" y="16793"/>
                  <a:pt x="33879" y="16558"/>
                </a:cubicBezTo>
                <a:cubicBezTo>
                  <a:pt x="33458" y="15825"/>
                  <a:pt x="32827" y="14773"/>
                  <a:pt x="32196" y="13721"/>
                </a:cubicBezTo>
                <a:cubicBezTo>
                  <a:pt x="31143" y="12038"/>
                  <a:pt x="30091" y="10354"/>
                  <a:pt x="28938" y="8671"/>
                </a:cubicBezTo>
                <a:cubicBezTo>
                  <a:pt x="28307" y="7619"/>
                  <a:pt x="27356" y="6777"/>
                  <a:pt x="25571" y="6356"/>
                </a:cubicBezTo>
                <a:cubicBezTo>
                  <a:pt x="21994" y="7198"/>
                  <a:pt x="17676" y="7088"/>
                  <a:pt x="14629" y="10354"/>
                </a:cubicBezTo>
                <a:cubicBezTo>
                  <a:pt x="14520" y="11087"/>
                  <a:pt x="14419" y="11617"/>
                  <a:pt x="14520" y="12139"/>
                </a:cubicBezTo>
                <a:cubicBezTo>
                  <a:pt x="14629" y="12879"/>
                  <a:pt x="14840" y="13511"/>
                  <a:pt x="15151" y="14142"/>
                </a:cubicBezTo>
                <a:cubicBezTo>
                  <a:pt x="16203" y="15926"/>
                  <a:pt x="17255" y="17509"/>
                  <a:pt x="18308" y="19192"/>
                </a:cubicBezTo>
                <a:cubicBezTo>
                  <a:pt x="18728" y="19823"/>
                  <a:pt x="19259" y="20345"/>
                  <a:pt x="18728" y="21507"/>
                </a:cubicBezTo>
                <a:cubicBezTo>
                  <a:pt x="18097" y="21818"/>
                  <a:pt x="17154" y="22349"/>
                  <a:pt x="16203" y="22769"/>
                </a:cubicBezTo>
                <a:cubicBezTo>
                  <a:pt x="13788" y="21086"/>
                  <a:pt x="12735" y="17719"/>
                  <a:pt x="9158" y="17509"/>
                </a:cubicBezTo>
                <a:cubicBezTo>
                  <a:pt x="6002" y="18451"/>
                  <a:pt x="3157" y="20345"/>
                  <a:pt x="632" y="22349"/>
                </a:cubicBezTo>
                <a:cubicBezTo>
                  <a:pt x="1" y="25084"/>
                  <a:pt x="1" y="25395"/>
                  <a:pt x="1263" y="26978"/>
                </a:cubicBezTo>
                <a:cubicBezTo>
                  <a:pt x="3056" y="29293"/>
                  <a:pt x="5051" y="31397"/>
                  <a:pt x="6844" y="33602"/>
                </a:cubicBezTo>
                <a:cubicBezTo>
                  <a:pt x="7365" y="34343"/>
                  <a:pt x="7786" y="35075"/>
                  <a:pt x="8207" y="35917"/>
                </a:cubicBezTo>
                <a:cubicBezTo>
                  <a:pt x="6103" y="38442"/>
                  <a:pt x="3157" y="39814"/>
                  <a:pt x="1263" y="42549"/>
                </a:cubicBezTo>
                <a:cubicBezTo>
                  <a:pt x="952" y="44233"/>
                  <a:pt x="1263" y="45495"/>
                  <a:pt x="2105" y="46438"/>
                </a:cubicBezTo>
                <a:cubicBezTo>
                  <a:pt x="3157" y="47701"/>
                  <a:pt x="4318" y="48862"/>
                  <a:pt x="5371" y="50015"/>
                </a:cubicBezTo>
                <a:cubicBezTo>
                  <a:pt x="12525" y="57490"/>
                  <a:pt x="19780" y="64854"/>
                  <a:pt x="25992" y="73061"/>
                </a:cubicBezTo>
                <a:cubicBezTo>
                  <a:pt x="33357" y="82951"/>
                  <a:pt x="40613" y="92841"/>
                  <a:pt x="47977" y="102731"/>
                </a:cubicBezTo>
                <a:cubicBezTo>
                  <a:pt x="51555" y="107672"/>
                  <a:pt x="55132" y="112722"/>
                  <a:pt x="58187" y="117040"/>
                </a:cubicBezTo>
                <a:cubicBezTo>
                  <a:pt x="60182" y="121981"/>
                  <a:pt x="61975" y="126189"/>
                  <a:pt x="63658" y="130297"/>
                </a:cubicBezTo>
                <a:cubicBezTo>
                  <a:pt x="64289" y="131980"/>
                  <a:pt x="64921" y="133664"/>
                  <a:pt x="65552" y="135448"/>
                </a:cubicBezTo>
                <a:cubicBezTo>
                  <a:pt x="68809" y="144606"/>
                  <a:pt x="70602" y="154285"/>
                  <a:pt x="72075" y="163855"/>
                </a:cubicBezTo>
                <a:cubicBezTo>
                  <a:pt x="72807" y="169326"/>
                  <a:pt x="73127" y="174696"/>
                  <a:pt x="72496" y="180168"/>
                </a:cubicBezTo>
                <a:cubicBezTo>
                  <a:pt x="72075" y="183215"/>
                  <a:pt x="72387" y="186270"/>
                  <a:pt x="72917" y="189317"/>
                </a:cubicBezTo>
                <a:cubicBezTo>
                  <a:pt x="73759" y="194577"/>
                  <a:pt x="76494" y="198264"/>
                  <a:pt x="81334" y="200368"/>
                </a:cubicBezTo>
                <a:cubicBezTo>
                  <a:pt x="82176" y="200789"/>
                  <a:pt x="83118" y="200789"/>
                  <a:pt x="83539" y="201841"/>
                </a:cubicBezTo>
                <a:cubicBezTo>
                  <a:pt x="83438" y="204366"/>
                  <a:pt x="81123" y="206260"/>
                  <a:pt x="81435" y="208785"/>
                </a:cubicBezTo>
                <a:cubicBezTo>
                  <a:pt x="81856" y="208996"/>
                  <a:pt x="82176" y="209097"/>
                  <a:pt x="82487" y="209206"/>
                </a:cubicBezTo>
                <a:cubicBezTo>
                  <a:pt x="84280" y="208045"/>
                  <a:pt x="84591" y="205419"/>
                  <a:pt x="86906" y="204467"/>
                </a:cubicBezTo>
                <a:cubicBezTo>
                  <a:pt x="87226" y="205730"/>
                  <a:pt x="87537" y="206892"/>
                  <a:pt x="87857" y="207944"/>
                </a:cubicBezTo>
                <a:cubicBezTo>
                  <a:pt x="88379" y="208045"/>
                  <a:pt x="88699" y="208154"/>
                  <a:pt x="89221" y="208255"/>
                </a:cubicBezTo>
                <a:cubicBezTo>
                  <a:pt x="90483" y="206050"/>
                  <a:pt x="89751" y="202893"/>
                  <a:pt x="91645" y="200680"/>
                </a:cubicBezTo>
                <a:cubicBezTo>
                  <a:pt x="93850" y="202262"/>
                  <a:pt x="93850" y="205520"/>
                  <a:pt x="96695" y="206361"/>
                </a:cubicBezTo>
                <a:cubicBezTo>
                  <a:pt x="96796" y="205730"/>
                  <a:pt x="96905" y="205099"/>
                  <a:pt x="96796" y="204678"/>
                </a:cubicBezTo>
                <a:cubicBezTo>
                  <a:pt x="96274" y="203104"/>
                  <a:pt x="95643" y="201631"/>
                  <a:pt x="95222" y="200158"/>
                </a:cubicBezTo>
                <a:cubicBezTo>
                  <a:pt x="95112" y="199948"/>
                  <a:pt x="95432" y="199527"/>
                  <a:pt x="95744" y="198996"/>
                </a:cubicBezTo>
                <a:cubicBezTo>
                  <a:pt x="96905" y="199948"/>
                  <a:pt x="97957" y="200890"/>
                  <a:pt x="99111" y="201732"/>
                </a:cubicBezTo>
                <a:cubicBezTo>
                  <a:pt x="100483" y="202893"/>
                  <a:pt x="101955" y="203946"/>
                  <a:pt x="103428" y="204998"/>
                </a:cubicBezTo>
                <a:cubicBezTo>
                  <a:pt x="103442" y="205012"/>
                  <a:pt x="103462" y="205018"/>
                  <a:pt x="103487" y="205018"/>
                </a:cubicBezTo>
                <a:cubicBezTo>
                  <a:pt x="103646" y="205018"/>
                  <a:pt x="104023" y="204772"/>
                  <a:pt x="104481" y="204678"/>
                </a:cubicBezTo>
                <a:cubicBezTo>
                  <a:pt x="104060" y="202994"/>
                  <a:pt x="102587" y="202153"/>
                  <a:pt x="101535" y="201000"/>
                </a:cubicBezTo>
                <a:cubicBezTo>
                  <a:pt x="100483" y="199527"/>
                  <a:pt x="98799" y="198576"/>
                  <a:pt x="98168" y="196682"/>
                </a:cubicBezTo>
                <a:lnTo>
                  <a:pt x="100693" y="193214"/>
                </a:lnTo>
                <a:cubicBezTo>
                  <a:pt x="102797" y="190058"/>
                  <a:pt x="103740" y="186691"/>
                  <a:pt x="103740" y="182903"/>
                </a:cubicBezTo>
                <a:cubicBezTo>
                  <a:pt x="103740" y="179427"/>
                  <a:pt x="103109" y="176060"/>
                  <a:pt x="101745" y="172904"/>
                </a:cubicBezTo>
                <a:cubicBezTo>
                  <a:pt x="100794" y="170379"/>
                  <a:pt x="99851" y="167853"/>
                  <a:pt x="98690" y="165438"/>
                </a:cubicBezTo>
                <a:cubicBezTo>
                  <a:pt x="95011" y="157652"/>
                  <a:pt x="92377" y="149656"/>
                  <a:pt x="91114" y="141129"/>
                </a:cubicBezTo>
                <a:cubicBezTo>
                  <a:pt x="90904" y="139867"/>
                  <a:pt x="90694" y="138604"/>
                  <a:pt x="90483" y="137451"/>
                </a:cubicBezTo>
                <a:cubicBezTo>
                  <a:pt x="89221" y="130297"/>
                  <a:pt x="87958" y="123142"/>
                  <a:pt x="84381" y="117250"/>
                </a:cubicBezTo>
                <a:cubicBezTo>
                  <a:pt x="83859" y="112411"/>
                  <a:pt x="83329" y="108093"/>
                  <a:pt x="82807" y="103783"/>
                </a:cubicBezTo>
                <a:cubicBezTo>
                  <a:pt x="81544" y="91578"/>
                  <a:pt x="79541" y="79475"/>
                  <a:pt x="76806" y="67481"/>
                </a:cubicBezTo>
                <a:cubicBezTo>
                  <a:pt x="74070" y="55486"/>
                  <a:pt x="71023" y="43601"/>
                  <a:pt x="68077" y="31607"/>
                </a:cubicBezTo>
                <a:cubicBezTo>
                  <a:pt x="66916" y="27079"/>
                  <a:pt x="65653" y="22559"/>
                  <a:pt x="64390" y="18031"/>
                </a:cubicBezTo>
                <a:cubicBezTo>
                  <a:pt x="63658" y="15825"/>
                  <a:pt x="63027" y="13511"/>
                  <a:pt x="61234" y="11928"/>
                </a:cubicBezTo>
                <a:cubicBezTo>
                  <a:pt x="60596" y="11672"/>
                  <a:pt x="59992" y="11573"/>
                  <a:pt x="59407" y="11573"/>
                </a:cubicBezTo>
                <a:cubicBezTo>
                  <a:pt x="58550" y="11573"/>
                  <a:pt x="57736" y="11787"/>
                  <a:pt x="56925" y="12038"/>
                </a:cubicBezTo>
                <a:cubicBezTo>
                  <a:pt x="55688" y="12476"/>
                  <a:pt x="54522" y="13288"/>
                  <a:pt x="53059" y="13288"/>
                </a:cubicBezTo>
                <a:cubicBezTo>
                  <a:pt x="52780" y="13288"/>
                  <a:pt x="52490" y="13258"/>
                  <a:pt x="52186" y="13191"/>
                </a:cubicBezTo>
                <a:cubicBezTo>
                  <a:pt x="51344" y="11617"/>
                  <a:pt x="50502" y="10034"/>
                  <a:pt x="49560" y="8460"/>
                </a:cubicBezTo>
                <a:cubicBezTo>
                  <a:pt x="48398" y="6457"/>
                  <a:pt x="47035" y="4563"/>
                  <a:pt x="45242" y="2989"/>
                </a:cubicBezTo>
                <a:cubicBezTo>
                  <a:pt x="43558" y="1516"/>
                  <a:pt x="41665" y="675"/>
                  <a:pt x="39459" y="355"/>
                </a:cubicBezTo>
                <a:cubicBezTo>
                  <a:pt x="38233" y="204"/>
                  <a:pt x="37007" y="1"/>
                  <a:pt x="35768" y="1"/>
                </a:cubicBezTo>
                <a:close/>
              </a:path>
            </a:pathLst>
          </a:custGeom>
          <a:solidFill>
            <a:srgbClr val="DBE8B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dk1"/>
        </a:solidFill>
        <a:effectLst/>
      </p:bgPr>
    </p:bg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_1"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4"/>
          <p:cNvSpPr/>
          <p:nvPr/>
        </p:nvSpPr>
        <p:spPr>
          <a:xfrm rot="-3801264">
            <a:off x="7068943" y="4179845"/>
            <a:ext cx="3423418" cy="1328779"/>
          </a:xfrm>
          <a:custGeom>
            <a:avLst/>
            <a:gdLst/>
            <a:ahLst/>
            <a:cxnLst/>
            <a:rect l="l" t="t" r="r" b="b"/>
            <a:pathLst>
              <a:path w="110374" h="42841" extrusionOk="0">
                <a:moveTo>
                  <a:pt x="66859" y="1"/>
                </a:moveTo>
                <a:cubicBezTo>
                  <a:pt x="64981" y="1"/>
                  <a:pt x="63130" y="160"/>
                  <a:pt x="61279" y="558"/>
                </a:cubicBezTo>
                <a:cubicBezTo>
                  <a:pt x="58249" y="1245"/>
                  <a:pt x="55503" y="2389"/>
                  <a:pt x="52985" y="4161"/>
                </a:cubicBezTo>
                <a:cubicBezTo>
                  <a:pt x="51323" y="5365"/>
                  <a:pt x="49607" y="6509"/>
                  <a:pt x="47835" y="7539"/>
                </a:cubicBezTo>
                <a:cubicBezTo>
                  <a:pt x="43715" y="10057"/>
                  <a:pt x="39367" y="12231"/>
                  <a:pt x="34959" y="14291"/>
                </a:cubicBezTo>
                <a:cubicBezTo>
                  <a:pt x="30839" y="16236"/>
                  <a:pt x="26664" y="18008"/>
                  <a:pt x="22544" y="19898"/>
                </a:cubicBezTo>
                <a:cubicBezTo>
                  <a:pt x="18480" y="21729"/>
                  <a:pt x="14534" y="23560"/>
                  <a:pt x="10757" y="25904"/>
                </a:cubicBezTo>
                <a:cubicBezTo>
                  <a:pt x="8066" y="27621"/>
                  <a:pt x="5548" y="29566"/>
                  <a:pt x="3488" y="32084"/>
                </a:cubicBezTo>
                <a:cubicBezTo>
                  <a:pt x="1602" y="34373"/>
                  <a:pt x="458" y="37005"/>
                  <a:pt x="115" y="39980"/>
                </a:cubicBezTo>
                <a:cubicBezTo>
                  <a:pt x="55" y="40497"/>
                  <a:pt x="115" y="41069"/>
                  <a:pt x="0" y="41582"/>
                </a:cubicBezTo>
                <a:lnTo>
                  <a:pt x="0" y="41811"/>
                </a:lnTo>
                <a:cubicBezTo>
                  <a:pt x="115" y="41985"/>
                  <a:pt x="55" y="42269"/>
                  <a:pt x="55" y="42443"/>
                </a:cubicBezTo>
                <a:cubicBezTo>
                  <a:pt x="55" y="42612"/>
                  <a:pt x="55" y="42727"/>
                  <a:pt x="229" y="42786"/>
                </a:cubicBezTo>
                <a:cubicBezTo>
                  <a:pt x="351" y="42822"/>
                  <a:pt x="465" y="42840"/>
                  <a:pt x="568" y="42840"/>
                </a:cubicBezTo>
                <a:cubicBezTo>
                  <a:pt x="953" y="42840"/>
                  <a:pt x="1200" y="42593"/>
                  <a:pt x="1200" y="42099"/>
                </a:cubicBezTo>
                <a:lnTo>
                  <a:pt x="1200" y="41582"/>
                </a:lnTo>
                <a:cubicBezTo>
                  <a:pt x="1200" y="39408"/>
                  <a:pt x="1717" y="37348"/>
                  <a:pt x="2687" y="35402"/>
                </a:cubicBezTo>
                <a:cubicBezTo>
                  <a:pt x="3891" y="33059"/>
                  <a:pt x="5722" y="31113"/>
                  <a:pt x="7782" y="29452"/>
                </a:cubicBezTo>
                <a:cubicBezTo>
                  <a:pt x="10414" y="27337"/>
                  <a:pt x="13330" y="25675"/>
                  <a:pt x="16365" y="24133"/>
                </a:cubicBezTo>
                <a:cubicBezTo>
                  <a:pt x="20141" y="22187"/>
                  <a:pt x="24032" y="20471"/>
                  <a:pt x="27864" y="18754"/>
                </a:cubicBezTo>
                <a:cubicBezTo>
                  <a:pt x="33471" y="16291"/>
                  <a:pt x="39023" y="13833"/>
                  <a:pt x="44402" y="10858"/>
                </a:cubicBezTo>
                <a:cubicBezTo>
                  <a:pt x="47377" y="9256"/>
                  <a:pt x="50353" y="7480"/>
                  <a:pt x="53099" y="5479"/>
                </a:cubicBezTo>
                <a:cubicBezTo>
                  <a:pt x="56761" y="2788"/>
                  <a:pt x="60822" y="1474"/>
                  <a:pt x="65344" y="1185"/>
                </a:cubicBezTo>
                <a:cubicBezTo>
                  <a:pt x="65783" y="1162"/>
                  <a:pt x="66223" y="1150"/>
                  <a:pt x="66666" y="1150"/>
                </a:cubicBezTo>
                <a:cubicBezTo>
                  <a:pt x="68358" y="1150"/>
                  <a:pt x="70073" y="1316"/>
                  <a:pt x="71753" y="1588"/>
                </a:cubicBezTo>
                <a:cubicBezTo>
                  <a:pt x="75470" y="2215"/>
                  <a:pt x="79017" y="3419"/>
                  <a:pt x="82395" y="4962"/>
                </a:cubicBezTo>
                <a:cubicBezTo>
                  <a:pt x="88689" y="7937"/>
                  <a:pt x="94237" y="12002"/>
                  <a:pt x="99103" y="17037"/>
                </a:cubicBezTo>
                <a:cubicBezTo>
                  <a:pt x="101218" y="19267"/>
                  <a:pt x="103164" y="21670"/>
                  <a:pt x="104825" y="24302"/>
                </a:cubicBezTo>
                <a:cubicBezTo>
                  <a:pt x="107000" y="27735"/>
                  <a:pt x="108657" y="31342"/>
                  <a:pt x="109114" y="35462"/>
                </a:cubicBezTo>
                <a:cubicBezTo>
                  <a:pt x="109174" y="36089"/>
                  <a:pt x="109229" y="36089"/>
                  <a:pt x="109915" y="36089"/>
                </a:cubicBezTo>
                <a:cubicBezTo>
                  <a:pt x="110204" y="36089"/>
                  <a:pt x="110373" y="35975"/>
                  <a:pt x="110318" y="35631"/>
                </a:cubicBezTo>
                <a:cubicBezTo>
                  <a:pt x="110204" y="35004"/>
                  <a:pt x="110144" y="34318"/>
                  <a:pt x="110030" y="33686"/>
                </a:cubicBezTo>
                <a:cubicBezTo>
                  <a:pt x="109403" y="30427"/>
                  <a:pt x="108084" y="27392"/>
                  <a:pt x="106368" y="24590"/>
                </a:cubicBezTo>
                <a:cubicBezTo>
                  <a:pt x="104024" y="20640"/>
                  <a:pt x="101104" y="17207"/>
                  <a:pt x="97785" y="14117"/>
                </a:cubicBezTo>
                <a:cubicBezTo>
                  <a:pt x="95098" y="11599"/>
                  <a:pt x="92178" y="9370"/>
                  <a:pt x="89088" y="7365"/>
                </a:cubicBezTo>
                <a:cubicBezTo>
                  <a:pt x="85655" y="5191"/>
                  <a:pt x="81993" y="3360"/>
                  <a:pt x="78161" y="2046"/>
                </a:cubicBezTo>
                <a:cubicBezTo>
                  <a:pt x="75012" y="957"/>
                  <a:pt x="71808" y="270"/>
                  <a:pt x="68548" y="41"/>
                </a:cubicBezTo>
                <a:cubicBezTo>
                  <a:pt x="67982" y="15"/>
                  <a:pt x="67419" y="1"/>
                  <a:pt x="66859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14"/>
          <p:cNvSpPr/>
          <p:nvPr/>
        </p:nvSpPr>
        <p:spPr>
          <a:xfrm rot="-3801264">
            <a:off x="7308844" y="4395313"/>
            <a:ext cx="3217562" cy="1146495"/>
          </a:xfrm>
          <a:custGeom>
            <a:avLst/>
            <a:gdLst/>
            <a:ahLst/>
            <a:cxnLst/>
            <a:rect l="l" t="t" r="r" b="b"/>
            <a:pathLst>
              <a:path w="103737" h="36964" extrusionOk="0">
                <a:moveTo>
                  <a:pt x="60767" y="0"/>
                </a:moveTo>
                <a:cubicBezTo>
                  <a:pt x="60309" y="0"/>
                  <a:pt x="59394" y="55"/>
                  <a:pt x="58478" y="170"/>
                </a:cubicBezTo>
                <a:cubicBezTo>
                  <a:pt x="56016" y="458"/>
                  <a:pt x="53613" y="1145"/>
                  <a:pt x="51438" y="2459"/>
                </a:cubicBezTo>
                <a:cubicBezTo>
                  <a:pt x="49951" y="3374"/>
                  <a:pt x="48577" y="4349"/>
                  <a:pt x="47090" y="5265"/>
                </a:cubicBezTo>
                <a:cubicBezTo>
                  <a:pt x="42686" y="7952"/>
                  <a:pt x="38049" y="10126"/>
                  <a:pt x="33302" y="12186"/>
                </a:cubicBezTo>
                <a:cubicBezTo>
                  <a:pt x="29008" y="14076"/>
                  <a:pt x="24605" y="15793"/>
                  <a:pt x="20311" y="17679"/>
                </a:cubicBezTo>
                <a:cubicBezTo>
                  <a:pt x="16823" y="19226"/>
                  <a:pt x="13504" y="20943"/>
                  <a:pt x="10355" y="23117"/>
                </a:cubicBezTo>
                <a:cubicBezTo>
                  <a:pt x="7325" y="25232"/>
                  <a:pt x="4693" y="27809"/>
                  <a:pt x="2688" y="30954"/>
                </a:cubicBezTo>
                <a:cubicBezTo>
                  <a:pt x="1603" y="32670"/>
                  <a:pt x="742" y="34446"/>
                  <a:pt x="115" y="36392"/>
                </a:cubicBezTo>
                <a:cubicBezTo>
                  <a:pt x="56" y="36447"/>
                  <a:pt x="1" y="36621"/>
                  <a:pt x="115" y="36676"/>
                </a:cubicBezTo>
                <a:cubicBezTo>
                  <a:pt x="399" y="36850"/>
                  <a:pt x="687" y="36964"/>
                  <a:pt x="971" y="36964"/>
                </a:cubicBezTo>
                <a:cubicBezTo>
                  <a:pt x="1260" y="36904"/>
                  <a:pt x="1200" y="36621"/>
                  <a:pt x="1315" y="36447"/>
                </a:cubicBezTo>
                <a:cubicBezTo>
                  <a:pt x="2802" y="32158"/>
                  <a:pt x="5320" y="28610"/>
                  <a:pt x="8812" y="25749"/>
                </a:cubicBezTo>
                <a:cubicBezTo>
                  <a:pt x="11330" y="23630"/>
                  <a:pt x="14132" y="21973"/>
                  <a:pt x="17052" y="20485"/>
                </a:cubicBezTo>
                <a:cubicBezTo>
                  <a:pt x="21172" y="18425"/>
                  <a:pt x="25461" y="16708"/>
                  <a:pt x="29695" y="14992"/>
                </a:cubicBezTo>
                <a:cubicBezTo>
                  <a:pt x="33128" y="13504"/>
                  <a:pt x="36621" y="12016"/>
                  <a:pt x="39994" y="10355"/>
                </a:cubicBezTo>
                <a:cubicBezTo>
                  <a:pt x="43885" y="8469"/>
                  <a:pt x="47662" y="6349"/>
                  <a:pt x="51269" y="3891"/>
                </a:cubicBezTo>
                <a:cubicBezTo>
                  <a:pt x="52413" y="3145"/>
                  <a:pt x="53672" y="2518"/>
                  <a:pt x="54986" y="2115"/>
                </a:cubicBezTo>
                <a:cubicBezTo>
                  <a:pt x="56979" y="1439"/>
                  <a:pt x="59000" y="1179"/>
                  <a:pt x="61029" y="1179"/>
                </a:cubicBezTo>
                <a:cubicBezTo>
                  <a:pt x="61913" y="1179"/>
                  <a:pt x="62798" y="1228"/>
                  <a:pt x="63683" y="1314"/>
                </a:cubicBezTo>
                <a:cubicBezTo>
                  <a:pt x="66260" y="1543"/>
                  <a:pt x="68778" y="2115"/>
                  <a:pt x="71181" y="2916"/>
                </a:cubicBezTo>
                <a:cubicBezTo>
                  <a:pt x="74156" y="3946"/>
                  <a:pt x="77017" y="5265"/>
                  <a:pt x="79764" y="6752"/>
                </a:cubicBezTo>
                <a:cubicBezTo>
                  <a:pt x="84113" y="9210"/>
                  <a:pt x="88058" y="12131"/>
                  <a:pt x="91665" y="15564"/>
                </a:cubicBezTo>
                <a:cubicBezTo>
                  <a:pt x="93780" y="17564"/>
                  <a:pt x="95671" y="19739"/>
                  <a:pt x="97387" y="22087"/>
                </a:cubicBezTo>
                <a:cubicBezTo>
                  <a:pt x="99044" y="24431"/>
                  <a:pt x="100477" y="26948"/>
                  <a:pt x="101448" y="29695"/>
                </a:cubicBezTo>
                <a:cubicBezTo>
                  <a:pt x="102020" y="31297"/>
                  <a:pt x="102423" y="32899"/>
                  <a:pt x="102592" y="34616"/>
                </a:cubicBezTo>
                <a:cubicBezTo>
                  <a:pt x="102592" y="34790"/>
                  <a:pt x="102592" y="34959"/>
                  <a:pt x="102821" y="35019"/>
                </a:cubicBezTo>
                <a:cubicBezTo>
                  <a:pt x="102932" y="35037"/>
                  <a:pt x="103032" y="35047"/>
                  <a:pt x="103120" y="35047"/>
                </a:cubicBezTo>
                <a:cubicBezTo>
                  <a:pt x="103576" y="35047"/>
                  <a:pt x="103736" y="34793"/>
                  <a:pt x="103736" y="34217"/>
                </a:cubicBezTo>
                <a:cubicBezTo>
                  <a:pt x="103681" y="34217"/>
                  <a:pt x="103681" y="34158"/>
                  <a:pt x="103681" y="34103"/>
                </a:cubicBezTo>
                <a:cubicBezTo>
                  <a:pt x="103393" y="31640"/>
                  <a:pt x="102651" y="29297"/>
                  <a:pt x="101622" y="27008"/>
                </a:cubicBezTo>
                <a:cubicBezTo>
                  <a:pt x="99731" y="22943"/>
                  <a:pt x="97044" y="19455"/>
                  <a:pt x="93954" y="16251"/>
                </a:cubicBezTo>
                <a:cubicBezTo>
                  <a:pt x="92123" y="14305"/>
                  <a:pt x="90118" y="12529"/>
                  <a:pt x="87944" y="10872"/>
                </a:cubicBezTo>
                <a:cubicBezTo>
                  <a:pt x="82680" y="6752"/>
                  <a:pt x="76903" y="3489"/>
                  <a:pt x="70494" y="1543"/>
                </a:cubicBezTo>
                <a:cubicBezTo>
                  <a:pt x="67460" y="628"/>
                  <a:pt x="64370" y="55"/>
                  <a:pt x="6076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14"/>
          <p:cNvSpPr/>
          <p:nvPr/>
        </p:nvSpPr>
        <p:spPr>
          <a:xfrm rot="-3801264">
            <a:off x="7735240" y="4399227"/>
            <a:ext cx="2805941" cy="1205116"/>
          </a:xfrm>
          <a:custGeom>
            <a:avLst/>
            <a:gdLst/>
            <a:ahLst/>
            <a:cxnLst/>
            <a:rect l="l" t="t" r="r" b="b"/>
            <a:pathLst>
              <a:path w="90466" h="38854" extrusionOk="0">
                <a:moveTo>
                  <a:pt x="54581" y="1"/>
                </a:moveTo>
                <a:cubicBezTo>
                  <a:pt x="54110" y="1"/>
                  <a:pt x="53636" y="20"/>
                  <a:pt x="53159" y="59"/>
                </a:cubicBezTo>
                <a:cubicBezTo>
                  <a:pt x="51040" y="288"/>
                  <a:pt x="49094" y="801"/>
                  <a:pt x="47323" y="1945"/>
                </a:cubicBezTo>
                <a:cubicBezTo>
                  <a:pt x="43601" y="4234"/>
                  <a:pt x="39710" y="6179"/>
                  <a:pt x="35705" y="7841"/>
                </a:cubicBezTo>
                <a:cubicBezTo>
                  <a:pt x="31301" y="9672"/>
                  <a:pt x="26838" y="11160"/>
                  <a:pt x="22316" y="12762"/>
                </a:cubicBezTo>
                <a:cubicBezTo>
                  <a:pt x="18997" y="13961"/>
                  <a:pt x="15678" y="15280"/>
                  <a:pt x="12534" y="16996"/>
                </a:cubicBezTo>
                <a:cubicBezTo>
                  <a:pt x="8812" y="18996"/>
                  <a:pt x="5608" y="21574"/>
                  <a:pt x="3150" y="25062"/>
                </a:cubicBezTo>
                <a:cubicBezTo>
                  <a:pt x="1946" y="26723"/>
                  <a:pt x="975" y="28554"/>
                  <a:pt x="174" y="30500"/>
                </a:cubicBezTo>
                <a:cubicBezTo>
                  <a:pt x="115" y="30614"/>
                  <a:pt x="0" y="30784"/>
                  <a:pt x="174" y="30843"/>
                </a:cubicBezTo>
                <a:cubicBezTo>
                  <a:pt x="372" y="30989"/>
                  <a:pt x="610" y="31139"/>
                  <a:pt x="857" y="31139"/>
                </a:cubicBezTo>
                <a:cubicBezTo>
                  <a:pt x="896" y="31139"/>
                  <a:pt x="936" y="31135"/>
                  <a:pt x="975" y="31127"/>
                </a:cubicBezTo>
                <a:cubicBezTo>
                  <a:pt x="1204" y="31127"/>
                  <a:pt x="1204" y="30843"/>
                  <a:pt x="1259" y="30669"/>
                </a:cubicBezTo>
                <a:cubicBezTo>
                  <a:pt x="2518" y="27639"/>
                  <a:pt x="4235" y="24947"/>
                  <a:pt x="6583" y="22604"/>
                </a:cubicBezTo>
                <a:cubicBezTo>
                  <a:pt x="8698" y="20484"/>
                  <a:pt x="11215" y="18827"/>
                  <a:pt x="13907" y="17454"/>
                </a:cubicBezTo>
                <a:cubicBezTo>
                  <a:pt x="17454" y="15678"/>
                  <a:pt x="21171" y="14304"/>
                  <a:pt x="24948" y="12991"/>
                </a:cubicBezTo>
                <a:cubicBezTo>
                  <a:pt x="28898" y="11558"/>
                  <a:pt x="32904" y="10185"/>
                  <a:pt x="36794" y="8583"/>
                </a:cubicBezTo>
                <a:cubicBezTo>
                  <a:pt x="40342" y="7040"/>
                  <a:pt x="43830" y="5323"/>
                  <a:pt x="47149" y="3264"/>
                </a:cubicBezTo>
                <a:cubicBezTo>
                  <a:pt x="49438" y="1831"/>
                  <a:pt x="51900" y="1089"/>
                  <a:pt x="54303" y="1089"/>
                </a:cubicBezTo>
                <a:cubicBezTo>
                  <a:pt x="55906" y="1089"/>
                  <a:pt x="57219" y="1259"/>
                  <a:pt x="58478" y="1547"/>
                </a:cubicBezTo>
                <a:cubicBezTo>
                  <a:pt x="62200" y="2348"/>
                  <a:pt x="65518" y="4005"/>
                  <a:pt x="68663" y="6065"/>
                </a:cubicBezTo>
                <a:cubicBezTo>
                  <a:pt x="72613" y="8697"/>
                  <a:pt x="76102" y="11846"/>
                  <a:pt x="79191" y="15449"/>
                </a:cubicBezTo>
                <a:cubicBezTo>
                  <a:pt x="82167" y="18882"/>
                  <a:pt x="84684" y="22658"/>
                  <a:pt x="86575" y="26838"/>
                </a:cubicBezTo>
                <a:cubicBezTo>
                  <a:pt x="88232" y="30500"/>
                  <a:pt x="89321" y="34276"/>
                  <a:pt x="89262" y="38337"/>
                </a:cubicBezTo>
                <a:cubicBezTo>
                  <a:pt x="89262" y="38794"/>
                  <a:pt x="89376" y="38854"/>
                  <a:pt x="90063" y="38854"/>
                </a:cubicBezTo>
                <a:cubicBezTo>
                  <a:pt x="90466" y="38854"/>
                  <a:pt x="90351" y="38565"/>
                  <a:pt x="90351" y="38396"/>
                </a:cubicBezTo>
                <a:cubicBezTo>
                  <a:pt x="90406" y="36336"/>
                  <a:pt x="90122" y="34331"/>
                  <a:pt x="89665" y="32386"/>
                </a:cubicBezTo>
                <a:cubicBezTo>
                  <a:pt x="88461" y="27694"/>
                  <a:pt x="86346" y="23519"/>
                  <a:pt x="83654" y="19569"/>
                </a:cubicBezTo>
                <a:cubicBezTo>
                  <a:pt x="80967" y="15563"/>
                  <a:pt x="77704" y="11961"/>
                  <a:pt x="74042" y="8811"/>
                </a:cubicBezTo>
                <a:cubicBezTo>
                  <a:pt x="70723" y="6010"/>
                  <a:pt x="67175" y="3607"/>
                  <a:pt x="63170" y="1945"/>
                </a:cubicBezTo>
                <a:cubicBezTo>
                  <a:pt x="60404" y="760"/>
                  <a:pt x="57553" y="1"/>
                  <a:pt x="5458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14"/>
          <p:cNvSpPr/>
          <p:nvPr/>
        </p:nvSpPr>
        <p:spPr>
          <a:xfrm rot="-3801264">
            <a:off x="7979512" y="4466420"/>
            <a:ext cx="2628465" cy="1123512"/>
          </a:xfrm>
          <a:custGeom>
            <a:avLst/>
            <a:gdLst/>
            <a:ahLst/>
            <a:cxnLst/>
            <a:rect l="l" t="t" r="r" b="b"/>
            <a:pathLst>
              <a:path w="84744" h="36223" extrusionOk="0">
                <a:moveTo>
                  <a:pt x="49780" y="0"/>
                </a:moveTo>
                <a:cubicBezTo>
                  <a:pt x="49323" y="0"/>
                  <a:pt x="48865" y="60"/>
                  <a:pt x="48467" y="60"/>
                </a:cubicBezTo>
                <a:cubicBezTo>
                  <a:pt x="46064" y="289"/>
                  <a:pt x="43830" y="1030"/>
                  <a:pt x="41944" y="2463"/>
                </a:cubicBezTo>
                <a:cubicBezTo>
                  <a:pt x="40625" y="3493"/>
                  <a:pt x="39312" y="4463"/>
                  <a:pt x="37938" y="5379"/>
                </a:cubicBezTo>
                <a:cubicBezTo>
                  <a:pt x="33590" y="8299"/>
                  <a:pt x="28953" y="10643"/>
                  <a:pt x="24206" y="12877"/>
                </a:cubicBezTo>
                <a:cubicBezTo>
                  <a:pt x="20658" y="14479"/>
                  <a:pt x="17111" y="16081"/>
                  <a:pt x="13733" y="18027"/>
                </a:cubicBezTo>
                <a:cubicBezTo>
                  <a:pt x="10414" y="19913"/>
                  <a:pt x="7384" y="22146"/>
                  <a:pt x="4921" y="25062"/>
                </a:cubicBezTo>
                <a:cubicBezTo>
                  <a:pt x="2632" y="27809"/>
                  <a:pt x="1089" y="30899"/>
                  <a:pt x="60" y="34277"/>
                </a:cubicBezTo>
                <a:cubicBezTo>
                  <a:pt x="0" y="34620"/>
                  <a:pt x="60" y="34735"/>
                  <a:pt x="403" y="34790"/>
                </a:cubicBezTo>
                <a:cubicBezTo>
                  <a:pt x="517" y="34819"/>
                  <a:pt x="645" y="34891"/>
                  <a:pt x="767" y="34891"/>
                </a:cubicBezTo>
                <a:cubicBezTo>
                  <a:pt x="888" y="34891"/>
                  <a:pt x="1003" y="34819"/>
                  <a:pt x="1089" y="34561"/>
                </a:cubicBezTo>
                <a:cubicBezTo>
                  <a:pt x="1204" y="34048"/>
                  <a:pt x="1433" y="33476"/>
                  <a:pt x="1602" y="32904"/>
                </a:cubicBezTo>
                <a:cubicBezTo>
                  <a:pt x="3149" y="28724"/>
                  <a:pt x="5667" y="25177"/>
                  <a:pt x="9100" y="22375"/>
                </a:cubicBezTo>
                <a:cubicBezTo>
                  <a:pt x="12190" y="19858"/>
                  <a:pt x="15738" y="18027"/>
                  <a:pt x="19285" y="16310"/>
                </a:cubicBezTo>
                <a:cubicBezTo>
                  <a:pt x="23634" y="14191"/>
                  <a:pt x="28037" y="12305"/>
                  <a:pt x="32271" y="10016"/>
                </a:cubicBezTo>
                <a:cubicBezTo>
                  <a:pt x="35247" y="8354"/>
                  <a:pt x="38108" y="6583"/>
                  <a:pt x="40854" y="4578"/>
                </a:cubicBezTo>
                <a:cubicBezTo>
                  <a:pt x="41884" y="3777"/>
                  <a:pt x="42859" y="2921"/>
                  <a:pt x="44004" y="2349"/>
                </a:cubicBezTo>
                <a:cubicBezTo>
                  <a:pt x="45879" y="1411"/>
                  <a:pt x="47808" y="1032"/>
                  <a:pt x="49790" y="1032"/>
                </a:cubicBezTo>
                <a:cubicBezTo>
                  <a:pt x="50711" y="1032"/>
                  <a:pt x="51643" y="1114"/>
                  <a:pt x="52586" y="1259"/>
                </a:cubicBezTo>
                <a:cubicBezTo>
                  <a:pt x="55447" y="1776"/>
                  <a:pt x="58134" y="2861"/>
                  <a:pt x="60712" y="4235"/>
                </a:cubicBezTo>
                <a:cubicBezTo>
                  <a:pt x="64145" y="6066"/>
                  <a:pt x="67175" y="8414"/>
                  <a:pt x="69981" y="11046"/>
                </a:cubicBezTo>
                <a:cubicBezTo>
                  <a:pt x="71981" y="12932"/>
                  <a:pt x="73872" y="14937"/>
                  <a:pt x="75529" y="17111"/>
                </a:cubicBezTo>
                <a:cubicBezTo>
                  <a:pt x="78619" y="21117"/>
                  <a:pt x="81136" y="25351"/>
                  <a:pt x="82624" y="30212"/>
                </a:cubicBezTo>
                <a:cubicBezTo>
                  <a:pt x="83141" y="31988"/>
                  <a:pt x="83485" y="33819"/>
                  <a:pt x="83599" y="35650"/>
                </a:cubicBezTo>
                <a:cubicBezTo>
                  <a:pt x="83654" y="36222"/>
                  <a:pt x="83654" y="36222"/>
                  <a:pt x="84226" y="36222"/>
                </a:cubicBezTo>
                <a:lnTo>
                  <a:pt x="84341" y="36222"/>
                </a:lnTo>
                <a:cubicBezTo>
                  <a:pt x="84629" y="36222"/>
                  <a:pt x="84744" y="36048"/>
                  <a:pt x="84684" y="35765"/>
                </a:cubicBezTo>
                <a:cubicBezTo>
                  <a:pt x="84570" y="34391"/>
                  <a:pt x="84400" y="33018"/>
                  <a:pt x="84057" y="31645"/>
                </a:cubicBezTo>
                <a:cubicBezTo>
                  <a:pt x="83082" y="27466"/>
                  <a:pt x="81196" y="23575"/>
                  <a:pt x="78848" y="19972"/>
                </a:cubicBezTo>
                <a:cubicBezTo>
                  <a:pt x="76046" y="15678"/>
                  <a:pt x="72668" y="11902"/>
                  <a:pt x="68777" y="8583"/>
                </a:cubicBezTo>
                <a:cubicBezTo>
                  <a:pt x="65573" y="5896"/>
                  <a:pt x="62140" y="3548"/>
                  <a:pt x="58308" y="1946"/>
                </a:cubicBezTo>
                <a:cubicBezTo>
                  <a:pt x="55562" y="801"/>
                  <a:pt x="52756" y="60"/>
                  <a:pt x="4978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14"/>
          <p:cNvSpPr txBox="1">
            <a:spLocks noGrp="1"/>
          </p:cNvSpPr>
          <p:nvPr>
            <p:ph type="subTitle" idx="1"/>
          </p:nvPr>
        </p:nvSpPr>
        <p:spPr>
          <a:xfrm>
            <a:off x="1847850" y="1503756"/>
            <a:ext cx="2286000" cy="2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3000" b="1">
                <a:latin typeface="Clicker Script"/>
                <a:ea typeface="Clicker Script"/>
                <a:cs typeface="Clicker Script"/>
                <a:sym typeface="Clicker Scrip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>
            <a:endParaRPr/>
          </a:p>
        </p:txBody>
      </p:sp>
      <p:sp>
        <p:nvSpPr>
          <p:cNvPr id="262" name="Google Shape;262;p14"/>
          <p:cNvSpPr txBox="1">
            <a:spLocks noGrp="1"/>
          </p:cNvSpPr>
          <p:nvPr>
            <p:ph type="subTitle" idx="2"/>
          </p:nvPr>
        </p:nvSpPr>
        <p:spPr>
          <a:xfrm>
            <a:off x="1847850" y="1895475"/>
            <a:ext cx="2371500" cy="3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63" name="Google Shape;263;p14"/>
          <p:cNvSpPr txBox="1">
            <a:spLocks noGrp="1"/>
          </p:cNvSpPr>
          <p:nvPr>
            <p:ph type="subTitle" idx="3"/>
          </p:nvPr>
        </p:nvSpPr>
        <p:spPr>
          <a:xfrm>
            <a:off x="5753100" y="1503756"/>
            <a:ext cx="2286000" cy="2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3000" b="1">
                <a:latin typeface="Clicker Script"/>
                <a:ea typeface="Clicker Script"/>
                <a:cs typeface="Clicker Script"/>
                <a:sym typeface="Clicker Scrip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>
            <a:endParaRPr/>
          </a:p>
        </p:txBody>
      </p:sp>
      <p:sp>
        <p:nvSpPr>
          <p:cNvPr id="264" name="Google Shape;264;p14"/>
          <p:cNvSpPr txBox="1">
            <a:spLocks noGrp="1"/>
          </p:cNvSpPr>
          <p:nvPr>
            <p:ph type="subTitle" idx="4"/>
          </p:nvPr>
        </p:nvSpPr>
        <p:spPr>
          <a:xfrm>
            <a:off x="5753100" y="1895475"/>
            <a:ext cx="2371500" cy="3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65" name="Google Shape;265;p14"/>
          <p:cNvSpPr txBox="1">
            <a:spLocks noGrp="1"/>
          </p:cNvSpPr>
          <p:nvPr>
            <p:ph type="subTitle" idx="5"/>
          </p:nvPr>
        </p:nvSpPr>
        <p:spPr>
          <a:xfrm>
            <a:off x="1847850" y="3312316"/>
            <a:ext cx="2286000" cy="2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3000" b="1">
                <a:latin typeface="Clicker Script"/>
                <a:ea typeface="Clicker Script"/>
                <a:cs typeface="Clicker Script"/>
                <a:sym typeface="Clicker Scrip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>
            <a:endParaRPr/>
          </a:p>
        </p:txBody>
      </p:sp>
      <p:sp>
        <p:nvSpPr>
          <p:cNvPr id="266" name="Google Shape;266;p14"/>
          <p:cNvSpPr txBox="1">
            <a:spLocks noGrp="1"/>
          </p:cNvSpPr>
          <p:nvPr>
            <p:ph type="subTitle" idx="6"/>
          </p:nvPr>
        </p:nvSpPr>
        <p:spPr>
          <a:xfrm>
            <a:off x="1847850" y="3700594"/>
            <a:ext cx="23715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67" name="Google Shape;267;p14"/>
          <p:cNvSpPr txBox="1">
            <a:spLocks noGrp="1"/>
          </p:cNvSpPr>
          <p:nvPr>
            <p:ph type="subTitle" idx="7"/>
          </p:nvPr>
        </p:nvSpPr>
        <p:spPr>
          <a:xfrm>
            <a:off x="5753100" y="3312316"/>
            <a:ext cx="2286000" cy="2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3000" b="1">
                <a:latin typeface="Clicker Script"/>
                <a:ea typeface="Clicker Script"/>
                <a:cs typeface="Clicker Script"/>
                <a:sym typeface="Clicker Scrip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taatliches"/>
              <a:buNone/>
              <a:defRPr sz="2000"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>
            <a:endParaRPr/>
          </a:p>
        </p:txBody>
      </p:sp>
      <p:sp>
        <p:nvSpPr>
          <p:cNvPr id="268" name="Google Shape;268;p14"/>
          <p:cNvSpPr txBox="1">
            <a:spLocks noGrp="1"/>
          </p:cNvSpPr>
          <p:nvPr>
            <p:ph type="subTitle" idx="8"/>
          </p:nvPr>
        </p:nvSpPr>
        <p:spPr>
          <a:xfrm>
            <a:off x="5753100" y="3700594"/>
            <a:ext cx="23715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69" name="Google Shape;269;p14"/>
          <p:cNvSpPr txBox="1">
            <a:spLocks noGrp="1"/>
          </p:cNvSpPr>
          <p:nvPr>
            <p:ph type="title" hasCustomPrompt="1"/>
          </p:nvPr>
        </p:nvSpPr>
        <p:spPr>
          <a:xfrm>
            <a:off x="1038371" y="1729754"/>
            <a:ext cx="731400" cy="2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>
            <a:r>
              <a:t>xx%</a:t>
            </a:r>
          </a:p>
        </p:txBody>
      </p:sp>
      <p:sp>
        <p:nvSpPr>
          <p:cNvPr id="270" name="Google Shape;270;p14"/>
          <p:cNvSpPr txBox="1">
            <a:spLocks noGrp="1"/>
          </p:cNvSpPr>
          <p:nvPr>
            <p:ph type="title" idx="9" hasCustomPrompt="1"/>
          </p:nvPr>
        </p:nvSpPr>
        <p:spPr>
          <a:xfrm>
            <a:off x="4955018" y="1729754"/>
            <a:ext cx="731400" cy="2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>
            <a:r>
              <a:t>xx%</a:t>
            </a:r>
          </a:p>
        </p:txBody>
      </p:sp>
      <p:sp>
        <p:nvSpPr>
          <p:cNvPr id="271" name="Google Shape;271;p14"/>
          <p:cNvSpPr txBox="1">
            <a:spLocks noGrp="1"/>
          </p:cNvSpPr>
          <p:nvPr>
            <p:ph type="title" idx="13" hasCustomPrompt="1"/>
          </p:nvPr>
        </p:nvSpPr>
        <p:spPr>
          <a:xfrm>
            <a:off x="1038371" y="3538313"/>
            <a:ext cx="731400" cy="2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>
            <a:r>
              <a:t>xx%</a:t>
            </a:r>
          </a:p>
        </p:txBody>
      </p:sp>
      <p:sp>
        <p:nvSpPr>
          <p:cNvPr id="272" name="Google Shape;272;p14"/>
          <p:cNvSpPr txBox="1">
            <a:spLocks noGrp="1"/>
          </p:cNvSpPr>
          <p:nvPr>
            <p:ph type="title" idx="14" hasCustomPrompt="1"/>
          </p:nvPr>
        </p:nvSpPr>
        <p:spPr>
          <a:xfrm>
            <a:off x="4955018" y="3538313"/>
            <a:ext cx="731400" cy="2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>
            <a:r>
              <a:t>xx%</a:t>
            </a:r>
          </a:p>
        </p:txBody>
      </p:sp>
      <p:grpSp>
        <p:nvGrpSpPr>
          <p:cNvPr id="273" name="Google Shape;273;p14"/>
          <p:cNvGrpSpPr/>
          <p:nvPr/>
        </p:nvGrpSpPr>
        <p:grpSpPr>
          <a:xfrm>
            <a:off x="-1168675" y="-560825"/>
            <a:ext cx="2617625" cy="1700925"/>
            <a:chOff x="-1168675" y="-560825"/>
            <a:chExt cx="2617625" cy="1700925"/>
          </a:xfrm>
        </p:grpSpPr>
        <p:sp>
          <p:nvSpPr>
            <p:cNvPr id="274" name="Google Shape;274;p14"/>
            <p:cNvSpPr/>
            <p:nvPr/>
          </p:nvSpPr>
          <p:spPr>
            <a:xfrm rot="5400000" flipH="1">
              <a:off x="-526475" y="-835325"/>
              <a:ext cx="1333225" cy="2617625"/>
            </a:xfrm>
            <a:custGeom>
              <a:avLst/>
              <a:gdLst/>
              <a:ahLst/>
              <a:cxnLst/>
              <a:rect l="l" t="t" r="r" b="b"/>
              <a:pathLst>
                <a:path w="53329" h="104705" extrusionOk="0">
                  <a:moveTo>
                    <a:pt x="44517" y="0"/>
                  </a:moveTo>
                  <a:cubicBezTo>
                    <a:pt x="43945" y="174"/>
                    <a:pt x="43318" y="114"/>
                    <a:pt x="42686" y="174"/>
                  </a:cubicBezTo>
                  <a:cubicBezTo>
                    <a:pt x="40626" y="343"/>
                    <a:pt x="38566" y="632"/>
                    <a:pt x="36566" y="1144"/>
                  </a:cubicBezTo>
                  <a:cubicBezTo>
                    <a:pt x="31357" y="2348"/>
                    <a:pt x="26495" y="4294"/>
                    <a:pt x="21918" y="6926"/>
                  </a:cubicBezTo>
                  <a:cubicBezTo>
                    <a:pt x="16654" y="9842"/>
                    <a:pt x="11962" y="13504"/>
                    <a:pt x="8011" y="18026"/>
                  </a:cubicBezTo>
                  <a:cubicBezTo>
                    <a:pt x="5379" y="21057"/>
                    <a:pt x="3264" y="24435"/>
                    <a:pt x="1891" y="28211"/>
                  </a:cubicBezTo>
                  <a:cubicBezTo>
                    <a:pt x="458" y="32043"/>
                    <a:pt x="1" y="36048"/>
                    <a:pt x="687" y="40113"/>
                  </a:cubicBezTo>
                  <a:cubicBezTo>
                    <a:pt x="1205" y="43088"/>
                    <a:pt x="1717" y="46004"/>
                    <a:pt x="2006" y="48980"/>
                  </a:cubicBezTo>
                  <a:cubicBezTo>
                    <a:pt x="2349" y="51955"/>
                    <a:pt x="2518" y="54930"/>
                    <a:pt x="2578" y="57906"/>
                  </a:cubicBezTo>
                  <a:cubicBezTo>
                    <a:pt x="2633" y="60025"/>
                    <a:pt x="2692" y="62140"/>
                    <a:pt x="2692" y="64259"/>
                  </a:cubicBezTo>
                  <a:cubicBezTo>
                    <a:pt x="2692" y="69523"/>
                    <a:pt x="2578" y="74788"/>
                    <a:pt x="2747" y="80107"/>
                  </a:cubicBezTo>
                  <a:cubicBezTo>
                    <a:pt x="2807" y="82341"/>
                    <a:pt x="2976" y="84629"/>
                    <a:pt x="3205" y="86859"/>
                  </a:cubicBezTo>
                  <a:cubicBezTo>
                    <a:pt x="3548" y="89665"/>
                    <a:pt x="4065" y="92352"/>
                    <a:pt x="5036" y="94984"/>
                  </a:cubicBezTo>
                  <a:cubicBezTo>
                    <a:pt x="6066" y="97730"/>
                    <a:pt x="7499" y="100133"/>
                    <a:pt x="9787" y="102079"/>
                  </a:cubicBezTo>
                  <a:cubicBezTo>
                    <a:pt x="11046" y="103168"/>
                    <a:pt x="12474" y="103969"/>
                    <a:pt x="14022" y="104596"/>
                  </a:cubicBezTo>
                  <a:cubicBezTo>
                    <a:pt x="14101" y="104638"/>
                    <a:pt x="14180" y="104705"/>
                    <a:pt x="14259" y="104705"/>
                  </a:cubicBezTo>
                  <a:cubicBezTo>
                    <a:pt x="14294" y="104705"/>
                    <a:pt x="14329" y="104691"/>
                    <a:pt x="14365" y="104656"/>
                  </a:cubicBezTo>
                  <a:cubicBezTo>
                    <a:pt x="14594" y="104427"/>
                    <a:pt x="14708" y="104084"/>
                    <a:pt x="14708" y="103795"/>
                  </a:cubicBezTo>
                  <a:cubicBezTo>
                    <a:pt x="14763" y="103567"/>
                    <a:pt x="14479" y="103567"/>
                    <a:pt x="14305" y="103452"/>
                  </a:cubicBezTo>
                  <a:cubicBezTo>
                    <a:pt x="11504" y="102308"/>
                    <a:pt x="9270" y="100422"/>
                    <a:pt x="7668" y="97845"/>
                  </a:cubicBezTo>
                  <a:cubicBezTo>
                    <a:pt x="6295" y="95615"/>
                    <a:pt x="5494" y="93153"/>
                    <a:pt x="4981" y="90635"/>
                  </a:cubicBezTo>
                  <a:cubicBezTo>
                    <a:pt x="4120" y="86575"/>
                    <a:pt x="3951" y="82455"/>
                    <a:pt x="3837" y="78335"/>
                  </a:cubicBezTo>
                  <a:cubicBezTo>
                    <a:pt x="3777" y="75873"/>
                    <a:pt x="3837" y="73355"/>
                    <a:pt x="3837" y="70897"/>
                  </a:cubicBezTo>
                  <a:cubicBezTo>
                    <a:pt x="3837" y="66145"/>
                    <a:pt x="3892" y="61398"/>
                    <a:pt x="3722" y="56647"/>
                  </a:cubicBezTo>
                  <a:cubicBezTo>
                    <a:pt x="3608" y="54074"/>
                    <a:pt x="3434" y="51442"/>
                    <a:pt x="3150" y="48810"/>
                  </a:cubicBezTo>
                  <a:cubicBezTo>
                    <a:pt x="2921" y="46119"/>
                    <a:pt x="2518" y="43372"/>
                    <a:pt x="1946" y="40740"/>
                  </a:cubicBezTo>
                  <a:cubicBezTo>
                    <a:pt x="1548" y="38566"/>
                    <a:pt x="1433" y="36391"/>
                    <a:pt x="1662" y="34217"/>
                  </a:cubicBezTo>
                  <a:cubicBezTo>
                    <a:pt x="2006" y="30614"/>
                    <a:pt x="3205" y="27296"/>
                    <a:pt x="5036" y="24206"/>
                  </a:cubicBezTo>
                  <a:cubicBezTo>
                    <a:pt x="7499" y="19972"/>
                    <a:pt x="10758" y="16424"/>
                    <a:pt x="14594" y="13334"/>
                  </a:cubicBezTo>
                  <a:cubicBezTo>
                    <a:pt x="18082" y="10414"/>
                    <a:pt x="21858" y="8070"/>
                    <a:pt x="25978" y="6125"/>
                  </a:cubicBezTo>
                  <a:cubicBezTo>
                    <a:pt x="29068" y="4637"/>
                    <a:pt x="32332" y="3378"/>
                    <a:pt x="35705" y="2518"/>
                  </a:cubicBezTo>
                  <a:cubicBezTo>
                    <a:pt x="38054" y="1891"/>
                    <a:pt x="40512" y="1488"/>
                    <a:pt x="42974" y="1318"/>
                  </a:cubicBezTo>
                  <a:cubicBezTo>
                    <a:pt x="43803" y="1261"/>
                    <a:pt x="44646" y="1232"/>
                    <a:pt x="45497" y="1232"/>
                  </a:cubicBezTo>
                  <a:cubicBezTo>
                    <a:pt x="46348" y="1232"/>
                    <a:pt x="47206" y="1261"/>
                    <a:pt x="48065" y="1318"/>
                  </a:cubicBezTo>
                  <a:cubicBezTo>
                    <a:pt x="49612" y="1488"/>
                    <a:pt x="51154" y="1831"/>
                    <a:pt x="52642" y="2348"/>
                  </a:cubicBezTo>
                  <a:cubicBezTo>
                    <a:pt x="52696" y="2361"/>
                    <a:pt x="52743" y="2368"/>
                    <a:pt x="52785" y="2368"/>
                  </a:cubicBezTo>
                  <a:cubicBezTo>
                    <a:pt x="52921" y="2368"/>
                    <a:pt x="52999" y="2295"/>
                    <a:pt x="53045" y="2119"/>
                  </a:cubicBezTo>
                  <a:cubicBezTo>
                    <a:pt x="53100" y="2005"/>
                    <a:pt x="53159" y="1945"/>
                    <a:pt x="53159" y="1831"/>
                  </a:cubicBezTo>
                  <a:cubicBezTo>
                    <a:pt x="53329" y="1373"/>
                    <a:pt x="53329" y="1373"/>
                    <a:pt x="52871" y="1204"/>
                  </a:cubicBezTo>
                  <a:cubicBezTo>
                    <a:pt x="51214" y="632"/>
                    <a:pt x="49552" y="343"/>
                    <a:pt x="47836" y="174"/>
                  </a:cubicBezTo>
                  <a:cubicBezTo>
                    <a:pt x="47209" y="114"/>
                    <a:pt x="46577" y="174"/>
                    <a:pt x="459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14"/>
            <p:cNvSpPr/>
            <p:nvPr/>
          </p:nvSpPr>
          <p:spPr>
            <a:xfrm rot="5400000" flipH="1">
              <a:off x="-589275" y="-880875"/>
              <a:ext cx="1283100" cy="2412550"/>
            </a:xfrm>
            <a:custGeom>
              <a:avLst/>
              <a:gdLst/>
              <a:ahLst/>
              <a:cxnLst/>
              <a:rect l="l" t="t" r="r" b="b"/>
              <a:pathLst>
                <a:path w="51324" h="96502" extrusionOk="0">
                  <a:moveTo>
                    <a:pt x="43557" y="0"/>
                  </a:moveTo>
                  <a:cubicBezTo>
                    <a:pt x="42004" y="0"/>
                    <a:pt x="40450" y="127"/>
                    <a:pt x="38909" y="340"/>
                  </a:cubicBezTo>
                  <a:cubicBezTo>
                    <a:pt x="33815" y="1141"/>
                    <a:pt x="29008" y="2798"/>
                    <a:pt x="24431" y="5087"/>
                  </a:cubicBezTo>
                  <a:cubicBezTo>
                    <a:pt x="21629" y="6405"/>
                    <a:pt x="18997" y="8007"/>
                    <a:pt x="16479" y="9779"/>
                  </a:cubicBezTo>
                  <a:cubicBezTo>
                    <a:pt x="12644" y="12470"/>
                    <a:pt x="9155" y="15560"/>
                    <a:pt x="6180" y="19222"/>
                  </a:cubicBezTo>
                  <a:cubicBezTo>
                    <a:pt x="3832" y="22197"/>
                    <a:pt x="1886" y="25457"/>
                    <a:pt x="856" y="29119"/>
                  </a:cubicBezTo>
                  <a:cubicBezTo>
                    <a:pt x="229" y="31407"/>
                    <a:pt x="0" y="33696"/>
                    <a:pt x="344" y="35985"/>
                  </a:cubicBezTo>
                  <a:cubicBezTo>
                    <a:pt x="687" y="38274"/>
                    <a:pt x="1030" y="40562"/>
                    <a:pt x="1259" y="42851"/>
                  </a:cubicBezTo>
                  <a:cubicBezTo>
                    <a:pt x="1603" y="45827"/>
                    <a:pt x="1717" y="48802"/>
                    <a:pt x="1772" y="51777"/>
                  </a:cubicBezTo>
                  <a:cubicBezTo>
                    <a:pt x="1831" y="53668"/>
                    <a:pt x="1772" y="55613"/>
                    <a:pt x="1717" y="57499"/>
                  </a:cubicBezTo>
                  <a:cubicBezTo>
                    <a:pt x="1657" y="59559"/>
                    <a:pt x="1603" y="61564"/>
                    <a:pt x="1603" y="63624"/>
                  </a:cubicBezTo>
                  <a:cubicBezTo>
                    <a:pt x="1543" y="65684"/>
                    <a:pt x="1429" y="67799"/>
                    <a:pt x="1488" y="69689"/>
                  </a:cubicBezTo>
                  <a:cubicBezTo>
                    <a:pt x="1429" y="72720"/>
                    <a:pt x="1543" y="75581"/>
                    <a:pt x="1831" y="78387"/>
                  </a:cubicBezTo>
                  <a:cubicBezTo>
                    <a:pt x="2175" y="81188"/>
                    <a:pt x="2687" y="83880"/>
                    <a:pt x="3662" y="86512"/>
                  </a:cubicBezTo>
                  <a:cubicBezTo>
                    <a:pt x="5036" y="90229"/>
                    <a:pt x="7096" y="93433"/>
                    <a:pt x="9957" y="96124"/>
                  </a:cubicBezTo>
                  <a:cubicBezTo>
                    <a:pt x="10206" y="96374"/>
                    <a:pt x="10334" y="96502"/>
                    <a:pt x="10459" y="96502"/>
                  </a:cubicBezTo>
                  <a:cubicBezTo>
                    <a:pt x="10592" y="96502"/>
                    <a:pt x="10721" y="96359"/>
                    <a:pt x="10986" y="96065"/>
                  </a:cubicBezTo>
                  <a:cubicBezTo>
                    <a:pt x="11156" y="95896"/>
                    <a:pt x="11215" y="95781"/>
                    <a:pt x="10986" y="95607"/>
                  </a:cubicBezTo>
                  <a:lnTo>
                    <a:pt x="9783" y="94408"/>
                  </a:lnTo>
                  <a:cubicBezTo>
                    <a:pt x="7210" y="91661"/>
                    <a:pt x="5434" y="88457"/>
                    <a:pt x="4290" y="84910"/>
                  </a:cubicBezTo>
                  <a:cubicBezTo>
                    <a:pt x="3145" y="81074"/>
                    <a:pt x="2747" y="77128"/>
                    <a:pt x="2633" y="73177"/>
                  </a:cubicBezTo>
                  <a:cubicBezTo>
                    <a:pt x="2573" y="69689"/>
                    <a:pt x="2633" y="66197"/>
                    <a:pt x="2747" y="62709"/>
                  </a:cubicBezTo>
                  <a:cubicBezTo>
                    <a:pt x="2861" y="60589"/>
                    <a:pt x="2916" y="58415"/>
                    <a:pt x="2916" y="56240"/>
                  </a:cubicBezTo>
                  <a:cubicBezTo>
                    <a:pt x="2916" y="54469"/>
                    <a:pt x="2916" y="52752"/>
                    <a:pt x="2861" y="50976"/>
                  </a:cubicBezTo>
                  <a:cubicBezTo>
                    <a:pt x="2802" y="48459"/>
                    <a:pt x="2687" y="46001"/>
                    <a:pt x="2459" y="43538"/>
                  </a:cubicBezTo>
                  <a:cubicBezTo>
                    <a:pt x="2289" y="41423"/>
                    <a:pt x="2060" y="39304"/>
                    <a:pt x="1657" y="37244"/>
                  </a:cubicBezTo>
                  <a:cubicBezTo>
                    <a:pt x="1314" y="35358"/>
                    <a:pt x="1200" y="33412"/>
                    <a:pt x="1543" y="31467"/>
                  </a:cubicBezTo>
                  <a:cubicBezTo>
                    <a:pt x="2001" y="28318"/>
                    <a:pt x="3260" y="25457"/>
                    <a:pt x="4976" y="22825"/>
                  </a:cubicBezTo>
                  <a:cubicBezTo>
                    <a:pt x="7096" y="19565"/>
                    <a:pt x="9728" y="16704"/>
                    <a:pt x="12644" y="14187"/>
                  </a:cubicBezTo>
                  <a:cubicBezTo>
                    <a:pt x="16251" y="11037"/>
                    <a:pt x="20196" y="8465"/>
                    <a:pt x="24431" y="6345"/>
                  </a:cubicBezTo>
                  <a:cubicBezTo>
                    <a:pt x="27122" y="4972"/>
                    <a:pt x="29924" y="3828"/>
                    <a:pt x="32785" y="2912"/>
                  </a:cubicBezTo>
                  <a:cubicBezTo>
                    <a:pt x="36287" y="1851"/>
                    <a:pt x="39841" y="1183"/>
                    <a:pt x="43486" y="1183"/>
                  </a:cubicBezTo>
                  <a:cubicBezTo>
                    <a:pt x="43771" y="1183"/>
                    <a:pt x="44056" y="1187"/>
                    <a:pt x="44343" y="1196"/>
                  </a:cubicBezTo>
                  <a:cubicBezTo>
                    <a:pt x="46403" y="1196"/>
                    <a:pt x="48408" y="1539"/>
                    <a:pt x="50353" y="2171"/>
                  </a:cubicBezTo>
                  <a:cubicBezTo>
                    <a:pt x="50555" y="2230"/>
                    <a:pt x="50685" y="2269"/>
                    <a:pt x="50780" y="2269"/>
                  </a:cubicBezTo>
                  <a:cubicBezTo>
                    <a:pt x="50954" y="2269"/>
                    <a:pt x="51006" y="2139"/>
                    <a:pt x="51154" y="1768"/>
                  </a:cubicBezTo>
                  <a:cubicBezTo>
                    <a:pt x="51323" y="1310"/>
                    <a:pt x="51323" y="1255"/>
                    <a:pt x="50866" y="1141"/>
                  </a:cubicBezTo>
                  <a:cubicBezTo>
                    <a:pt x="50239" y="912"/>
                    <a:pt x="49552" y="683"/>
                    <a:pt x="48920" y="569"/>
                  </a:cubicBezTo>
                  <a:cubicBezTo>
                    <a:pt x="47143" y="169"/>
                    <a:pt x="45350" y="0"/>
                    <a:pt x="4355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14"/>
            <p:cNvSpPr/>
            <p:nvPr/>
          </p:nvSpPr>
          <p:spPr>
            <a:xfrm rot="5400000" flipH="1">
              <a:off x="-583062" y="-864012"/>
              <a:ext cx="1298900" cy="2039875"/>
            </a:xfrm>
            <a:custGeom>
              <a:avLst/>
              <a:gdLst/>
              <a:ahLst/>
              <a:cxnLst/>
              <a:rect l="l" t="t" r="r" b="b"/>
              <a:pathLst>
                <a:path w="51956" h="81595" extrusionOk="0">
                  <a:moveTo>
                    <a:pt x="39455" y="0"/>
                  </a:moveTo>
                  <a:cubicBezTo>
                    <a:pt x="38988" y="0"/>
                    <a:pt x="38521" y="10"/>
                    <a:pt x="38054" y="29"/>
                  </a:cubicBezTo>
                  <a:cubicBezTo>
                    <a:pt x="36278" y="143"/>
                    <a:pt x="34506" y="317"/>
                    <a:pt x="32730" y="546"/>
                  </a:cubicBezTo>
                  <a:cubicBezTo>
                    <a:pt x="28441" y="1233"/>
                    <a:pt x="24321" y="2377"/>
                    <a:pt x="20316" y="4034"/>
                  </a:cubicBezTo>
                  <a:cubicBezTo>
                    <a:pt x="16823" y="5522"/>
                    <a:pt x="13450" y="7298"/>
                    <a:pt x="10415" y="9527"/>
                  </a:cubicBezTo>
                  <a:cubicBezTo>
                    <a:pt x="7613" y="11587"/>
                    <a:pt x="5096" y="13935"/>
                    <a:pt x="3205" y="16851"/>
                  </a:cubicBezTo>
                  <a:cubicBezTo>
                    <a:pt x="1090" y="20115"/>
                    <a:pt x="115" y="23662"/>
                    <a:pt x="747" y="27553"/>
                  </a:cubicBezTo>
                  <a:cubicBezTo>
                    <a:pt x="1145" y="30071"/>
                    <a:pt x="1260" y="32589"/>
                    <a:pt x="1319" y="35106"/>
                  </a:cubicBezTo>
                  <a:cubicBezTo>
                    <a:pt x="1434" y="39112"/>
                    <a:pt x="1205" y="43117"/>
                    <a:pt x="916" y="47063"/>
                  </a:cubicBezTo>
                  <a:cubicBezTo>
                    <a:pt x="747" y="49123"/>
                    <a:pt x="573" y="51128"/>
                    <a:pt x="404" y="53187"/>
                  </a:cubicBezTo>
                  <a:cubicBezTo>
                    <a:pt x="230" y="55705"/>
                    <a:pt x="60" y="58223"/>
                    <a:pt x="60" y="61198"/>
                  </a:cubicBezTo>
                  <a:cubicBezTo>
                    <a:pt x="1" y="63144"/>
                    <a:pt x="175" y="65487"/>
                    <a:pt x="573" y="67836"/>
                  </a:cubicBezTo>
                  <a:cubicBezTo>
                    <a:pt x="1434" y="72926"/>
                    <a:pt x="3663" y="77389"/>
                    <a:pt x="7210" y="81165"/>
                  </a:cubicBezTo>
                  <a:cubicBezTo>
                    <a:pt x="7497" y="81451"/>
                    <a:pt x="7597" y="81594"/>
                    <a:pt x="7705" y="81594"/>
                  </a:cubicBezTo>
                  <a:cubicBezTo>
                    <a:pt x="7812" y="81594"/>
                    <a:pt x="7927" y="81451"/>
                    <a:pt x="8240" y="81165"/>
                  </a:cubicBezTo>
                  <a:cubicBezTo>
                    <a:pt x="8414" y="80936"/>
                    <a:pt x="8414" y="80822"/>
                    <a:pt x="8240" y="80653"/>
                  </a:cubicBezTo>
                  <a:cubicBezTo>
                    <a:pt x="7897" y="80309"/>
                    <a:pt x="7613" y="80021"/>
                    <a:pt x="7325" y="79678"/>
                  </a:cubicBezTo>
                  <a:cubicBezTo>
                    <a:pt x="4693" y="76762"/>
                    <a:pt x="2976" y="73384"/>
                    <a:pt x="2006" y="69552"/>
                  </a:cubicBezTo>
                  <a:cubicBezTo>
                    <a:pt x="1548" y="67547"/>
                    <a:pt x="1260" y="65487"/>
                    <a:pt x="1145" y="63372"/>
                  </a:cubicBezTo>
                  <a:cubicBezTo>
                    <a:pt x="1090" y="61198"/>
                    <a:pt x="1090" y="59024"/>
                    <a:pt x="1205" y="56849"/>
                  </a:cubicBezTo>
                  <a:cubicBezTo>
                    <a:pt x="1319" y="54959"/>
                    <a:pt x="1489" y="53014"/>
                    <a:pt x="1663" y="51128"/>
                  </a:cubicBezTo>
                  <a:cubicBezTo>
                    <a:pt x="1777" y="49411"/>
                    <a:pt x="1891" y="47694"/>
                    <a:pt x="2061" y="45978"/>
                  </a:cubicBezTo>
                  <a:cubicBezTo>
                    <a:pt x="2235" y="43804"/>
                    <a:pt x="2349" y="41629"/>
                    <a:pt x="2404" y="39510"/>
                  </a:cubicBezTo>
                  <a:cubicBezTo>
                    <a:pt x="2464" y="37335"/>
                    <a:pt x="2464" y="35106"/>
                    <a:pt x="2349" y="32932"/>
                  </a:cubicBezTo>
                  <a:cubicBezTo>
                    <a:pt x="2290" y="31788"/>
                    <a:pt x="2175" y="30643"/>
                    <a:pt x="2061" y="29499"/>
                  </a:cubicBezTo>
                  <a:cubicBezTo>
                    <a:pt x="1946" y="28354"/>
                    <a:pt x="1717" y="27210"/>
                    <a:pt x="1663" y="26066"/>
                  </a:cubicBezTo>
                  <a:cubicBezTo>
                    <a:pt x="1489" y="23662"/>
                    <a:pt x="2006" y="21429"/>
                    <a:pt x="3091" y="19254"/>
                  </a:cubicBezTo>
                  <a:cubicBezTo>
                    <a:pt x="4409" y="16567"/>
                    <a:pt x="6354" y="14333"/>
                    <a:pt x="8584" y="12388"/>
                  </a:cubicBezTo>
                  <a:cubicBezTo>
                    <a:pt x="11216" y="10044"/>
                    <a:pt x="14136" y="8213"/>
                    <a:pt x="17226" y="6611"/>
                  </a:cubicBezTo>
                  <a:cubicBezTo>
                    <a:pt x="20316" y="5123"/>
                    <a:pt x="23461" y="3865"/>
                    <a:pt x="26724" y="2949"/>
                  </a:cubicBezTo>
                  <a:cubicBezTo>
                    <a:pt x="30615" y="1860"/>
                    <a:pt x="34561" y="1233"/>
                    <a:pt x="38566" y="1059"/>
                  </a:cubicBezTo>
                  <a:cubicBezTo>
                    <a:pt x="40169" y="1059"/>
                    <a:pt x="41771" y="1118"/>
                    <a:pt x="43318" y="1287"/>
                  </a:cubicBezTo>
                  <a:cubicBezTo>
                    <a:pt x="46064" y="1576"/>
                    <a:pt x="48696" y="2203"/>
                    <a:pt x="51155" y="3347"/>
                  </a:cubicBezTo>
                  <a:cubicBezTo>
                    <a:pt x="51247" y="3395"/>
                    <a:pt x="51338" y="3478"/>
                    <a:pt x="51402" y="3478"/>
                  </a:cubicBezTo>
                  <a:cubicBezTo>
                    <a:pt x="51417" y="3478"/>
                    <a:pt x="51431" y="3473"/>
                    <a:pt x="51443" y="3462"/>
                  </a:cubicBezTo>
                  <a:cubicBezTo>
                    <a:pt x="51672" y="3233"/>
                    <a:pt x="51786" y="2949"/>
                    <a:pt x="51901" y="2661"/>
                  </a:cubicBezTo>
                  <a:cubicBezTo>
                    <a:pt x="51956" y="2491"/>
                    <a:pt x="51727" y="2432"/>
                    <a:pt x="51557" y="2377"/>
                  </a:cubicBezTo>
                  <a:cubicBezTo>
                    <a:pt x="49896" y="1576"/>
                    <a:pt x="48179" y="1059"/>
                    <a:pt x="46408" y="715"/>
                  </a:cubicBezTo>
                  <a:cubicBezTo>
                    <a:pt x="44119" y="238"/>
                    <a:pt x="41789" y="0"/>
                    <a:pt x="394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14"/>
            <p:cNvSpPr/>
            <p:nvPr/>
          </p:nvSpPr>
          <p:spPr>
            <a:xfrm rot="5400000" flipH="1">
              <a:off x="-587762" y="-930962"/>
              <a:ext cx="1220275" cy="1960550"/>
            </a:xfrm>
            <a:custGeom>
              <a:avLst/>
              <a:gdLst/>
              <a:ahLst/>
              <a:cxnLst/>
              <a:rect l="l" t="t" r="r" b="b"/>
              <a:pathLst>
                <a:path w="48811" h="78422" extrusionOk="0">
                  <a:moveTo>
                    <a:pt x="38222" y="0"/>
                  </a:moveTo>
                  <a:cubicBezTo>
                    <a:pt x="37421" y="0"/>
                    <a:pt x="36680" y="0"/>
                    <a:pt x="35934" y="60"/>
                  </a:cubicBezTo>
                  <a:cubicBezTo>
                    <a:pt x="33018" y="229"/>
                    <a:pt x="30097" y="687"/>
                    <a:pt x="27236" y="1433"/>
                  </a:cubicBezTo>
                  <a:cubicBezTo>
                    <a:pt x="23176" y="2463"/>
                    <a:pt x="19226" y="3891"/>
                    <a:pt x="15449" y="5896"/>
                  </a:cubicBezTo>
                  <a:cubicBezTo>
                    <a:pt x="11673" y="7897"/>
                    <a:pt x="8185" y="10300"/>
                    <a:pt x="5209" y="13449"/>
                  </a:cubicBezTo>
                  <a:cubicBezTo>
                    <a:pt x="3493" y="15280"/>
                    <a:pt x="2060" y="17395"/>
                    <a:pt x="1145" y="19798"/>
                  </a:cubicBezTo>
                  <a:cubicBezTo>
                    <a:pt x="344" y="21858"/>
                    <a:pt x="0" y="24032"/>
                    <a:pt x="403" y="26266"/>
                  </a:cubicBezTo>
                  <a:cubicBezTo>
                    <a:pt x="632" y="27525"/>
                    <a:pt x="975" y="28784"/>
                    <a:pt x="1204" y="30043"/>
                  </a:cubicBezTo>
                  <a:cubicBezTo>
                    <a:pt x="2120" y="34391"/>
                    <a:pt x="2463" y="38740"/>
                    <a:pt x="2632" y="43144"/>
                  </a:cubicBezTo>
                  <a:cubicBezTo>
                    <a:pt x="2747" y="45432"/>
                    <a:pt x="2806" y="47666"/>
                    <a:pt x="2806" y="49895"/>
                  </a:cubicBezTo>
                  <a:cubicBezTo>
                    <a:pt x="2806" y="51900"/>
                    <a:pt x="2861" y="53901"/>
                    <a:pt x="2976" y="55906"/>
                  </a:cubicBezTo>
                  <a:cubicBezTo>
                    <a:pt x="3035" y="57851"/>
                    <a:pt x="3204" y="59797"/>
                    <a:pt x="3493" y="61683"/>
                  </a:cubicBezTo>
                  <a:cubicBezTo>
                    <a:pt x="3951" y="64489"/>
                    <a:pt x="4692" y="67235"/>
                    <a:pt x="5896" y="69808"/>
                  </a:cubicBezTo>
                  <a:cubicBezTo>
                    <a:pt x="7439" y="73071"/>
                    <a:pt x="9672" y="75818"/>
                    <a:pt x="12359" y="78221"/>
                  </a:cubicBezTo>
                  <a:cubicBezTo>
                    <a:pt x="12517" y="78351"/>
                    <a:pt x="12614" y="78421"/>
                    <a:pt x="12707" y="78421"/>
                  </a:cubicBezTo>
                  <a:cubicBezTo>
                    <a:pt x="12817" y="78421"/>
                    <a:pt x="12919" y="78323"/>
                    <a:pt x="13106" y="78107"/>
                  </a:cubicBezTo>
                  <a:cubicBezTo>
                    <a:pt x="13161" y="78047"/>
                    <a:pt x="13161" y="77992"/>
                    <a:pt x="13275" y="77933"/>
                  </a:cubicBezTo>
                  <a:cubicBezTo>
                    <a:pt x="13389" y="77763"/>
                    <a:pt x="13334" y="77649"/>
                    <a:pt x="13220" y="77534"/>
                  </a:cubicBezTo>
                  <a:cubicBezTo>
                    <a:pt x="12190" y="76733"/>
                    <a:pt x="11275" y="75758"/>
                    <a:pt x="10414" y="74788"/>
                  </a:cubicBezTo>
                  <a:cubicBezTo>
                    <a:pt x="8583" y="72728"/>
                    <a:pt x="7155" y="70380"/>
                    <a:pt x="6125" y="67807"/>
                  </a:cubicBezTo>
                  <a:cubicBezTo>
                    <a:pt x="5035" y="65001"/>
                    <a:pt x="4523" y="62026"/>
                    <a:pt x="4234" y="59050"/>
                  </a:cubicBezTo>
                  <a:cubicBezTo>
                    <a:pt x="3951" y="56418"/>
                    <a:pt x="3891" y="53786"/>
                    <a:pt x="3836" y="51154"/>
                  </a:cubicBezTo>
                  <a:cubicBezTo>
                    <a:pt x="3777" y="48522"/>
                    <a:pt x="3777" y="45950"/>
                    <a:pt x="3662" y="43317"/>
                  </a:cubicBezTo>
                  <a:cubicBezTo>
                    <a:pt x="3607" y="41258"/>
                    <a:pt x="3493" y="39253"/>
                    <a:pt x="3319" y="37193"/>
                  </a:cubicBezTo>
                  <a:cubicBezTo>
                    <a:pt x="2976" y="33874"/>
                    <a:pt x="2463" y="30615"/>
                    <a:pt x="1662" y="27411"/>
                  </a:cubicBezTo>
                  <a:cubicBezTo>
                    <a:pt x="1145" y="25351"/>
                    <a:pt x="1145" y="23346"/>
                    <a:pt x="1717" y="21345"/>
                  </a:cubicBezTo>
                  <a:cubicBezTo>
                    <a:pt x="2463" y="18599"/>
                    <a:pt x="3951" y="16310"/>
                    <a:pt x="5896" y="14250"/>
                  </a:cubicBezTo>
                  <a:cubicBezTo>
                    <a:pt x="8757" y="11101"/>
                    <a:pt x="12190" y="8757"/>
                    <a:pt x="15967" y="6812"/>
                  </a:cubicBezTo>
                  <a:cubicBezTo>
                    <a:pt x="19340" y="5036"/>
                    <a:pt x="22833" y="3662"/>
                    <a:pt x="26550" y="2692"/>
                  </a:cubicBezTo>
                  <a:cubicBezTo>
                    <a:pt x="30388" y="1675"/>
                    <a:pt x="34261" y="1032"/>
                    <a:pt x="38202" y="1032"/>
                  </a:cubicBezTo>
                  <a:cubicBezTo>
                    <a:pt x="39140" y="1032"/>
                    <a:pt x="40082" y="1068"/>
                    <a:pt x="41028" y="1145"/>
                  </a:cubicBezTo>
                  <a:cubicBezTo>
                    <a:pt x="43432" y="1374"/>
                    <a:pt x="45775" y="1776"/>
                    <a:pt x="48009" y="2632"/>
                  </a:cubicBezTo>
                  <a:cubicBezTo>
                    <a:pt x="48120" y="2688"/>
                    <a:pt x="48207" y="2715"/>
                    <a:pt x="48279" y="2715"/>
                  </a:cubicBezTo>
                  <a:cubicBezTo>
                    <a:pt x="48432" y="2715"/>
                    <a:pt x="48521" y="2599"/>
                    <a:pt x="48636" y="2404"/>
                  </a:cubicBezTo>
                  <a:cubicBezTo>
                    <a:pt x="48810" y="1831"/>
                    <a:pt x="48810" y="1831"/>
                    <a:pt x="48293" y="1662"/>
                  </a:cubicBezTo>
                  <a:cubicBezTo>
                    <a:pt x="48179" y="1602"/>
                    <a:pt x="48064" y="1548"/>
                    <a:pt x="48009" y="1548"/>
                  </a:cubicBezTo>
                  <a:cubicBezTo>
                    <a:pt x="44805" y="403"/>
                    <a:pt x="41541" y="0"/>
                    <a:pt x="382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8" name="Google Shape;278;p14"/>
          <p:cNvSpPr/>
          <p:nvPr/>
        </p:nvSpPr>
        <p:spPr>
          <a:xfrm rot="-454157" flipH="1">
            <a:off x="137860" y="3170014"/>
            <a:ext cx="584967" cy="1171305"/>
          </a:xfrm>
          <a:custGeom>
            <a:avLst/>
            <a:gdLst/>
            <a:ahLst/>
            <a:cxnLst/>
            <a:rect l="l" t="t" r="r" b="b"/>
            <a:pathLst>
              <a:path w="104481" h="209207" extrusionOk="0">
                <a:moveTo>
                  <a:pt x="37896" y="20017"/>
                </a:moveTo>
                <a:cubicBezTo>
                  <a:pt x="37992" y="20017"/>
                  <a:pt x="38092" y="20023"/>
                  <a:pt x="38197" y="20034"/>
                </a:cubicBezTo>
                <a:cubicBezTo>
                  <a:pt x="38508" y="20244"/>
                  <a:pt x="38929" y="20345"/>
                  <a:pt x="39039" y="20665"/>
                </a:cubicBezTo>
                <a:cubicBezTo>
                  <a:pt x="43037" y="29814"/>
                  <a:pt x="47035" y="38863"/>
                  <a:pt x="50923" y="48020"/>
                </a:cubicBezTo>
                <a:cubicBezTo>
                  <a:pt x="51325" y="48823"/>
                  <a:pt x="51251" y="49718"/>
                  <a:pt x="51426" y="50529"/>
                </a:cubicBezTo>
                <a:lnTo>
                  <a:pt x="51426" y="50529"/>
                </a:lnTo>
                <a:cubicBezTo>
                  <a:pt x="50385" y="50364"/>
                  <a:pt x="50179" y="49461"/>
                  <a:pt x="49871" y="48652"/>
                </a:cubicBezTo>
                <a:cubicBezTo>
                  <a:pt x="47346" y="43702"/>
                  <a:pt x="44930" y="38652"/>
                  <a:pt x="42405" y="33602"/>
                </a:cubicBezTo>
                <a:cubicBezTo>
                  <a:pt x="40402" y="29604"/>
                  <a:pt x="38407" y="25505"/>
                  <a:pt x="36404" y="21717"/>
                </a:cubicBezTo>
                <a:cubicBezTo>
                  <a:pt x="36503" y="20481"/>
                  <a:pt x="37025" y="20017"/>
                  <a:pt x="37896" y="20017"/>
                </a:cubicBezTo>
                <a:close/>
                <a:moveTo>
                  <a:pt x="21253" y="23922"/>
                </a:moveTo>
                <a:cubicBezTo>
                  <a:pt x="21784" y="24453"/>
                  <a:pt x="22306" y="24874"/>
                  <a:pt x="22726" y="25395"/>
                </a:cubicBezTo>
                <a:cubicBezTo>
                  <a:pt x="28408" y="33501"/>
                  <a:pt x="33458" y="42019"/>
                  <a:pt x="37986" y="50857"/>
                </a:cubicBezTo>
                <a:cubicBezTo>
                  <a:pt x="38271" y="51341"/>
                  <a:pt x="38211" y="52083"/>
                  <a:pt x="38275" y="52689"/>
                </a:cubicBezTo>
                <a:lnTo>
                  <a:pt x="38275" y="52689"/>
                </a:lnTo>
                <a:cubicBezTo>
                  <a:pt x="37881" y="52516"/>
                  <a:pt x="37424" y="52396"/>
                  <a:pt x="37145" y="52018"/>
                </a:cubicBezTo>
                <a:cubicBezTo>
                  <a:pt x="31674" y="43601"/>
                  <a:pt x="25782" y="35395"/>
                  <a:pt x="19570" y="27500"/>
                </a:cubicBezTo>
                <a:cubicBezTo>
                  <a:pt x="19259" y="27079"/>
                  <a:pt x="19048" y="26557"/>
                  <a:pt x="18838" y="26136"/>
                </a:cubicBezTo>
                <a:cubicBezTo>
                  <a:pt x="19149" y="25606"/>
                  <a:pt x="19360" y="25084"/>
                  <a:pt x="19780" y="24764"/>
                </a:cubicBezTo>
                <a:cubicBezTo>
                  <a:pt x="20100" y="24453"/>
                  <a:pt x="20622" y="24242"/>
                  <a:pt x="21253" y="23922"/>
                </a:cubicBezTo>
                <a:close/>
                <a:moveTo>
                  <a:pt x="51528" y="50686"/>
                </a:moveTo>
                <a:cubicBezTo>
                  <a:pt x="52436" y="51187"/>
                  <a:pt x="52405" y="52020"/>
                  <a:pt x="52397" y="52798"/>
                </a:cubicBezTo>
                <a:lnTo>
                  <a:pt x="52397" y="52798"/>
                </a:lnTo>
                <a:cubicBezTo>
                  <a:pt x="51395" y="52447"/>
                  <a:pt x="51358" y="51619"/>
                  <a:pt x="51528" y="50686"/>
                </a:cubicBezTo>
                <a:close/>
                <a:moveTo>
                  <a:pt x="52634" y="53282"/>
                </a:moveTo>
                <a:lnTo>
                  <a:pt x="52634" y="53282"/>
                </a:lnTo>
                <a:cubicBezTo>
                  <a:pt x="52765" y="53440"/>
                  <a:pt x="52896" y="53571"/>
                  <a:pt x="53028" y="53702"/>
                </a:cubicBezTo>
                <a:cubicBezTo>
                  <a:pt x="52981" y="53708"/>
                  <a:pt x="52939" y="53711"/>
                  <a:pt x="52902" y="53711"/>
                </a:cubicBezTo>
                <a:cubicBezTo>
                  <a:pt x="52594" y="53711"/>
                  <a:pt x="52604" y="53500"/>
                  <a:pt x="52634" y="53282"/>
                </a:cubicBezTo>
                <a:close/>
                <a:moveTo>
                  <a:pt x="38365" y="52910"/>
                </a:moveTo>
                <a:cubicBezTo>
                  <a:pt x="39512" y="53767"/>
                  <a:pt x="39551" y="53828"/>
                  <a:pt x="39188" y="55204"/>
                </a:cubicBezTo>
                <a:lnTo>
                  <a:pt x="39188" y="55204"/>
                </a:lnTo>
                <a:cubicBezTo>
                  <a:pt x="38616" y="54533"/>
                  <a:pt x="38150" y="53846"/>
                  <a:pt x="38365" y="52910"/>
                </a:cubicBezTo>
                <a:close/>
                <a:moveTo>
                  <a:pt x="39297" y="55391"/>
                </a:moveTo>
                <a:cubicBezTo>
                  <a:pt x="40021" y="55442"/>
                  <a:pt x="40294" y="55861"/>
                  <a:pt x="40192" y="56648"/>
                </a:cubicBezTo>
                <a:cubicBezTo>
                  <a:pt x="40192" y="56878"/>
                  <a:pt x="40136" y="57113"/>
                  <a:pt x="40108" y="57391"/>
                </a:cubicBezTo>
                <a:lnTo>
                  <a:pt x="40108" y="57391"/>
                </a:lnTo>
                <a:cubicBezTo>
                  <a:pt x="39839" y="56746"/>
                  <a:pt x="39565" y="56035"/>
                  <a:pt x="39297" y="55391"/>
                </a:cubicBezTo>
                <a:close/>
                <a:moveTo>
                  <a:pt x="40613" y="57490"/>
                </a:moveTo>
                <a:cubicBezTo>
                  <a:pt x="40677" y="57490"/>
                  <a:pt x="40592" y="57525"/>
                  <a:pt x="40469" y="57553"/>
                </a:cubicBezTo>
                <a:lnTo>
                  <a:pt x="40469" y="57553"/>
                </a:lnTo>
                <a:cubicBezTo>
                  <a:pt x="40560" y="57515"/>
                  <a:pt x="40613" y="57490"/>
                  <a:pt x="40613" y="57490"/>
                </a:cubicBezTo>
                <a:close/>
                <a:moveTo>
                  <a:pt x="59450" y="16667"/>
                </a:moveTo>
                <a:cubicBezTo>
                  <a:pt x="60923" y="18561"/>
                  <a:pt x="61554" y="20766"/>
                  <a:pt x="62286" y="22980"/>
                </a:cubicBezTo>
                <a:cubicBezTo>
                  <a:pt x="63549" y="27289"/>
                  <a:pt x="64710" y="31708"/>
                  <a:pt x="65863" y="36026"/>
                </a:cubicBezTo>
                <a:cubicBezTo>
                  <a:pt x="68809" y="48542"/>
                  <a:pt x="71755" y="60957"/>
                  <a:pt x="74600" y="73482"/>
                </a:cubicBezTo>
                <a:cubicBezTo>
                  <a:pt x="75232" y="75898"/>
                  <a:pt x="75652" y="78423"/>
                  <a:pt x="76073" y="80948"/>
                </a:cubicBezTo>
                <a:cubicBezTo>
                  <a:pt x="76174" y="81579"/>
                  <a:pt x="76073" y="82210"/>
                  <a:pt x="76073" y="84003"/>
                </a:cubicBezTo>
                <a:cubicBezTo>
                  <a:pt x="67968" y="61589"/>
                  <a:pt x="62396" y="39494"/>
                  <a:pt x="54400" y="18451"/>
                </a:cubicBezTo>
                <a:cubicBezTo>
                  <a:pt x="56184" y="16978"/>
                  <a:pt x="57657" y="16667"/>
                  <a:pt x="59450" y="16667"/>
                </a:cubicBezTo>
                <a:close/>
                <a:moveTo>
                  <a:pt x="10943" y="38762"/>
                </a:moveTo>
                <a:cubicBezTo>
                  <a:pt x="11894" y="39915"/>
                  <a:pt x="12946" y="40967"/>
                  <a:pt x="13788" y="42128"/>
                </a:cubicBezTo>
                <a:cubicBezTo>
                  <a:pt x="23046" y="55065"/>
                  <a:pt x="32406" y="67800"/>
                  <a:pt x="39560" y="82000"/>
                </a:cubicBezTo>
                <a:cubicBezTo>
                  <a:pt x="41017" y="84913"/>
                  <a:pt x="42992" y="87522"/>
                  <a:pt x="43948" y="90632"/>
                </a:cubicBezTo>
                <a:lnTo>
                  <a:pt x="43948" y="90632"/>
                </a:lnTo>
                <a:cubicBezTo>
                  <a:pt x="43811" y="90641"/>
                  <a:pt x="43657" y="90656"/>
                  <a:pt x="43510" y="90656"/>
                </a:cubicBezTo>
                <a:cubicBezTo>
                  <a:pt x="43318" y="90656"/>
                  <a:pt x="43140" y="90629"/>
                  <a:pt x="43037" y="90526"/>
                </a:cubicBezTo>
                <a:cubicBezTo>
                  <a:pt x="42506" y="89895"/>
                  <a:pt x="41875" y="89154"/>
                  <a:pt x="41353" y="88422"/>
                </a:cubicBezTo>
                <a:cubicBezTo>
                  <a:pt x="38828" y="84946"/>
                  <a:pt x="36303" y="81369"/>
                  <a:pt x="33879" y="77791"/>
                </a:cubicBezTo>
                <a:cubicBezTo>
                  <a:pt x="26093" y="66327"/>
                  <a:pt x="17154" y="55697"/>
                  <a:pt x="7475" y="45706"/>
                </a:cubicBezTo>
                <a:cubicBezTo>
                  <a:pt x="6844" y="45074"/>
                  <a:pt x="6313" y="44334"/>
                  <a:pt x="5682" y="43601"/>
                </a:cubicBezTo>
                <a:cubicBezTo>
                  <a:pt x="6844" y="41388"/>
                  <a:pt x="8737" y="40024"/>
                  <a:pt x="10943" y="38762"/>
                </a:cubicBezTo>
                <a:close/>
                <a:moveTo>
                  <a:pt x="44021" y="90774"/>
                </a:moveTo>
                <a:lnTo>
                  <a:pt x="44021" y="90774"/>
                </a:lnTo>
                <a:cubicBezTo>
                  <a:pt x="44770" y="91455"/>
                  <a:pt x="44813" y="92318"/>
                  <a:pt x="44564" y="93187"/>
                </a:cubicBezTo>
                <a:lnTo>
                  <a:pt x="44564" y="93187"/>
                </a:lnTo>
                <a:cubicBezTo>
                  <a:pt x="44083" y="92415"/>
                  <a:pt x="43621" y="91719"/>
                  <a:pt x="44021" y="90774"/>
                </a:cubicBezTo>
                <a:close/>
                <a:moveTo>
                  <a:pt x="37069" y="4212"/>
                </a:moveTo>
                <a:cubicBezTo>
                  <a:pt x="39404" y="4212"/>
                  <a:pt x="41377" y="5156"/>
                  <a:pt x="42927" y="6878"/>
                </a:cubicBezTo>
                <a:cubicBezTo>
                  <a:pt x="44089" y="8250"/>
                  <a:pt x="45141" y="9824"/>
                  <a:pt x="45873" y="11406"/>
                </a:cubicBezTo>
                <a:cubicBezTo>
                  <a:pt x="47876" y="15404"/>
                  <a:pt x="49871" y="19504"/>
                  <a:pt x="51454" y="23712"/>
                </a:cubicBezTo>
                <a:cubicBezTo>
                  <a:pt x="53869" y="30345"/>
                  <a:pt x="55974" y="37078"/>
                  <a:pt x="58288" y="43702"/>
                </a:cubicBezTo>
                <a:cubicBezTo>
                  <a:pt x="63027" y="57591"/>
                  <a:pt x="67656" y="71479"/>
                  <a:pt x="72387" y="85266"/>
                </a:cubicBezTo>
                <a:cubicBezTo>
                  <a:pt x="74701" y="92100"/>
                  <a:pt x="76494" y="99154"/>
                  <a:pt x="78068" y="106199"/>
                </a:cubicBezTo>
                <a:cubicBezTo>
                  <a:pt x="78279" y="107360"/>
                  <a:pt x="78388" y="108623"/>
                  <a:pt x="78489" y="109675"/>
                </a:cubicBezTo>
                <a:cubicBezTo>
                  <a:pt x="77546" y="111670"/>
                  <a:pt x="76174" y="112722"/>
                  <a:pt x="74491" y="113673"/>
                </a:cubicBezTo>
                <a:cubicBezTo>
                  <a:pt x="74070" y="113252"/>
                  <a:pt x="73548" y="112932"/>
                  <a:pt x="73439" y="112411"/>
                </a:cubicBezTo>
                <a:cubicBezTo>
                  <a:pt x="67126" y="82109"/>
                  <a:pt x="57977" y="52650"/>
                  <a:pt x="45031" y="24453"/>
                </a:cubicBezTo>
                <a:cubicBezTo>
                  <a:pt x="42717" y="19403"/>
                  <a:pt x="40091" y="14453"/>
                  <a:pt x="37667" y="9403"/>
                </a:cubicBezTo>
                <a:cubicBezTo>
                  <a:pt x="36825" y="7829"/>
                  <a:pt x="35773" y="6356"/>
                  <a:pt x="35461" y="4353"/>
                </a:cubicBezTo>
                <a:cubicBezTo>
                  <a:pt x="36015" y="4258"/>
                  <a:pt x="36551" y="4212"/>
                  <a:pt x="37069" y="4212"/>
                </a:cubicBezTo>
                <a:close/>
                <a:moveTo>
                  <a:pt x="24635" y="10402"/>
                </a:moveTo>
                <a:cubicBezTo>
                  <a:pt x="24915" y="10402"/>
                  <a:pt x="25192" y="10419"/>
                  <a:pt x="25462" y="10455"/>
                </a:cubicBezTo>
                <a:cubicBezTo>
                  <a:pt x="27145" y="11196"/>
                  <a:pt x="27777" y="12459"/>
                  <a:pt x="28517" y="13721"/>
                </a:cubicBezTo>
                <a:cubicBezTo>
                  <a:pt x="30302" y="17088"/>
                  <a:pt x="32196" y="20455"/>
                  <a:pt x="33778" y="23821"/>
                </a:cubicBezTo>
                <a:cubicBezTo>
                  <a:pt x="40192" y="36758"/>
                  <a:pt x="46824" y="49594"/>
                  <a:pt x="53979" y="62119"/>
                </a:cubicBezTo>
                <a:cubicBezTo>
                  <a:pt x="54189" y="62641"/>
                  <a:pt x="54501" y="63062"/>
                  <a:pt x="54711" y="63592"/>
                </a:cubicBezTo>
                <a:cubicBezTo>
                  <a:pt x="58288" y="69484"/>
                  <a:pt x="60813" y="75797"/>
                  <a:pt x="62497" y="82530"/>
                </a:cubicBezTo>
                <a:cubicBezTo>
                  <a:pt x="65022" y="91999"/>
                  <a:pt x="67757" y="101258"/>
                  <a:pt x="70392" y="110727"/>
                </a:cubicBezTo>
                <a:cubicBezTo>
                  <a:pt x="70703" y="111880"/>
                  <a:pt x="70813" y="113143"/>
                  <a:pt x="71124" y="114725"/>
                </a:cubicBezTo>
                <a:cubicBezTo>
                  <a:pt x="70282" y="114936"/>
                  <a:pt x="69971" y="115037"/>
                  <a:pt x="69441" y="115247"/>
                </a:cubicBezTo>
                <a:cubicBezTo>
                  <a:pt x="69020" y="114304"/>
                  <a:pt x="68498" y="113463"/>
                  <a:pt x="68178" y="112411"/>
                </a:cubicBezTo>
                <a:cubicBezTo>
                  <a:pt x="61764" y="94205"/>
                  <a:pt x="54501" y="76318"/>
                  <a:pt x="46614" y="58643"/>
                </a:cubicBezTo>
                <a:cubicBezTo>
                  <a:pt x="42296" y="48862"/>
                  <a:pt x="37145" y="39603"/>
                  <a:pt x="31143" y="30766"/>
                </a:cubicBezTo>
                <a:cubicBezTo>
                  <a:pt x="27886" y="25816"/>
                  <a:pt x="24519" y="20876"/>
                  <a:pt x="21253" y="15926"/>
                </a:cubicBezTo>
                <a:cubicBezTo>
                  <a:pt x="20622" y="14874"/>
                  <a:pt x="19991" y="13721"/>
                  <a:pt x="19259" y="12560"/>
                </a:cubicBezTo>
                <a:cubicBezTo>
                  <a:pt x="19780" y="12139"/>
                  <a:pt x="20100" y="11718"/>
                  <a:pt x="20521" y="11507"/>
                </a:cubicBezTo>
                <a:cubicBezTo>
                  <a:pt x="21825" y="10810"/>
                  <a:pt x="23279" y="10402"/>
                  <a:pt x="24635" y="10402"/>
                </a:cubicBezTo>
                <a:close/>
                <a:moveTo>
                  <a:pt x="9369" y="21296"/>
                </a:moveTo>
                <a:cubicBezTo>
                  <a:pt x="10210" y="21928"/>
                  <a:pt x="11052" y="22349"/>
                  <a:pt x="11574" y="22980"/>
                </a:cubicBezTo>
                <a:cubicBezTo>
                  <a:pt x="12836" y="24343"/>
                  <a:pt x="13998" y="25715"/>
                  <a:pt x="15151" y="27079"/>
                </a:cubicBezTo>
                <a:cubicBezTo>
                  <a:pt x="21885" y="35605"/>
                  <a:pt x="28096" y="44443"/>
                  <a:pt x="33988" y="53592"/>
                </a:cubicBezTo>
                <a:cubicBezTo>
                  <a:pt x="39771" y="62641"/>
                  <a:pt x="45562" y="71899"/>
                  <a:pt x="51344" y="80948"/>
                </a:cubicBezTo>
                <a:cubicBezTo>
                  <a:pt x="53558" y="84525"/>
                  <a:pt x="55553" y="88102"/>
                  <a:pt x="57135" y="91999"/>
                </a:cubicBezTo>
                <a:cubicBezTo>
                  <a:pt x="59660" y="98413"/>
                  <a:pt x="62286" y="104726"/>
                  <a:pt x="64811" y="111039"/>
                </a:cubicBezTo>
                <a:cubicBezTo>
                  <a:pt x="65342" y="112411"/>
                  <a:pt x="66074" y="113673"/>
                  <a:pt x="65443" y="115247"/>
                </a:cubicBezTo>
                <a:cubicBezTo>
                  <a:pt x="64805" y="115542"/>
                  <a:pt x="64166" y="115631"/>
                  <a:pt x="63515" y="115631"/>
                </a:cubicBezTo>
                <a:cubicBezTo>
                  <a:pt x="62774" y="115631"/>
                  <a:pt x="62018" y="115516"/>
                  <a:pt x="61234" y="115458"/>
                </a:cubicBezTo>
                <a:cubicBezTo>
                  <a:pt x="60923" y="115037"/>
                  <a:pt x="60502" y="114725"/>
                  <a:pt x="60182" y="114304"/>
                </a:cubicBezTo>
                <a:cubicBezTo>
                  <a:pt x="53979" y="102411"/>
                  <a:pt x="47767" y="90627"/>
                  <a:pt x="41564" y="78743"/>
                </a:cubicBezTo>
                <a:cubicBezTo>
                  <a:pt x="34931" y="65907"/>
                  <a:pt x="27044" y="53803"/>
                  <a:pt x="18838" y="42019"/>
                </a:cubicBezTo>
                <a:cubicBezTo>
                  <a:pt x="15681" y="37499"/>
                  <a:pt x="12104" y="33501"/>
                  <a:pt x="8737" y="29183"/>
                </a:cubicBezTo>
                <a:cubicBezTo>
                  <a:pt x="7475" y="27710"/>
                  <a:pt x="6212" y="26136"/>
                  <a:pt x="4630" y="24133"/>
                </a:cubicBezTo>
                <a:cubicBezTo>
                  <a:pt x="6524" y="22980"/>
                  <a:pt x="7896" y="22239"/>
                  <a:pt x="9369" y="21296"/>
                </a:cubicBezTo>
                <a:close/>
                <a:moveTo>
                  <a:pt x="80172" y="114826"/>
                </a:moveTo>
                <a:cubicBezTo>
                  <a:pt x="80593" y="115037"/>
                  <a:pt x="81014" y="115146"/>
                  <a:pt x="81123" y="115357"/>
                </a:cubicBezTo>
                <a:cubicBezTo>
                  <a:pt x="81435" y="115988"/>
                  <a:pt x="81755" y="116720"/>
                  <a:pt x="81965" y="117351"/>
                </a:cubicBezTo>
                <a:cubicBezTo>
                  <a:pt x="84490" y="127140"/>
                  <a:pt x="86594" y="137131"/>
                  <a:pt x="88168" y="147021"/>
                </a:cubicBezTo>
                <a:cubicBezTo>
                  <a:pt x="89431" y="155018"/>
                  <a:pt x="91855" y="162492"/>
                  <a:pt x="95222" y="169747"/>
                </a:cubicBezTo>
                <a:cubicBezTo>
                  <a:pt x="96484" y="172382"/>
                  <a:pt x="97537" y="175008"/>
                  <a:pt x="98589" y="177743"/>
                </a:cubicBezTo>
                <a:cubicBezTo>
                  <a:pt x="99641" y="180479"/>
                  <a:pt x="99851" y="183324"/>
                  <a:pt x="99321" y="186270"/>
                </a:cubicBezTo>
                <a:cubicBezTo>
                  <a:pt x="98337" y="192197"/>
                  <a:pt x="93054" y="196438"/>
                  <a:pt x="87340" y="196438"/>
                </a:cubicBezTo>
                <a:cubicBezTo>
                  <a:pt x="86360" y="196438"/>
                  <a:pt x="85367" y="196313"/>
                  <a:pt x="84381" y="196050"/>
                </a:cubicBezTo>
                <a:cubicBezTo>
                  <a:pt x="81334" y="195209"/>
                  <a:pt x="79331" y="193104"/>
                  <a:pt x="78699" y="190058"/>
                </a:cubicBezTo>
                <a:cubicBezTo>
                  <a:pt x="78068" y="186901"/>
                  <a:pt x="77757" y="183635"/>
                  <a:pt x="78068" y="180378"/>
                </a:cubicBezTo>
                <a:cubicBezTo>
                  <a:pt x="78489" y="175429"/>
                  <a:pt x="78279" y="170589"/>
                  <a:pt x="77546" y="165749"/>
                </a:cubicBezTo>
                <a:cubicBezTo>
                  <a:pt x="76915" y="161962"/>
                  <a:pt x="76284" y="158283"/>
                  <a:pt x="75442" y="154597"/>
                </a:cubicBezTo>
                <a:cubicBezTo>
                  <a:pt x="73548" y="146811"/>
                  <a:pt x="71234" y="139236"/>
                  <a:pt x="67757" y="132081"/>
                </a:cubicBezTo>
                <a:cubicBezTo>
                  <a:pt x="66495" y="129245"/>
                  <a:pt x="64921" y="126610"/>
                  <a:pt x="63549" y="123875"/>
                </a:cubicBezTo>
                <a:cubicBezTo>
                  <a:pt x="63027" y="122822"/>
                  <a:pt x="62076" y="121770"/>
                  <a:pt x="62918" y="120196"/>
                </a:cubicBezTo>
                <a:cubicBezTo>
                  <a:pt x="63692" y="120196"/>
                  <a:pt x="64511" y="120148"/>
                  <a:pt x="65345" y="120148"/>
                </a:cubicBezTo>
                <a:cubicBezTo>
                  <a:pt x="65762" y="120148"/>
                  <a:pt x="66183" y="120160"/>
                  <a:pt x="66604" y="120196"/>
                </a:cubicBezTo>
                <a:cubicBezTo>
                  <a:pt x="66945" y="120212"/>
                  <a:pt x="67283" y="120220"/>
                  <a:pt x="67618" y="120220"/>
                </a:cubicBezTo>
                <a:cubicBezTo>
                  <a:pt x="71723" y="120220"/>
                  <a:pt x="75376" y="119007"/>
                  <a:pt x="78489" y="116089"/>
                </a:cubicBezTo>
                <a:cubicBezTo>
                  <a:pt x="79019" y="115567"/>
                  <a:pt x="79650" y="115247"/>
                  <a:pt x="80172" y="114826"/>
                </a:cubicBezTo>
                <a:close/>
                <a:moveTo>
                  <a:pt x="35768" y="1"/>
                </a:moveTo>
                <a:cubicBezTo>
                  <a:pt x="34456" y="1"/>
                  <a:pt x="33130" y="228"/>
                  <a:pt x="31775" y="986"/>
                </a:cubicBezTo>
                <a:cubicBezTo>
                  <a:pt x="31564" y="1727"/>
                  <a:pt x="31143" y="2459"/>
                  <a:pt x="30933" y="3090"/>
                </a:cubicBezTo>
                <a:cubicBezTo>
                  <a:pt x="31884" y="8040"/>
                  <a:pt x="35352" y="11617"/>
                  <a:pt x="36404" y="16137"/>
                </a:cubicBezTo>
                <a:cubicBezTo>
                  <a:pt x="35945" y="16601"/>
                  <a:pt x="35565" y="16897"/>
                  <a:pt x="35034" y="16897"/>
                </a:cubicBezTo>
                <a:cubicBezTo>
                  <a:pt x="34718" y="16897"/>
                  <a:pt x="34349" y="16793"/>
                  <a:pt x="33879" y="16558"/>
                </a:cubicBezTo>
                <a:cubicBezTo>
                  <a:pt x="33458" y="15825"/>
                  <a:pt x="32827" y="14773"/>
                  <a:pt x="32196" y="13721"/>
                </a:cubicBezTo>
                <a:cubicBezTo>
                  <a:pt x="31143" y="12038"/>
                  <a:pt x="30091" y="10354"/>
                  <a:pt x="28938" y="8671"/>
                </a:cubicBezTo>
                <a:cubicBezTo>
                  <a:pt x="28307" y="7619"/>
                  <a:pt x="27356" y="6777"/>
                  <a:pt x="25571" y="6356"/>
                </a:cubicBezTo>
                <a:cubicBezTo>
                  <a:pt x="21994" y="7198"/>
                  <a:pt x="17676" y="7088"/>
                  <a:pt x="14629" y="10354"/>
                </a:cubicBezTo>
                <a:cubicBezTo>
                  <a:pt x="14520" y="11087"/>
                  <a:pt x="14419" y="11617"/>
                  <a:pt x="14520" y="12139"/>
                </a:cubicBezTo>
                <a:cubicBezTo>
                  <a:pt x="14629" y="12879"/>
                  <a:pt x="14840" y="13511"/>
                  <a:pt x="15151" y="14142"/>
                </a:cubicBezTo>
                <a:cubicBezTo>
                  <a:pt x="16203" y="15926"/>
                  <a:pt x="17255" y="17509"/>
                  <a:pt x="18308" y="19192"/>
                </a:cubicBezTo>
                <a:cubicBezTo>
                  <a:pt x="18728" y="19823"/>
                  <a:pt x="19259" y="20345"/>
                  <a:pt x="18728" y="21507"/>
                </a:cubicBezTo>
                <a:cubicBezTo>
                  <a:pt x="18097" y="21818"/>
                  <a:pt x="17154" y="22349"/>
                  <a:pt x="16203" y="22769"/>
                </a:cubicBezTo>
                <a:cubicBezTo>
                  <a:pt x="13788" y="21086"/>
                  <a:pt x="12735" y="17719"/>
                  <a:pt x="9158" y="17509"/>
                </a:cubicBezTo>
                <a:cubicBezTo>
                  <a:pt x="6002" y="18451"/>
                  <a:pt x="3157" y="20345"/>
                  <a:pt x="632" y="22349"/>
                </a:cubicBezTo>
                <a:cubicBezTo>
                  <a:pt x="1" y="25084"/>
                  <a:pt x="1" y="25395"/>
                  <a:pt x="1263" y="26978"/>
                </a:cubicBezTo>
                <a:cubicBezTo>
                  <a:pt x="3056" y="29293"/>
                  <a:pt x="5051" y="31397"/>
                  <a:pt x="6844" y="33602"/>
                </a:cubicBezTo>
                <a:cubicBezTo>
                  <a:pt x="7365" y="34343"/>
                  <a:pt x="7786" y="35075"/>
                  <a:pt x="8207" y="35917"/>
                </a:cubicBezTo>
                <a:cubicBezTo>
                  <a:pt x="6103" y="38442"/>
                  <a:pt x="3157" y="39814"/>
                  <a:pt x="1263" y="42549"/>
                </a:cubicBezTo>
                <a:cubicBezTo>
                  <a:pt x="952" y="44233"/>
                  <a:pt x="1263" y="45495"/>
                  <a:pt x="2105" y="46438"/>
                </a:cubicBezTo>
                <a:cubicBezTo>
                  <a:pt x="3157" y="47701"/>
                  <a:pt x="4318" y="48862"/>
                  <a:pt x="5371" y="50015"/>
                </a:cubicBezTo>
                <a:cubicBezTo>
                  <a:pt x="12525" y="57490"/>
                  <a:pt x="19780" y="64854"/>
                  <a:pt x="25992" y="73061"/>
                </a:cubicBezTo>
                <a:cubicBezTo>
                  <a:pt x="33357" y="82951"/>
                  <a:pt x="40613" y="92841"/>
                  <a:pt x="47977" y="102731"/>
                </a:cubicBezTo>
                <a:cubicBezTo>
                  <a:pt x="51555" y="107672"/>
                  <a:pt x="55132" y="112722"/>
                  <a:pt x="58187" y="117040"/>
                </a:cubicBezTo>
                <a:cubicBezTo>
                  <a:pt x="60182" y="121981"/>
                  <a:pt x="61975" y="126189"/>
                  <a:pt x="63658" y="130297"/>
                </a:cubicBezTo>
                <a:cubicBezTo>
                  <a:pt x="64289" y="131980"/>
                  <a:pt x="64921" y="133664"/>
                  <a:pt x="65552" y="135448"/>
                </a:cubicBezTo>
                <a:cubicBezTo>
                  <a:pt x="68809" y="144606"/>
                  <a:pt x="70602" y="154285"/>
                  <a:pt x="72075" y="163855"/>
                </a:cubicBezTo>
                <a:cubicBezTo>
                  <a:pt x="72807" y="169326"/>
                  <a:pt x="73127" y="174696"/>
                  <a:pt x="72496" y="180168"/>
                </a:cubicBezTo>
                <a:cubicBezTo>
                  <a:pt x="72075" y="183215"/>
                  <a:pt x="72387" y="186270"/>
                  <a:pt x="72917" y="189317"/>
                </a:cubicBezTo>
                <a:cubicBezTo>
                  <a:pt x="73759" y="194577"/>
                  <a:pt x="76494" y="198264"/>
                  <a:pt x="81334" y="200368"/>
                </a:cubicBezTo>
                <a:cubicBezTo>
                  <a:pt x="82176" y="200789"/>
                  <a:pt x="83118" y="200789"/>
                  <a:pt x="83539" y="201841"/>
                </a:cubicBezTo>
                <a:cubicBezTo>
                  <a:pt x="83438" y="204366"/>
                  <a:pt x="81123" y="206260"/>
                  <a:pt x="81435" y="208785"/>
                </a:cubicBezTo>
                <a:cubicBezTo>
                  <a:pt x="81856" y="208996"/>
                  <a:pt x="82176" y="209097"/>
                  <a:pt x="82487" y="209206"/>
                </a:cubicBezTo>
                <a:cubicBezTo>
                  <a:pt x="84280" y="208045"/>
                  <a:pt x="84591" y="205419"/>
                  <a:pt x="86906" y="204467"/>
                </a:cubicBezTo>
                <a:cubicBezTo>
                  <a:pt x="87226" y="205730"/>
                  <a:pt x="87537" y="206892"/>
                  <a:pt x="87857" y="207944"/>
                </a:cubicBezTo>
                <a:cubicBezTo>
                  <a:pt x="88379" y="208045"/>
                  <a:pt x="88699" y="208154"/>
                  <a:pt x="89221" y="208255"/>
                </a:cubicBezTo>
                <a:cubicBezTo>
                  <a:pt x="90483" y="206050"/>
                  <a:pt x="89751" y="202893"/>
                  <a:pt x="91645" y="200680"/>
                </a:cubicBezTo>
                <a:cubicBezTo>
                  <a:pt x="93850" y="202262"/>
                  <a:pt x="93850" y="205520"/>
                  <a:pt x="96695" y="206361"/>
                </a:cubicBezTo>
                <a:cubicBezTo>
                  <a:pt x="96796" y="205730"/>
                  <a:pt x="96905" y="205099"/>
                  <a:pt x="96796" y="204678"/>
                </a:cubicBezTo>
                <a:cubicBezTo>
                  <a:pt x="96274" y="203104"/>
                  <a:pt x="95643" y="201631"/>
                  <a:pt x="95222" y="200158"/>
                </a:cubicBezTo>
                <a:cubicBezTo>
                  <a:pt x="95112" y="199948"/>
                  <a:pt x="95432" y="199527"/>
                  <a:pt x="95744" y="198996"/>
                </a:cubicBezTo>
                <a:cubicBezTo>
                  <a:pt x="96905" y="199948"/>
                  <a:pt x="97957" y="200890"/>
                  <a:pt x="99111" y="201732"/>
                </a:cubicBezTo>
                <a:cubicBezTo>
                  <a:pt x="100483" y="202893"/>
                  <a:pt x="101955" y="203946"/>
                  <a:pt x="103428" y="204998"/>
                </a:cubicBezTo>
                <a:cubicBezTo>
                  <a:pt x="103442" y="205012"/>
                  <a:pt x="103462" y="205018"/>
                  <a:pt x="103487" y="205018"/>
                </a:cubicBezTo>
                <a:cubicBezTo>
                  <a:pt x="103646" y="205018"/>
                  <a:pt x="104023" y="204772"/>
                  <a:pt x="104481" y="204678"/>
                </a:cubicBezTo>
                <a:cubicBezTo>
                  <a:pt x="104060" y="202994"/>
                  <a:pt x="102587" y="202153"/>
                  <a:pt x="101535" y="201000"/>
                </a:cubicBezTo>
                <a:cubicBezTo>
                  <a:pt x="100483" y="199527"/>
                  <a:pt x="98799" y="198576"/>
                  <a:pt x="98168" y="196682"/>
                </a:cubicBezTo>
                <a:lnTo>
                  <a:pt x="100693" y="193214"/>
                </a:lnTo>
                <a:cubicBezTo>
                  <a:pt x="102797" y="190058"/>
                  <a:pt x="103740" y="186691"/>
                  <a:pt x="103740" y="182903"/>
                </a:cubicBezTo>
                <a:cubicBezTo>
                  <a:pt x="103740" y="179427"/>
                  <a:pt x="103109" y="176060"/>
                  <a:pt x="101745" y="172904"/>
                </a:cubicBezTo>
                <a:cubicBezTo>
                  <a:pt x="100794" y="170379"/>
                  <a:pt x="99851" y="167853"/>
                  <a:pt x="98690" y="165438"/>
                </a:cubicBezTo>
                <a:cubicBezTo>
                  <a:pt x="95011" y="157652"/>
                  <a:pt x="92377" y="149656"/>
                  <a:pt x="91114" y="141129"/>
                </a:cubicBezTo>
                <a:cubicBezTo>
                  <a:pt x="90904" y="139867"/>
                  <a:pt x="90694" y="138604"/>
                  <a:pt x="90483" y="137451"/>
                </a:cubicBezTo>
                <a:cubicBezTo>
                  <a:pt x="89221" y="130297"/>
                  <a:pt x="87958" y="123142"/>
                  <a:pt x="84381" y="117250"/>
                </a:cubicBezTo>
                <a:cubicBezTo>
                  <a:pt x="83859" y="112411"/>
                  <a:pt x="83329" y="108093"/>
                  <a:pt x="82807" y="103783"/>
                </a:cubicBezTo>
                <a:cubicBezTo>
                  <a:pt x="81544" y="91578"/>
                  <a:pt x="79541" y="79475"/>
                  <a:pt x="76806" y="67481"/>
                </a:cubicBezTo>
                <a:cubicBezTo>
                  <a:pt x="74070" y="55486"/>
                  <a:pt x="71023" y="43601"/>
                  <a:pt x="68077" y="31607"/>
                </a:cubicBezTo>
                <a:cubicBezTo>
                  <a:pt x="66916" y="27079"/>
                  <a:pt x="65653" y="22559"/>
                  <a:pt x="64390" y="18031"/>
                </a:cubicBezTo>
                <a:cubicBezTo>
                  <a:pt x="63658" y="15825"/>
                  <a:pt x="63027" y="13511"/>
                  <a:pt x="61234" y="11928"/>
                </a:cubicBezTo>
                <a:cubicBezTo>
                  <a:pt x="60596" y="11672"/>
                  <a:pt x="59992" y="11573"/>
                  <a:pt x="59407" y="11573"/>
                </a:cubicBezTo>
                <a:cubicBezTo>
                  <a:pt x="58550" y="11573"/>
                  <a:pt x="57736" y="11787"/>
                  <a:pt x="56925" y="12038"/>
                </a:cubicBezTo>
                <a:cubicBezTo>
                  <a:pt x="55688" y="12476"/>
                  <a:pt x="54522" y="13288"/>
                  <a:pt x="53059" y="13288"/>
                </a:cubicBezTo>
                <a:cubicBezTo>
                  <a:pt x="52780" y="13288"/>
                  <a:pt x="52490" y="13258"/>
                  <a:pt x="52186" y="13191"/>
                </a:cubicBezTo>
                <a:cubicBezTo>
                  <a:pt x="51344" y="11617"/>
                  <a:pt x="50502" y="10034"/>
                  <a:pt x="49560" y="8460"/>
                </a:cubicBezTo>
                <a:cubicBezTo>
                  <a:pt x="48398" y="6457"/>
                  <a:pt x="47035" y="4563"/>
                  <a:pt x="45242" y="2989"/>
                </a:cubicBezTo>
                <a:cubicBezTo>
                  <a:pt x="43558" y="1516"/>
                  <a:pt x="41665" y="675"/>
                  <a:pt x="39459" y="355"/>
                </a:cubicBezTo>
                <a:cubicBezTo>
                  <a:pt x="38233" y="204"/>
                  <a:pt x="37007" y="1"/>
                  <a:pt x="35768" y="1"/>
                </a:cubicBezTo>
                <a:close/>
              </a:path>
            </a:pathLst>
          </a:custGeom>
          <a:solidFill>
            <a:srgbClr val="DBE8B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14"/>
          <p:cNvSpPr/>
          <p:nvPr/>
        </p:nvSpPr>
        <p:spPr>
          <a:xfrm>
            <a:off x="3287550" y="4924150"/>
            <a:ext cx="201675" cy="194725"/>
          </a:xfrm>
          <a:custGeom>
            <a:avLst/>
            <a:gdLst/>
            <a:ahLst/>
            <a:cxnLst/>
            <a:rect l="l" t="t" r="r" b="b"/>
            <a:pathLst>
              <a:path w="8067" h="7789" extrusionOk="0">
                <a:moveTo>
                  <a:pt x="3718" y="0"/>
                </a:moveTo>
                <a:cubicBezTo>
                  <a:pt x="3548" y="0"/>
                  <a:pt x="3205" y="60"/>
                  <a:pt x="2916" y="115"/>
                </a:cubicBezTo>
                <a:cubicBezTo>
                  <a:pt x="1259" y="632"/>
                  <a:pt x="1" y="2174"/>
                  <a:pt x="56" y="3777"/>
                </a:cubicBezTo>
                <a:cubicBezTo>
                  <a:pt x="56" y="5438"/>
                  <a:pt x="1543" y="7269"/>
                  <a:pt x="3319" y="7667"/>
                </a:cubicBezTo>
                <a:cubicBezTo>
                  <a:pt x="3665" y="7749"/>
                  <a:pt x="3996" y="7789"/>
                  <a:pt x="4309" y="7789"/>
                </a:cubicBezTo>
                <a:cubicBezTo>
                  <a:pt x="5762" y="7789"/>
                  <a:pt x="6843" y="6934"/>
                  <a:pt x="7265" y="5379"/>
                </a:cubicBezTo>
                <a:cubicBezTo>
                  <a:pt x="7325" y="5150"/>
                  <a:pt x="7380" y="4921"/>
                  <a:pt x="7494" y="4692"/>
                </a:cubicBezTo>
                <a:cubicBezTo>
                  <a:pt x="8066" y="2348"/>
                  <a:pt x="6235" y="0"/>
                  <a:pt x="371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14"/>
          <p:cNvSpPr/>
          <p:nvPr/>
        </p:nvSpPr>
        <p:spPr>
          <a:xfrm>
            <a:off x="1094575" y="4891975"/>
            <a:ext cx="78775" cy="78725"/>
          </a:xfrm>
          <a:custGeom>
            <a:avLst/>
            <a:gdLst/>
            <a:ahLst/>
            <a:cxnLst/>
            <a:rect l="l" t="t" r="r" b="b"/>
            <a:pathLst>
              <a:path w="3151" h="3149" extrusionOk="0">
                <a:moveTo>
                  <a:pt x="1650" y="1"/>
                </a:moveTo>
                <a:cubicBezTo>
                  <a:pt x="1616" y="1"/>
                  <a:pt x="1582" y="2"/>
                  <a:pt x="1548" y="4"/>
                </a:cubicBezTo>
                <a:cubicBezTo>
                  <a:pt x="687" y="4"/>
                  <a:pt x="1" y="691"/>
                  <a:pt x="1" y="1547"/>
                </a:cubicBezTo>
                <a:cubicBezTo>
                  <a:pt x="1" y="2522"/>
                  <a:pt x="632" y="3149"/>
                  <a:pt x="1603" y="3149"/>
                </a:cubicBezTo>
                <a:cubicBezTo>
                  <a:pt x="2518" y="3149"/>
                  <a:pt x="3150" y="2522"/>
                  <a:pt x="3150" y="1606"/>
                </a:cubicBezTo>
                <a:cubicBezTo>
                  <a:pt x="3150" y="725"/>
                  <a:pt x="2514" y="1"/>
                  <a:pt x="165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14"/>
          <p:cNvSpPr/>
          <p:nvPr/>
        </p:nvSpPr>
        <p:spPr>
          <a:xfrm>
            <a:off x="2008700" y="5003800"/>
            <a:ext cx="197450" cy="171125"/>
          </a:xfrm>
          <a:custGeom>
            <a:avLst/>
            <a:gdLst/>
            <a:ahLst/>
            <a:cxnLst/>
            <a:rect l="l" t="t" r="r" b="b"/>
            <a:pathLst>
              <a:path w="7898" h="6845" extrusionOk="0">
                <a:moveTo>
                  <a:pt x="3390" y="0"/>
                </a:moveTo>
                <a:cubicBezTo>
                  <a:pt x="2631" y="0"/>
                  <a:pt x="1946" y="279"/>
                  <a:pt x="1315" y="910"/>
                </a:cubicBezTo>
                <a:cubicBezTo>
                  <a:pt x="573" y="1422"/>
                  <a:pt x="230" y="2169"/>
                  <a:pt x="170" y="3084"/>
                </a:cubicBezTo>
                <a:lnTo>
                  <a:pt x="170" y="3368"/>
                </a:lnTo>
                <a:cubicBezTo>
                  <a:pt x="1" y="4343"/>
                  <a:pt x="399" y="5144"/>
                  <a:pt x="1086" y="5771"/>
                </a:cubicBezTo>
                <a:cubicBezTo>
                  <a:pt x="1737" y="6484"/>
                  <a:pt x="2638" y="6845"/>
                  <a:pt x="3564" y="6845"/>
                </a:cubicBezTo>
                <a:cubicBezTo>
                  <a:pt x="4350" y="6845"/>
                  <a:pt x="5154" y="6585"/>
                  <a:pt x="5837" y="6059"/>
                </a:cubicBezTo>
                <a:cubicBezTo>
                  <a:pt x="6181" y="5945"/>
                  <a:pt x="6350" y="5657"/>
                  <a:pt x="6579" y="5428"/>
                </a:cubicBezTo>
                <a:cubicBezTo>
                  <a:pt x="7897" y="3427"/>
                  <a:pt x="6867" y="795"/>
                  <a:pt x="4464" y="164"/>
                </a:cubicBezTo>
                <a:cubicBezTo>
                  <a:pt x="4090" y="57"/>
                  <a:pt x="3732" y="0"/>
                  <a:pt x="339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14"/>
          <p:cNvSpPr/>
          <p:nvPr/>
        </p:nvSpPr>
        <p:spPr>
          <a:xfrm>
            <a:off x="1709675" y="4578725"/>
            <a:ext cx="147425" cy="126600"/>
          </a:xfrm>
          <a:custGeom>
            <a:avLst/>
            <a:gdLst/>
            <a:ahLst/>
            <a:cxnLst/>
            <a:rect l="l" t="t" r="r" b="b"/>
            <a:pathLst>
              <a:path w="5897" h="5064" extrusionOk="0">
                <a:moveTo>
                  <a:pt x="2747" y="1"/>
                </a:moveTo>
                <a:cubicBezTo>
                  <a:pt x="2747" y="60"/>
                  <a:pt x="2747" y="115"/>
                  <a:pt x="2692" y="115"/>
                </a:cubicBezTo>
                <a:cubicBezTo>
                  <a:pt x="1832" y="289"/>
                  <a:pt x="1205" y="747"/>
                  <a:pt x="747" y="1489"/>
                </a:cubicBezTo>
                <a:cubicBezTo>
                  <a:pt x="1" y="2578"/>
                  <a:pt x="175" y="3608"/>
                  <a:pt x="1205" y="4523"/>
                </a:cubicBezTo>
                <a:cubicBezTo>
                  <a:pt x="1319" y="4693"/>
                  <a:pt x="1489" y="4752"/>
                  <a:pt x="1663" y="4807"/>
                </a:cubicBezTo>
                <a:cubicBezTo>
                  <a:pt x="1992" y="4986"/>
                  <a:pt x="2311" y="5063"/>
                  <a:pt x="2624" y="5063"/>
                </a:cubicBezTo>
                <a:cubicBezTo>
                  <a:pt x="3014" y="5063"/>
                  <a:pt x="3396" y="4943"/>
                  <a:pt x="3777" y="4752"/>
                </a:cubicBezTo>
                <a:cubicBezTo>
                  <a:pt x="4350" y="4464"/>
                  <a:pt x="4807" y="4121"/>
                  <a:pt x="5265" y="3777"/>
                </a:cubicBezTo>
                <a:cubicBezTo>
                  <a:pt x="5608" y="3548"/>
                  <a:pt x="5668" y="3265"/>
                  <a:pt x="5723" y="2921"/>
                </a:cubicBezTo>
                <a:cubicBezTo>
                  <a:pt x="5837" y="2519"/>
                  <a:pt x="5897" y="2120"/>
                  <a:pt x="5668" y="1777"/>
                </a:cubicBezTo>
                <a:cubicBezTo>
                  <a:pt x="5494" y="1319"/>
                  <a:pt x="5325" y="916"/>
                  <a:pt x="4922" y="633"/>
                </a:cubicBezTo>
                <a:cubicBezTo>
                  <a:pt x="4752" y="289"/>
                  <a:pt x="4295" y="289"/>
                  <a:pt x="406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p14"/>
          <p:cNvSpPr/>
          <p:nvPr/>
        </p:nvSpPr>
        <p:spPr>
          <a:xfrm>
            <a:off x="2706775" y="5021375"/>
            <a:ext cx="160250" cy="140825"/>
          </a:xfrm>
          <a:custGeom>
            <a:avLst/>
            <a:gdLst/>
            <a:ahLst/>
            <a:cxnLst/>
            <a:rect l="l" t="t" r="r" b="b"/>
            <a:pathLst>
              <a:path w="6410" h="5633" extrusionOk="0">
                <a:moveTo>
                  <a:pt x="2876" y="1"/>
                </a:moveTo>
                <a:cubicBezTo>
                  <a:pt x="2311" y="1"/>
                  <a:pt x="1727" y="220"/>
                  <a:pt x="1200" y="647"/>
                </a:cubicBezTo>
                <a:cubicBezTo>
                  <a:pt x="344" y="1333"/>
                  <a:pt x="1" y="2478"/>
                  <a:pt x="285" y="3338"/>
                </a:cubicBezTo>
                <a:cubicBezTo>
                  <a:pt x="285" y="3567"/>
                  <a:pt x="344" y="3796"/>
                  <a:pt x="513" y="3911"/>
                </a:cubicBezTo>
                <a:cubicBezTo>
                  <a:pt x="1173" y="5005"/>
                  <a:pt x="2201" y="5632"/>
                  <a:pt x="3418" y="5632"/>
                </a:cubicBezTo>
                <a:cubicBezTo>
                  <a:pt x="3789" y="5632"/>
                  <a:pt x="4177" y="5574"/>
                  <a:pt x="4578" y="5453"/>
                </a:cubicBezTo>
                <a:cubicBezTo>
                  <a:pt x="5150" y="5339"/>
                  <a:pt x="5608" y="5110"/>
                  <a:pt x="5951" y="4597"/>
                </a:cubicBezTo>
                <a:cubicBezTo>
                  <a:pt x="6121" y="4423"/>
                  <a:pt x="6235" y="4254"/>
                  <a:pt x="6180" y="4025"/>
                </a:cubicBezTo>
                <a:cubicBezTo>
                  <a:pt x="6409" y="3622"/>
                  <a:pt x="6409" y="3164"/>
                  <a:pt x="6235" y="2766"/>
                </a:cubicBezTo>
                <a:cubicBezTo>
                  <a:pt x="5723" y="1791"/>
                  <a:pt x="5036" y="935"/>
                  <a:pt x="4061" y="363"/>
                </a:cubicBezTo>
                <a:cubicBezTo>
                  <a:pt x="3698" y="120"/>
                  <a:pt x="3292" y="1"/>
                  <a:pt x="287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14"/>
          <p:cNvSpPr/>
          <p:nvPr/>
        </p:nvSpPr>
        <p:spPr>
          <a:xfrm>
            <a:off x="4004150" y="4859000"/>
            <a:ext cx="196075" cy="171500"/>
          </a:xfrm>
          <a:custGeom>
            <a:avLst/>
            <a:gdLst/>
            <a:ahLst/>
            <a:cxnLst/>
            <a:rect l="l" t="t" r="r" b="b"/>
            <a:pathLst>
              <a:path w="7843" h="6860" extrusionOk="0">
                <a:moveTo>
                  <a:pt x="4008" y="1"/>
                </a:moveTo>
                <a:cubicBezTo>
                  <a:pt x="3110" y="1"/>
                  <a:pt x="2209" y="332"/>
                  <a:pt x="1489" y="980"/>
                </a:cubicBezTo>
                <a:cubicBezTo>
                  <a:pt x="344" y="1950"/>
                  <a:pt x="1" y="3154"/>
                  <a:pt x="459" y="4642"/>
                </a:cubicBezTo>
                <a:cubicBezTo>
                  <a:pt x="459" y="4697"/>
                  <a:pt x="459" y="4811"/>
                  <a:pt x="573" y="4871"/>
                </a:cubicBezTo>
                <a:cubicBezTo>
                  <a:pt x="573" y="5155"/>
                  <a:pt x="747" y="5383"/>
                  <a:pt x="976" y="5557"/>
                </a:cubicBezTo>
                <a:cubicBezTo>
                  <a:pt x="1260" y="6070"/>
                  <a:pt x="1663" y="6358"/>
                  <a:pt x="2175" y="6473"/>
                </a:cubicBezTo>
                <a:cubicBezTo>
                  <a:pt x="2399" y="6604"/>
                  <a:pt x="2587" y="6739"/>
                  <a:pt x="2821" y="6739"/>
                </a:cubicBezTo>
                <a:cubicBezTo>
                  <a:pt x="2888" y="6739"/>
                  <a:pt x="2959" y="6727"/>
                  <a:pt x="3036" y="6702"/>
                </a:cubicBezTo>
                <a:cubicBezTo>
                  <a:pt x="3091" y="6757"/>
                  <a:pt x="3205" y="6757"/>
                  <a:pt x="3265" y="6757"/>
                </a:cubicBezTo>
                <a:cubicBezTo>
                  <a:pt x="3514" y="6826"/>
                  <a:pt x="3749" y="6859"/>
                  <a:pt x="3974" y="6859"/>
                </a:cubicBezTo>
                <a:cubicBezTo>
                  <a:pt x="4678" y="6859"/>
                  <a:pt x="5275" y="6536"/>
                  <a:pt x="5837" y="6015"/>
                </a:cubicBezTo>
                <a:cubicBezTo>
                  <a:pt x="5952" y="5901"/>
                  <a:pt x="6126" y="5786"/>
                  <a:pt x="6240" y="5672"/>
                </a:cubicBezTo>
                <a:cubicBezTo>
                  <a:pt x="6982" y="5155"/>
                  <a:pt x="7554" y="4582"/>
                  <a:pt x="7668" y="3667"/>
                </a:cubicBezTo>
                <a:cubicBezTo>
                  <a:pt x="7668" y="3552"/>
                  <a:pt x="7728" y="3383"/>
                  <a:pt x="7728" y="3269"/>
                </a:cubicBezTo>
                <a:cubicBezTo>
                  <a:pt x="7668" y="3269"/>
                  <a:pt x="7668" y="3209"/>
                  <a:pt x="7668" y="3209"/>
                </a:cubicBezTo>
                <a:lnTo>
                  <a:pt x="7668" y="3209"/>
                </a:lnTo>
                <a:lnTo>
                  <a:pt x="7728" y="3269"/>
                </a:lnTo>
                <a:cubicBezTo>
                  <a:pt x="7842" y="2637"/>
                  <a:pt x="7613" y="2065"/>
                  <a:pt x="7211" y="1607"/>
                </a:cubicBezTo>
                <a:cubicBezTo>
                  <a:pt x="7156" y="1492"/>
                  <a:pt x="7156" y="1438"/>
                  <a:pt x="7041" y="1378"/>
                </a:cubicBezTo>
                <a:cubicBezTo>
                  <a:pt x="6524" y="1035"/>
                  <a:pt x="6066" y="636"/>
                  <a:pt x="5553" y="348"/>
                </a:cubicBezTo>
                <a:cubicBezTo>
                  <a:pt x="5065" y="116"/>
                  <a:pt x="4537" y="1"/>
                  <a:pt x="4008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14"/>
          <p:cNvSpPr/>
          <p:nvPr/>
        </p:nvSpPr>
        <p:spPr>
          <a:xfrm>
            <a:off x="2902700" y="4695975"/>
            <a:ext cx="113075" cy="104900"/>
          </a:xfrm>
          <a:custGeom>
            <a:avLst/>
            <a:gdLst/>
            <a:ahLst/>
            <a:cxnLst/>
            <a:rect l="l" t="t" r="r" b="b"/>
            <a:pathLst>
              <a:path w="4523" h="4196" extrusionOk="0">
                <a:moveTo>
                  <a:pt x="2003" y="1"/>
                </a:moveTo>
                <a:cubicBezTo>
                  <a:pt x="1818" y="1"/>
                  <a:pt x="1629" y="39"/>
                  <a:pt x="1433" y="117"/>
                </a:cubicBezTo>
                <a:lnTo>
                  <a:pt x="1319" y="117"/>
                </a:lnTo>
                <a:cubicBezTo>
                  <a:pt x="403" y="406"/>
                  <a:pt x="60" y="978"/>
                  <a:pt x="0" y="1834"/>
                </a:cubicBezTo>
                <a:cubicBezTo>
                  <a:pt x="0" y="2749"/>
                  <a:pt x="518" y="3267"/>
                  <a:pt x="1319" y="3550"/>
                </a:cubicBezTo>
                <a:cubicBezTo>
                  <a:pt x="1662" y="3839"/>
                  <a:pt x="2120" y="4008"/>
                  <a:pt x="2578" y="4123"/>
                </a:cubicBezTo>
                <a:cubicBezTo>
                  <a:pt x="2755" y="4162"/>
                  <a:pt x="2940" y="4195"/>
                  <a:pt x="3120" y="4195"/>
                </a:cubicBezTo>
                <a:cubicBezTo>
                  <a:pt x="3459" y="4195"/>
                  <a:pt x="3781" y="4078"/>
                  <a:pt x="4006" y="3665"/>
                </a:cubicBezTo>
                <a:cubicBezTo>
                  <a:pt x="4523" y="2978"/>
                  <a:pt x="4180" y="2351"/>
                  <a:pt x="3836" y="1719"/>
                </a:cubicBezTo>
                <a:cubicBezTo>
                  <a:pt x="3722" y="1207"/>
                  <a:pt x="3493" y="749"/>
                  <a:pt x="3035" y="406"/>
                </a:cubicBezTo>
                <a:cubicBezTo>
                  <a:pt x="2695" y="141"/>
                  <a:pt x="2357" y="1"/>
                  <a:pt x="200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14"/>
          <p:cNvSpPr/>
          <p:nvPr/>
        </p:nvSpPr>
        <p:spPr>
          <a:xfrm rot="10800000">
            <a:off x="8540150" y="101650"/>
            <a:ext cx="141575" cy="120225"/>
          </a:xfrm>
          <a:custGeom>
            <a:avLst/>
            <a:gdLst/>
            <a:ahLst/>
            <a:cxnLst/>
            <a:rect l="l" t="t" r="r" b="b"/>
            <a:pathLst>
              <a:path w="5663" h="4809" extrusionOk="0">
                <a:moveTo>
                  <a:pt x="2760" y="1"/>
                </a:moveTo>
                <a:cubicBezTo>
                  <a:pt x="2395" y="1"/>
                  <a:pt x="2026" y="60"/>
                  <a:pt x="1657" y="176"/>
                </a:cubicBezTo>
                <a:cubicBezTo>
                  <a:pt x="573" y="460"/>
                  <a:pt x="0" y="1605"/>
                  <a:pt x="170" y="2749"/>
                </a:cubicBezTo>
                <a:cubicBezTo>
                  <a:pt x="399" y="4067"/>
                  <a:pt x="1259" y="4754"/>
                  <a:pt x="2747" y="4809"/>
                </a:cubicBezTo>
                <a:cubicBezTo>
                  <a:pt x="2861" y="4754"/>
                  <a:pt x="3090" y="4754"/>
                  <a:pt x="3260" y="4754"/>
                </a:cubicBezTo>
                <a:cubicBezTo>
                  <a:pt x="4349" y="4580"/>
                  <a:pt x="5265" y="3779"/>
                  <a:pt x="5493" y="2863"/>
                </a:cubicBezTo>
                <a:cubicBezTo>
                  <a:pt x="5663" y="1893"/>
                  <a:pt x="5265" y="918"/>
                  <a:pt x="4349" y="405"/>
                </a:cubicBezTo>
                <a:cubicBezTo>
                  <a:pt x="3835" y="132"/>
                  <a:pt x="3301" y="1"/>
                  <a:pt x="276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14"/>
          <p:cNvSpPr/>
          <p:nvPr/>
        </p:nvSpPr>
        <p:spPr>
          <a:xfrm rot="10800000">
            <a:off x="7902150" y="229200"/>
            <a:ext cx="200300" cy="154675"/>
          </a:xfrm>
          <a:custGeom>
            <a:avLst/>
            <a:gdLst/>
            <a:ahLst/>
            <a:cxnLst/>
            <a:rect l="l" t="t" r="r" b="b"/>
            <a:pathLst>
              <a:path w="8012" h="6187" extrusionOk="0">
                <a:moveTo>
                  <a:pt x="3579" y="0"/>
                </a:moveTo>
                <a:cubicBezTo>
                  <a:pt x="2994" y="0"/>
                  <a:pt x="2440" y="116"/>
                  <a:pt x="2006" y="362"/>
                </a:cubicBezTo>
                <a:cubicBezTo>
                  <a:pt x="289" y="1218"/>
                  <a:pt x="1" y="3223"/>
                  <a:pt x="1488" y="4482"/>
                </a:cubicBezTo>
                <a:cubicBezTo>
                  <a:pt x="1946" y="4825"/>
                  <a:pt x="2463" y="5224"/>
                  <a:pt x="2976" y="5453"/>
                </a:cubicBezTo>
                <a:cubicBezTo>
                  <a:pt x="3526" y="5941"/>
                  <a:pt x="4191" y="6186"/>
                  <a:pt x="4848" y="6186"/>
                </a:cubicBezTo>
                <a:cubicBezTo>
                  <a:pt x="5421" y="6186"/>
                  <a:pt x="5989" y="6000"/>
                  <a:pt x="6469" y="5626"/>
                </a:cubicBezTo>
                <a:cubicBezTo>
                  <a:pt x="7613" y="4766"/>
                  <a:pt x="8011" y="3567"/>
                  <a:pt x="7439" y="2363"/>
                </a:cubicBezTo>
                <a:cubicBezTo>
                  <a:pt x="7439" y="2248"/>
                  <a:pt x="7439" y="2079"/>
                  <a:pt x="7270" y="1964"/>
                </a:cubicBezTo>
                <a:cubicBezTo>
                  <a:pt x="7210" y="1676"/>
                  <a:pt x="7041" y="1447"/>
                  <a:pt x="6812" y="1278"/>
                </a:cubicBezTo>
                <a:cubicBezTo>
                  <a:pt x="6083" y="472"/>
                  <a:pt x="4765" y="0"/>
                  <a:pt x="357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p14"/>
          <p:cNvSpPr/>
          <p:nvPr/>
        </p:nvSpPr>
        <p:spPr>
          <a:xfrm rot="10800000">
            <a:off x="8615900" y="350250"/>
            <a:ext cx="197425" cy="189250"/>
          </a:xfrm>
          <a:custGeom>
            <a:avLst/>
            <a:gdLst/>
            <a:ahLst/>
            <a:cxnLst/>
            <a:rect l="l" t="t" r="r" b="b"/>
            <a:pathLst>
              <a:path w="7897" h="7570" extrusionOk="0">
                <a:moveTo>
                  <a:pt x="4033" y="1"/>
                </a:moveTo>
                <a:cubicBezTo>
                  <a:pt x="3816" y="1"/>
                  <a:pt x="3595" y="22"/>
                  <a:pt x="3374" y="64"/>
                </a:cubicBezTo>
                <a:cubicBezTo>
                  <a:pt x="3090" y="119"/>
                  <a:pt x="2802" y="119"/>
                  <a:pt x="2573" y="348"/>
                </a:cubicBezTo>
                <a:cubicBezTo>
                  <a:pt x="1085" y="920"/>
                  <a:pt x="229" y="2010"/>
                  <a:pt x="115" y="3552"/>
                </a:cubicBezTo>
                <a:cubicBezTo>
                  <a:pt x="0" y="5100"/>
                  <a:pt x="856" y="6184"/>
                  <a:pt x="2175" y="6986"/>
                </a:cubicBezTo>
                <a:cubicBezTo>
                  <a:pt x="2623" y="7386"/>
                  <a:pt x="3162" y="7569"/>
                  <a:pt x="3749" y="7569"/>
                </a:cubicBezTo>
                <a:cubicBezTo>
                  <a:pt x="3834" y="7569"/>
                  <a:pt x="3919" y="7565"/>
                  <a:pt x="4006" y="7558"/>
                </a:cubicBezTo>
                <a:cubicBezTo>
                  <a:pt x="5722" y="7503"/>
                  <a:pt x="7439" y="5901"/>
                  <a:pt x="7668" y="4070"/>
                </a:cubicBezTo>
                <a:cubicBezTo>
                  <a:pt x="7896" y="3667"/>
                  <a:pt x="7723" y="3269"/>
                  <a:pt x="7553" y="2866"/>
                </a:cubicBezTo>
                <a:cubicBezTo>
                  <a:pt x="7553" y="2582"/>
                  <a:pt x="7439" y="2353"/>
                  <a:pt x="7265" y="2179"/>
                </a:cubicBezTo>
                <a:cubicBezTo>
                  <a:pt x="7036" y="1552"/>
                  <a:pt x="6638" y="1094"/>
                  <a:pt x="6065" y="806"/>
                </a:cubicBezTo>
                <a:cubicBezTo>
                  <a:pt x="6006" y="806"/>
                  <a:pt x="5951" y="751"/>
                  <a:pt x="5892" y="691"/>
                </a:cubicBezTo>
                <a:cubicBezTo>
                  <a:pt x="5370" y="216"/>
                  <a:pt x="4718" y="1"/>
                  <a:pt x="4033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14"/>
          <p:cNvSpPr/>
          <p:nvPr/>
        </p:nvSpPr>
        <p:spPr>
          <a:xfrm rot="10800000">
            <a:off x="7407200" y="270200"/>
            <a:ext cx="123050" cy="98175"/>
          </a:xfrm>
          <a:custGeom>
            <a:avLst/>
            <a:gdLst/>
            <a:ahLst/>
            <a:cxnLst/>
            <a:rect l="l" t="t" r="r" b="b"/>
            <a:pathLst>
              <a:path w="4922" h="3927" extrusionOk="0">
                <a:moveTo>
                  <a:pt x="2405" y="1"/>
                </a:moveTo>
                <a:cubicBezTo>
                  <a:pt x="2122" y="1"/>
                  <a:pt x="1815" y="47"/>
                  <a:pt x="1488" y="141"/>
                </a:cubicBezTo>
                <a:cubicBezTo>
                  <a:pt x="518" y="429"/>
                  <a:pt x="0" y="1285"/>
                  <a:pt x="229" y="2315"/>
                </a:cubicBezTo>
                <a:cubicBezTo>
                  <a:pt x="229" y="2429"/>
                  <a:pt x="229" y="2544"/>
                  <a:pt x="344" y="2603"/>
                </a:cubicBezTo>
                <a:cubicBezTo>
                  <a:pt x="518" y="3230"/>
                  <a:pt x="916" y="3574"/>
                  <a:pt x="1548" y="3748"/>
                </a:cubicBezTo>
                <a:cubicBezTo>
                  <a:pt x="1657" y="3761"/>
                  <a:pt x="1770" y="3764"/>
                  <a:pt x="1885" y="3764"/>
                </a:cubicBezTo>
                <a:cubicBezTo>
                  <a:pt x="2009" y="3764"/>
                  <a:pt x="2135" y="3760"/>
                  <a:pt x="2262" y="3760"/>
                </a:cubicBezTo>
                <a:cubicBezTo>
                  <a:pt x="2504" y="3760"/>
                  <a:pt x="2747" y="3775"/>
                  <a:pt x="2976" y="3862"/>
                </a:cubicBezTo>
                <a:cubicBezTo>
                  <a:pt x="3122" y="3905"/>
                  <a:pt x="3264" y="3926"/>
                  <a:pt x="3400" y="3926"/>
                </a:cubicBezTo>
                <a:cubicBezTo>
                  <a:pt x="3800" y="3926"/>
                  <a:pt x="4153" y="3745"/>
                  <a:pt x="4408" y="3404"/>
                </a:cubicBezTo>
                <a:cubicBezTo>
                  <a:pt x="4807" y="2947"/>
                  <a:pt x="4921" y="2374"/>
                  <a:pt x="4523" y="1857"/>
                </a:cubicBezTo>
                <a:cubicBezTo>
                  <a:pt x="4523" y="1514"/>
                  <a:pt x="4408" y="1230"/>
                  <a:pt x="4180" y="1001"/>
                </a:cubicBezTo>
                <a:cubicBezTo>
                  <a:pt x="3763" y="335"/>
                  <a:pt x="3165" y="1"/>
                  <a:pt x="2405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14"/>
          <p:cNvSpPr/>
          <p:nvPr/>
        </p:nvSpPr>
        <p:spPr>
          <a:xfrm rot="10800000">
            <a:off x="8281175" y="255500"/>
            <a:ext cx="194575" cy="148150"/>
          </a:xfrm>
          <a:custGeom>
            <a:avLst/>
            <a:gdLst/>
            <a:ahLst/>
            <a:cxnLst/>
            <a:rect l="l" t="t" r="r" b="b"/>
            <a:pathLst>
              <a:path w="7783" h="5926" extrusionOk="0">
                <a:moveTo>
                  <a:pt x="5860" y="0"/>
                </a:moveTo>
                <a:cubicBezTo>
                  <a:pt x="5711" y="0"/>
                  <a:pt x="5551" y="22"/>
                  <a:pt x="5379" y="64"/>
                </a:cubicBezTo>
                <a:cubicBezTo>
                  <a:pt x="4404" y="123"/>
                  <a:pt x="3489" y="352"/>
                  <a:pt x="2573" y="696"/>
                </a:cubicBezTo>
                <a:cubicBezTo>
                  <a:pt x="2001" y="810"/>
                  <a:pt x="1429" y="865"/>
                  <a:pt x="1031" y="1323"/>
                </a:cubicBezTo>
                <a:cubicBezTo>
                  <a:pt x="344" y="1840"/>
                  <a:pt x="1" y="2467"/>
                  <a:pt x="56" y="3328"/>
                </a:cubicBezTo>
                <a:cubicBezTo>
                  <a:pt x="1" y="3611"/>
                  <a:pt x="1" y="3900"/>
                  <a:pt x="170" y="4129"/>
                </a:cubicBezTo>
                <a:cubicBezTo>
                  <a:pt x="170" y="4358"/>
                  <a:pt x="230" y="4527"/>
                  <a:pt x="459" y="4701"/>
                </a:cubicBezTo>
                <a:cubicBezTo>
                  <a:pt x="514" y="4701"/>
                  <a:pt x="514" y="4756"/>
                  <a:pt x="573" y="4815"/>
                </a:cubicBezTo>
                <a:cubicBezTo>
                  <a:pt x="628" y="4985"/>
                  <a:pt x="742" y="5159"/>
                  <a:pt x="971" y="5214"/>
                </a:cubicBezTo>
                <a:cubicBezTo>
                  <a:pt x="1145" y="5328"/>
                  <a:pt x="1260" y="5557"/>
                  <a:pt x="1544" y="5557"/>
                </a:cubicBezTo>
                <a:cubicBezTo>
                  <a:pt x="2000" y="5837"/>
                  <a:pt x="2498" y="5925"/>
                  <a:pt x="2999" y="5925"/>
                </a:cubicBezTo>
                <a:cubicBezTo>
                  <a:pt x="3317" y="5925"/>
                  <a:pt x="3636" y="5890"/>
                  <a:pt x="3947" y="5845"/>
                </a:cubicBezTo>
                <a:cubicBezTo>
                  <a:pt x="4235" y="5731"/>
                  <a:pt x="4519" y="5671"/>
                  <a:pt x="4807" y="5616"/>
                </a:cubicBezTo>
                <a:cubicBezTo>
                  <a:pt x="5608" y="5388"/>
                  <a:pt x="6350" y="4985"/>
                  <a:pt x="6638" y="4129"/>
                </a:cubicBezTo>
                <a:cubicBezTo>
                  <a:pt x="6922" y="3900"/>
                  <a:pt x="7096" y="3671"/>
                  <a:pt x="7151" y="3328"/>
                </a:cubicBezTo>
                <a:cubicBezTo>
                  <a:pt x="7494" y="2353"/>
                  <a:pt x="7783" y="1437"/>
                  <a:pt x="6922" y="581"/>
                </a:cubicBezTo>
                <a:cubicBezTo>
                  <a:pt x="6664" y="193"/>
                  <a:pt x="6311" y="0"/>
                  <a:pt x="58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14"/>
          <p:cNvSpPr/>
          <p:nvPr/>
        </p:nvSpPr>
        <p:spPr>
          <a:xfrm rot="10800000">
            <a:off x="7269875" y="12900"/>
            <a:ext cx="117325" cy="123350"/>
          </a:xfrm>
          <a:custGeom>
            <a:avLst/>
            <a:gdLst/>
            <a:ahLst/>
            <a:cxnLst/>
            <a:rect l="l" t="t" r="r" b="b"/>
            <a:pathLst>
              <a:path w="4693" h="4934" extrusionOk="0">
                <a:moveTo>
                  <a:pt x="2149" y="1"/>
                </a:moveTo>
                <a:cubicBezTo>
                  <a:pt x="1750" y="1"/>
                  <a:pt x="1361" y="122"/>
                  <a:pt x="1030" y="354"/>
                </a:cubicBezTo>
                <a:cubicBezTo>
                  <a:pt x="289" y="697"/>
                  <a:pt x="0" y="1329"/>
                  <a:pt x="60" y="2130"/>
                </a:cubicBezTo>
                <a:cubicBezTo>
                  <a:pt x="0" y="2643"/>
                  <a:pt x="115" y="3100"/>
                  <a:pt x="517" y="3444"/>
                </a:cubicBezTo>
                <a:cubicBezTo>
                  <a:pt x="687" y="3732"/>
                  <a:pt x="916" y="3902"/>
                  <a:pt x="1145" y="4016"/>
                </a:cubicBezTo>
                <a:cubicBezTo>
                  <a:pt x="1433" y="4359"/>
                  <a:pt x="1662" y="4703"/>
                  <a:pt x="2175" y="4762"/>
                </a:cubicBezTo>
                <a:cubicBezTo>
                  <a:pt x="2441" y="4876"/>
                  <a:pt x="2688" y="4933"/>
                  <a:pt x="2921" y="4933"/>
                </a:cubicBezTo>
                <a:cubicBezTo>
                  <a:pt x="3389" y="4933"/>
                  <a:pt x="3797" y="4703"/>
                  <a:pt x="4179" y="4245"/>
                </a:cubicBezTo>
                <a:cubicBezTo>
                  <a:pt x="4578" y="3847"/>
                  <a:pt x="4692" y="3329"/>
                  <a:pt x="4578" y="2817"/>
                </a:cubicBezTo>
                <a:lnTo>
                  <a:pt x="4578" y="2359"/>
                </a:lnTo>
                <a:cubicBezTo>
                  <a:pt x="4171" y="733"/>
                  <a:pt x="3129" y="1"/>
                  <a:pt x="2149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14"/>
          <p:cNvSpPr/>
          <p:nvPr/>
        </p:nvSpPr>
        <p:spPr>
          <a:xfrm rot="10800000">
            <a:off x="8985675" y="106800"/>
            <a:ext cx="118700" cy="122675"/>
          </a:xfrm>
          <a:custGeom>
            <a:avLst/>
            <a:gdLst/>
            <a:ahLst/>
            <a:cxnLst/>
            <a:rect l="l" t="t" r="r" b="b"/>
            <a:pathLst>
              <a:path w="4748" h="4907" extrusionOk="0">
                <a:moveTo>
                  <a:pt x="2286" y="1"/>
                </a:moveTo>
                <a:cubicBezTo>
                  <a:pt x="1453" y="1"/>
                  <a:pt x="763" y="514"/>
                  <a:pt x="344" y="1451"/>
                </a:cubicBezTo>
                <a:cubicBezTo>
                  <a:pt x="0" y="1968"/>
                  <a:pt x="0" y="2481"/>
                  <a:pt x="170" y="3053"/>
                </a:cubicBezTo>
                <a:lnTo>
                  <a:pt x="170" y="3167"/>
                </a:lnTo>
                <a:cubicBezTo>
                  <a:pt x="284" y="3854"/>
                  <a:pt x="628" y="4312"/>
                  <a:pt x="1259" y="4541"/>
                </a:cubicBezTo>
                <a:cubicBezTo>
                  <a:pt x="1619" y="4791"/>
                  <a:pt x="1979" y="4907"/>
                  <a:pt x="2347" y="4907"/>
                </a:cubicBezTo>
                <a:cubicBezTo>
                  <a:pt x="2737" y="4907"/>
                  <a:pt x="3135" y="4777"/>
                  <a:pt x="3548" y="4541"/>
                </a:cubicBezTo>
                <a:cubicBezTo>
                  <a:pt x="3777" y="4486"/>
                  <a:pt x="4006" y="4371"/>
                  <a:pt x="4061" y="4083"/>
                </a:cubicBezTo>
                <a:cubicBezTo>
                  <a:pt x="4518" y="3740"/>
                  <a:pt x="4692" y="3227"/>
                  <a:pt x="4633" y="2655"/>
                </a:cubicBezTo>
                <a:cubicBezTo>
                  <a:pt x="4747" y="2197"/>
                  <a:pt x="4633" y="1680"/>
                  <a:pt x="4349" y="1281"/>
                </a:cubicBezTo>
                <a:cubicBezTo>
                  <a:pt x="4235" y="938"/>
                  <a:pt x="4006" y="650"/>
                  <a:pt x="3662" y="480"/>
                </a:cubicBezTo>
                <a:cubicBezTo>
                  <a:pt x="3434" y="306"/>
                  <a:pt x="3205" y="78"/>
                  <a:pt x="2861" y="78"/>
                </a:cubicBezTo>
                <a:cubicBezTo>
                  <a:pt x="2664" y="26"/>
                  <a:pt x="2471" y="1"/>
                  <a:pt x="228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p14"/>
          <p:cNvSpPr/>
          <p:nvPr/>
        </p:nvSpPr>
        <p:spPr>
          <a:xfrm>
            <a:off x="8458200" y="1489951"/>
            <a:ext cx="584832" cy="1171036"/>
          </a:xfrm>
          <a:custGeom>
            <a:avLst/>
            <a:gdLst/>
            <a:ahLst/>
            <a:cxnLst/>
            <a:rect l="l" t="t" r="r" b="b"/>
            <a:pathLst>
              <a:path w="104481" h="209207" extrusionOk="0">
                <a:moveTo>
                  <a:pt x="37896" y="20017"/>
                </a:moveTo>
                <a:cubicBezTo>
                  <a:pt x="37992" y="20017"/>
                  <a:pt x="38092" y="20023"/>
                  <a:pt x="38197" y="20034"/>
                </a:cubicBezTo>
                <a:cubicBezTo>
                  <a:pt x="38508" y="20244"/>
                  <a:pt x="38929" y="20345"/>
                  <a:pt x="39039" y="20665"/>
                </a:cubicBezTo>
                <a:cubicBezTo>
                  <a:pt x="43037" y="29814"/>
                  <a:pt x="47035" y="38863"/>
                  <a:pt x="50923" y="48020"/>
                </a:cubicBezTo>
                <a:cubicBezTo>
                  <a:pt x="51325" y="48823"/>
                  <a:pt x="51251" y="49718"/>
                  <a:pt x="51426" y="50529"/>
                </a:cubicBezTo>
                <a:lnTo>
                  <a:pt x="51426" y="50529"/>
                </a:lnTo>
                <a:cubicBezTo>
                  <a:pt x="50385" y="50364"/>
                  <a:pt x="50179" y="49461"/>
                  <a:pt x="49871" y="48652"/>
                </a:cubicBezTo>
                <a:cubicBezTo>
                  <a:pt x="47346" y="43702"/>
                  <a:pt x="44930" y="38652"/>
                  <a:pt x="42405" y="33602"/>
                </a:cubicBezTo>
                <a:cubicBezTo>
                  <a:pt x="40402" y="29604"/>
                  <a:pt x="38407" y="25505"/>
                  <a:pt x="36404" y="21717"/>
                </a:cubicBezTo>
                <a:cubicBezTo>
                  <a:pt x="36503" y="20481"/>
                  <a:pt x="37025" y="20017"/>
                  <a:pt x="37896" y="20017"/>
                </a:cubicBezTo>
                <a:close/>
                <a:moveTo>
                  <a:pt x="21253" y="23922"/>
                </a:moveTo>
                <a:cubicBezTo>
                  <a:pt x="21784" y="24453"/>
                  <a:pt x="22306" y="24874"/>
                  <a:pt x="22726" y="25395"/>
                </a:cubicBezTo>
                <a:cubicBezTo>
                  <a:pt x="28408" y="33501"/>
                  <a:pt x="33458" y="42019"/>
                  <a:pt x="37986" y="50857"/>
                </a:cubicBezTo>
                <a:cubicBezTo>
                  <a:pt x="38271" y="51341"/>
                  <a:pt x="38211" y="52083"/>
                  <a:pt x="38275" y="52689"/>
                </a:cubicBezTo>
                <a:lnTo>
                  <a:pt x="38275" y="52689"/>
                </a:lnTo>
                <a:cubicBezTo>
                  <a:pt x="37881" y="52516"/>
                  <a:pt x="37424" y="52396"/>
                  <a:pt x="37145" y="52018"/>
                </a:cubicBezTo>
                <a:cubicBezTo>
                  <a:pt x="31674" y="43601"/>
                  <a:pt x="25782" y="35395"/>
                  <a:pt x="19570" y="27500"/>
                </a:cubicBezTo>
                <a:cubicBezTo>
                  <a:pt x="19259" y="27079"/>
                  <a:pt x="19048" y="26557"/>
                  <a:pt x="18838" y="26136"/>
                </a:cubicBezTo>
                <a:cubicBezTo>
                  <a:pt x="19149" y="25606"/>
                  <a:pt x="19360" y="25084"/>
                  <a:pt x="19780" y="24764"/>
                </a:cubicBezTo>
                <a:cubicBezTo>
                  <a:pt x="20100" y="24453"/>
                  <a:pt x="20622" y="24242"/>
                  <a:pt x="21253" y="23922"/>
                </a:cubicBezTo>
                <a:close/>
                <a:moveTo>
                  <a:pt x="51528" y="50686"/>
                </a:moveTo>
                <a:cubicBezTo>
                  <a:pt x="52436" y="51187"/>
                  <a:pt x="52405" y="52020"/>
                  <a:pt x="52397" y="52798"/>
                </a:cubicBezTo>
                <a:lnTo>
                  <a:pt x="52397" y="52798"/>
                </a:lnTo>
                <a:cubicBezTo>
                  <a:pt x="51395" y="52447"/>
                  <a:pt x="51358" y="51619"/>
                  <a:pt x="51528" y="50686"/>
                </a:cubicBezTo>
                <a:close/>
                <a:moveTo>
                  <a:pt x="52634" y="53282"/>
                </a:moveTo>
                <a:lnTo>
                  <a:pt x="52634" y="53282"/>
                </a:lnTo>
                <a:cubicBezTo>
                  <a:pt x="52765" y="53440"/>
                  <a:pt x="52896" y="53571"/>
                  <a:pt x="53028" y="53702"/>
                </a:cubicBezTo>
                <a:cubicBezTo>
                  <a:pt x="52981" y="53708"/>
                  <a:pt x="52939" y="53711"/>
                  <a:pt x="52902" y="53711"/>
                </a:cubicBezTo>
                <a:cubicBezTo>
                  <a:pt x="52594" y="53711"/>
                  <a:pt x="52604" y="53500"/>
                  <a:pt x="52634" y="53282"/>
                </a:cubicBezTo>
                <a:close/>
                <a:moveTo>
                  <a:pt x="38365" y="52910"/>
                </a:moveTo>
                <a:cubicBezTo>
                  <a:pt x="39512" y="53767"/>
                  <a:pt x="39551" y="53828"/>
                  <a:pt x="39188" y="55204"/>
                </a:cubicBezTo>
                <a:lnTo>
                  <a:pt x="39188" y="55204"/>
                </a:lnTo>
                <a:cubicBezTo>
                  <a:pt x="38616" y="54533"/>
                  <a:pt x="38150" y="53846"/>
                  <a:pt x="38365" y="52910"/>
                </a:cubicBezTo>
                <a:close/>
                <a:moveTo>
                  <a:pt x="39297" y="55391"/>
                </a:moveTo>
                <a:cubicBezTo>
                  <a:pt x="40021" y="55442"/>
                  <a:pt x="40294" y="55861"/>
                  <a:pt x="40192" y="56648"/>
                </a:cubicBezTo>
                <a:cubicBezTo>
                  <a:pt x="40192" y="56878"/>
                  <a:pt x="40136" y="57113"/>
                  <a:pt x="40108" y="57391"/>
                </a:cubicBezTo>
                <a:lnTo>
                  <a:pt x="40108" y="57391"/>
                </a:lnTo>
                <a:cubicBezTo>
                  <a:pt x="39839" y="56746"/>
                  <a:pt x="39565" y="56035"/>
                  <a:pt x="39297" y="55391"/>
                </a:cubicBezTo>
                <a:close/>
                <a:moveTo>
                  <a:pt x="40613" y="57490"/>
                </a:moveTo>
                <a:cubicBezTo>
                  <a:pt x="40677" y="57490"/>
                  <a:pt x="40592" y="57525"/>
                  <a:pt x="40469" y="57553"/>
                </a:cubicBezTo>
                <a:lnTo>
                  <a:pt x="40469" y="57553"/>
                </a:lnTo>
                <a:cubicBezTo>
                  <a:pt x="40560" y="57515"/>
                  <a:pt x="40613" y="57490"/>
                  <a:pt x="40613" y="57490"/>
                </a:cubicBezTo>
                <a:close/>
                <a:moveTo>
                  <a:pt x="59450" y="16667"/>
                </a:moveTo>
                <a:cubicBezTo>
                  <a:pt x="60923" y="18561"/>
                  <a:pt x="61554" y="20766"/>
                  <a:pt x="62286" y="22980"/>
                </a:cubicBezTo>
                <a:cubicBezTo>
                  <a:pt x="63549" y="27289"/>
                  <a:pt x="64710" y="31708"/>
                  <a:pt x="65863" y="36026"/>
                </a:cubicBezTo>
                <a:cubicBezTo>
                  <a:pt x="68809" y="48542"/>
                  <a:pt x="71755" y="60957"/>
                  <a:pt x="74600" y="73482"/>
                </a:cubicBezTo>
                <a:cubicBezTo>
                  <a:pt x="75232" y="75898"/>
                  <a:pt x="75652" y="78423"/>
                  <a:pt x="76073" y="80948"/>
                </a:cubicBezTo>
                <a:cubicBezTo>
                  <a:pt x="76174" y="81579"/>
                  <a:pt x="76073" y="82210"/>
                  <a:pt x="76073" y="84003"/>
                </a:cubicBezTo>
                <a:cubicBezTo>
                  <a:pt x="67968" y="61589"/>
                  <a:pt x="62396" y="39494"/>
                  <a:pt x="54400" y="18451"/>
                </a:cubicBezTo>
                <a:cubicBezTo>
                  <a:pt x="56184" y="16978"/>
                  <a:pt x="57657" y="16667"/>
                  <a:pt x="59450" y="16667"/>
                </a:cubicBezTo>
                <a:close/>
                <a:moveTo>
                  <a:pt x="10943" y="38762"/>
                </a:moveTo>
                <a:cubicBezTo>
                  <a:pt x="11894" y="39915"/>
                  <a:pt x="12946" y="40967"/>
                  <a:pt x="13788" y="42128"/>
                </a:cubicBezTo>
                <a:cubicBezTo>
                  <a:pt x="23046" y="55065"/>
                  <a:pt x="32406" y="67800"/>
                  <a:pt x="39560" y="82000"/>
                </a:cubicBezTo>
                <a:cubicBezTo>
                  <a:pt x="41017" y="84913"/>
                  <a:pt x="42992" y="87522"/>
                  <a:pt x="43948" y="90632"/>
                </a:cubicBezTo>
                <a:lnTo>
                  <a:pt x="43948" y="90632"/>
                </a:lnTo>
                <a:cubicBezTo>
                  <a:pt x="43811" y="90641"/>
                  <a:pt x="43657" y="90656"/>
                  <a:pt x="43510" y="90656"/>
                </a:cubicBezTo>
                <a:cubicBezTo>
                  <a:pt x="43318" y="90656"/>
                  <a:pt x="43140" y="90629"/>
                  <a:pt x="43037" y="90526"/>
                </a:cubicBezTo>
                <a:cubicBezTo>
                  <a:pt x="42506" y="89895"/>
                  <a:pt x="41875" y="89154"/>
                  <a:pt x="41353" y="88422"/>
                </a:cubicBezTo>
                <a:cubicBezTo>
                  <a:pt x="38828" y="84946"/>
                  <a:pt x="36303" y="81369"/>
                  <a:pt x="33879" y="77791"/>
                </a:cubicBezTo>
                <a:cubicBezTo>
                  <a:pt x="26093" y="66327"/>
                  <a:pt x="17154" y="55697"/>
                  <a:pt x="7475" y="45706"/>
                </a:cubicBezTo>
                <a:cubicBezTo>
                  <a:pt x="6844" y="45074"/>
                  <a:pt x="6313" y="44334"/>
                  <a:pt x="5682" y="43601"/>
                </a:cubicBezTo>
                <a:cubicBezTo>
                  <a:pt x="6844" y="41388"/>
                  <a:pt x="8737" y="40024"/>
                  <a:pt x="10943" y="38762"/>
                </a:cubicBezTo>
                <a:close/>
                <a:moveTo>
                  <a:pt x="44021" y="90774"/>
                </a:moveTo>
                <a:lnTo>
                  <a:pt x="44021" y="90774"/>
                </a:lnTo>
                <a:cubicBezTo>
                  <a:pt x="44770" y="91455"/>
                  <a:pt x="44813" y="92318"/>
                  <a:pt x="44564" y="93187"/>
                </a:cubicBezTo>
                <a:lnTo>
                  <a:pt x="44564" y="93187"/>
                </a:lnTo>
                <a:cubicBezTo>
                  <a:pt x="44083" y="92415"/>
                  <a:pt x="43621" y="91719"/>
                  <a:pt x="44021" y="90774"/>
                </a:cubicBezTo>
                <a:close/>
                <a:moveTo>
                  <a:pt x="37069" y="4212"/>
                </a:moveTo>
                <a:cubicBezTo>
                  <a:pt x="39404" y="4212"/>
                  <a:pt x="41377" y="5156"/>
                  <a:pt x="42927" y="6878"/>
                </a:cubicBezTo>
                <a:cubicBezTo>
                  <a:pt x="44089" y="8250"/>
                  <a:pt x="45141" y="9824"/>
                  <a:pt x="45873" y="11406"/>
                </a:cubicBezTo>
                <a:cubicBezTo>
                  <a:pt x="47876" y="15404"/>
                  <a:pt x="49871" y="19504"/>
                  <a:pt x="51454" y="23712"/>
                </a:cubicBezTo>
                <a:cubicBezTo>
                  <a:pt x="53869" y="30345"/>
                  <a:pt x="55974" y="37078"/>
                  <a:pt x="58288" y="43702"/>
                </a:cubicBezTo>
                <a:cubicBezTo>
                  <a:pt x="63027" y="57591"/>
                  <a:pt x="67656" y="71479"/>
                  <a:pt x="72387" y="85266"/>
                </a:cubicBezTo>
                <a:cubicBezTo>
                  <a:pt x="74701" y="92100"/>
                  <a:pt x="76494" y="99154"/>
                  <a:pt x="78068" y="106199"/>
                </a:cubicBezTo>
                <a:cubicBezTo>
                  <a:pt x="78279" y="107360"/>
                  <a:pt x="78388" y="108623"/>
                  <a:pt x="78489" y="109675"/>
                </a:cubicBezTo>
                <a:cubicBezTo>
                  <a:pt x="77546" y="111670"/>
                  <a:pt x="76174" y="112722"/>
                  <a:pt x="74491" y="113673"/>
                </a:cubicBezTo>
                <a:cubicBezTo>
                  <a:pt x="74070" y="113252"/>
                  <a:pt x="73548" y="112932"/>
                  <a:pt x="73439" y="112411"/>
                </a:cubicBezTo>
                <a:cubicBezTo>
                  <a:pt x="67126" y="82109"/>
                  <a:pt x="57977" y="52650"/>
                  <a:pt x="45031" y="24453"/>
                </a:cubicBezTo>
                <a:cubicBezTo>
                  <a:pt x="42717" y="19403"/>
                  <a:pt x="40091" y="14453"/>
                  <a:pt x="37667" y="9403"/>
                </a:cubicBezTo>
                <a:cubicBezTo>
                  <a:pt x="36825" y="7829"/>
                  <a:pt x="35773" y="6356"/>
                  <a:pt x="35461" y="4353"/>
                </a:cubicBezTo>
                <a:cubicBezTo>
                  <a:pt x="36015" y="4258"/>
                  <a:pt x="36551" y="4212"/>
                  <a:pt x="37069" y="4212"/>
                </a:cubicBezTo>
                <a:close/>
                <a:moveTo>
                  <a:pt x="24635" y="10402"/>
                </a:moveTo>
                <a:cubicBezTo>
                  <a:pt x="24915" y="10402"/>
                  <a:pt x="25192" y="10419"/>
                  <a:pt x="25462" y="10455"/>
                </a:cubicBezTo>
                <a:cubicBezTo>
                  <a:pt x="27145" y="11196"/>
                  <a:pt x="27777" y="12459"/>
                  <a:pt x="28517" y="13721"/>
                </a:cubicBezTo>
                <a:cubicBezTo>
                  <a:pt x="30302" y="17088"/>
                  <a:pt x="32196" y="20455"/>
                  <a:pt x="33778" y="23821"/>
                </a:cubicBezTo>
                <a:cubicBezTo>
                  <a:pt x="40192" y="36758"/>
                  <a:pt x="46824" y="49594"/>
                  <a:pt x="53979" y="62119"/>
                </a:cubicBezTo>
                <a:cubicBezTo>
                  <a:pt x="54189" y="62641"/>
                  <a:pt x="54501" y="63062"/>
                  <a:pt x="54711" y="63592"/>
                </a:cubicBezTo>
                <a:cubicBezTo>
                  <a:pt x="58288" y="69484"/>
                  <a:pt x="60813" y="75797"/>
                  <a:pt x="62497" y="82530"/>
                </a:cubicBezTo>
                <a:cubicBezTo>
                  <a:pt x="65022" y="91999"/>
                  <a:pt x="67757" y="101258"/>
                  <a:pt x="70392" y="110727"/>
                </a:cubicBezTo>
                <a:cubicBezTo>
                  <a:pt x="70703" y="111880"/>
                  <a:pt x="70813" y="113143"/>
                  <a:pt x="71124" y="114725"/>
                </a:cubicBezTo>
                <a:cubicBezTo>
                  <a:pt x="70282" y="114936"/>
                  <a:pt x="69971" y="115037"/>
                  <a:pt x="69441" y="115247"/>
                </a:cubicBezTo>
                <a:cubicBezTo>
                  <a:pt x="69020" y="114304"/>
                  <a:pt x="68498" y="113463"/>
                  <a:pt x="68178" y="112411"/>
                </a:cubicBezTo>
                <a:cubicBezTo>
                  <a:pt x="61764" y="94205"/>
                  <a:pt x="54501" y="76318"/>
                  <a:pt x="46614" y="58643"/>
                </a:cubicBezTo>
                <a:cubicBezTo>
                  <a:pt x="42296" y="48862"/>
                  <a:pt x="37145" y="39603"/>
                  <a:pt x="31143" y="30766"/>
                </a:cubicBezTo>
                <a:cubicBezTo>
                  <a:pt x="27886" y="25816"/>
                  <a:pt x="24519" y="20876"/>
                  <a:pt x="21253" y="15926"/>
                </a:cubicBezTo>
                <a:cubicBezTo>
                  <a:pt x="20622" y="14874"/>
                  <a:pt x="19991" y="13721"/>
                  <a:pt x="19259" y="12560"/>
                </a:cubicBezTo>
                <a:cubicBezTo>
                  <a:pt x="19780" y="12139"/>
                  <a:pt x="20100" y="11718"/>
                  <a:pt x="20521" y="11507"/>
                </a:cubicBezTo>
                <a:cubicBezTo>
                  <a:pt x="21825" y="10810"/>
                  <a:pt x="23279" y="10402"/>
                  <a:pt x="24635" y="10402"/>
                </a:cubicBezTo>
                <a:close/>
                <a:moveTo>
                  <a:pt x="9369" y="21296"/>
                </a:moveTo>
                <a:cubicBezTo>
                  <a:pt x="10210" y="21928"/>
                  <a:pt x="11052" y="22349"/>
                  <a:pt x="11574" y="22980"/>
                </a:cubicBezTo>
                <a:cubicBezTo>
                  <a:pt x="12836" y="24343"/>
                  <a:pt x="13998" y="25715"/>
                  <a:pt x="15151" y="27079"/>
                </a:cubicBezTo>
                <a:cubicBezTo>
                  <a:pt x="21885" y="35605"/>
                  <a:pt x="28096" y="44443"/>
                  <a:pt x="33988" y="53592"/>
                </a:cubicBezTo>
                <a:cubicBezTo>
                  <a:pt x="39771" y="62641"/>
                  <a:pt x="45562" y="71899"/>
                  <a:pt x="51344" y="80948"/>
                </a:cubicBezTo>
                <a:cubicBezTo>
                  <a:pt x="53558" y="84525"/>
                  <a:pt x="55553" y="88102"/>
                  <a:pt x="57135" y="91999"/>
                </a:cubicBezTo>
                <a:cubicBezTo>
                  <a:pt x="59660" y="98413"/>
                  <a:pt x="62286" y="104726"/>
                  <a:pt x="64811" y="111039"/>
                </a:cubicBezTo>
                <a:cubicBezTo>
                  <a:pt x="65342" y="112411"/>
                  <a:pt x="66074" y="113673"/>
                  <a:pt x="65443" y="115247"/>
                </a:cubicBezTo>
                <a:cubicBezTo>
                  <a:pt x="64805" y="115542"/>
                  <a:pt x="64166" y="115631"/>
                  <a:pt x="63515" y="115631"/>
                </a:cubicBezTo>
                <a:cubicBezTo>
                  <a:pt x="62774" y="115631"/>
                  <a:pt x="62018" y="115516"/>
                  <a:pt x="61234" y="115458"/>
                </a:cubicBezTo>
                <a:cubicBezTo>
                  <a:pt x="60923" y="115037"/>
                  <a:pt x="60502" y="114725"/>
                  <a:pt x="60182" y="114304"/>
                </a:cubicBezTo>
                <a:cubicBezTo>
                  <a:pt x="53979" y="102411"/>
                  <a:pt x="47767" y="90627"/>
                  <a:pt x="41564" y="78743"/>
                </a:cubicBezTo>
                <a:cubicBezTo>
                  <a:pt x="34931" y="65907"/>
                  <a:pt x="27044" y="53803"/>
                  <a:pt x="18838" y="42019"/>
                </a:cubicBezTo>
                <a:cubicBezTo>
                  <a:pt x="15681" y="37499"/>
                  <a:pt x="12104" y="33501"/>
                  <a:pt x="8737" y="29183"/>
                </a:cubicBezTo>
                <a:cubicBezTo>
                  <a:pt x="7475" y="27710"/>
                  <a:pt x="6212" y="26136"/>
                  <a:pt x="4630" y="24133"/>
                </a:cubicBezTo>
                <a:cubicBezTo>
                  <a:pt x="6524" y="22980"/>
                  <a:pt x="7896" y="22239"/>
                  <a:pt x="9369" y="21296"/>
                </a:cubicBezTo>
                <a:close/>
                <a:moveTo>
                  <a:pt x="80172" y="114826"/>
                </a:moveTo>
                <a:cubicBezTo>
                  <a:pt x="80593" y="115037"/>
                  <a:pt x="81014" y="115146"/>
                  <a:pt x="81123" y="115357"/>
                </a:cubicBezTo>
                <a:cubicBezTo>
                  <a:pt x="81435" y="115988"/>
                  <a:pt x="81755" y="116720"/>
                  <a:pt x="81965" y="117351"/>
                </a:cubicBezTo>
                <a:cubicBezTo>
                  <a:pt x="84490" y="127140"/>
                  <a:pt x="86594" y="137131"/>
                  <a:pt x="88168" y="147021"/>
                </a:cubicBezTo>
                <a:cubicBezTo>
                  <a:pt x="89431" y="155018"/>
                  <a:pt x="91855" y="162492"/>
                  <a:pt x="95222" y="169747"/>
                </a:cubicBezTo>
                <a:cubicBezTo>
                  <a:pt x="96484" y="172382"/>
                  <a:pt x="97537" y="175008"/>
                  <a:pt x="98589" y="177743"/>
                </a:cubicBezTo>
                <a:cubicBezTo>
                  <a:pt x="99641" y="180479"/>
                  <a:pt x="99851" y="183324"/>
                  <a:pt x="99321" y="186270"/>
                </a:cubicBezTo>
                <a:cubicBezTo>
                  <a:pt x="98337" y="192197"/>
                  <a:pt x="93054" y="196438"/>
                  <a:pt x="87340" y="196438"/>
                </a:cubicBezTo>
                <a:cubicBezTo>
                  <a:pt x="86360" y="196438"/>
                  <a:pt x="85367" y="196313"/>
                  <a:pt x="84381" y="196050"/>
                </a:cubicBezTo>
                <a:cubicBezTo>
                  <a:pt x="81334" y="195209"/>
                  <a:pt x="79331" y="193104"/>
                  <a:pt x="78699" y="190058"/>
                </a:cubicBezTo>
                <a:cubicBezTo>
                  <a:pt x="78068" y="186901"/>
                  <a:pt x="77757" y="183635"/>
                  <a:pt x="78068" y="180378"/>
                </a:cubicBezTo>
                <a:cubicBezTo>
                  <a:pt x="78489" y="175429"/>
                  <a:pt x="78279" y="170589"/>
                  <a:pt x="77546" y="165749"/>
                </a:cubicBezTo>
                <a:cubicBezTo>
                  <a:pt x="76915" y="161962"/>
                  <a:pt x="76284" y="158283"/>
                  <a:pt x="75442" y="154597"/>
                </a:cubicBezTo>
                <a:cubicBezTo>
                  <a:pt x="73548" y="146811"/>
                  <a:pt x="71234" y="139236"/>
                  <a:pt x="67757" y="132081"/>
                </a:cubicBezTo>
                <a:cubicBezTo>
                  <a:pt x="66495" y="129245"/>
                  <a:pt x="64921" y="126610"/>
                  <a:pt x="63549" y="123875"/>
                </a:cubicBezTo>
                <a:cubicBezTo>
                  <a:pt x="63027" y="122822"/>
                  <a:pt x="62076" y="121770"/>
                  <a:pt x="62918" y="120196"/>
                </a:cubicBezTo>
                <a:cubicBezTo>
                  <a:pt x="63692" y="120196"/>
                  <a:pt x="64511" y="120148"/>
                  <a:pt x="65345" y="120148"/>
                </a:cubicBezTo>
                <a:cubicBezTo>
                  <a:pt x="65762" y="120148"/>
                  <a:pt x="66183" y="120160"/>
                  <a:pt x="66604" y="120196"/>
                </a:cubicBezTo>
                <a:cubicBezTo>
                  <a:pt x="66945" y="120212"/>
                  <a:pt x="67283" y="120220"/>
                  <a:pt x="67618" y="120220"/>
                </a:cubicBezTo>
                <a:cubicBezTo>
                  <a:pt x="71723" y="120220"/>
                  <a:pt x="75376" y="119007"/>
                  <a:pt x="78489" y="116089"/>
                </a:cubicBezTo>
                <a:cubicBezTo>
                  <a:pt x="79019" y="115567"/>
                  <a:pt x="79650" y="115247"/>
                  <a:pt x="80172" y="114826"/>
                </a:cubicBezTo>
                <a:close/>
                <a:moveTo>
                  <a:pt x="35768" y="1"/>
                </a:moveTo>
                <a:cubicBezTo>
                  <a:pt x="34456" y="1"/>
                  <a:pt x="33130" y="228"/>
                  <a:pt x="31775" y="986"/>
                </a:cubicBezTo>
                <a:cubicBezTo>
                  <a:pt x="31564" y="1727"/>
                  <a:pt x="31143" y="2459"/>
                  <a:pt x="30933" y="3090"/>
                </a:cubicBezTo>
                <a:cubicBezTo>
                  <a:pt x="31884" y="8040"/>
                  <a:pt x="35352" y="11617"/>
                  <a:pt x="36404" y="16137"/>
                </a:cubicBezTo>
                <a:cubicBezTo>
                  <a:pt x="35945" y="16601"/>
                  <a:pt x="35565" y="16897"/>
                  <a:pt x="35034" y="16897"/>
                </a:cubicBezTo>
                <a:cubicBezTo>
                  <a:pt x="34718" y="16897"/>
                  <a:pt x="34349" y="16793"/>
                  <a:pt x="33879" y="16558"/>
                </a:cubicBezTo>
                <a:cubicBezTo>
                  <a:pt x="33458" y="15825"/>
                  <a:pt x="32827" y="14773"/>
                  <a:pt x="32196" y="13721"/>
                </a:cubicBezTo>
                <a:cubicBezTo>
                  <a:pt x="31143" y="12038"/>
                  <a:pt x="30091" y="10354"/>
                  <a:pt x="28938" y="8671"/>
                </a:cubicBezTo>
                <a:cubicBezTo>
                  <a:pt x="28307" y="7619"/>
                  <a:pt x="27356" y="6777"/>
                  <a:pt x="25571" y="6356"/>
                </a:cubicBezTo>
                <a:cubicBezTo>
                  <a:pt x="21994" y="7198"/>
                  <a:pt x="17676" y="7088"/>
                  <a:pt x="14629" y="10354"/>
                </a:cubicBezTo>
                <a:cubicBezTo>
                  <a:pt x="14520" y="11087"/>
                  <a:pt x="14419" y="11617"/>
                  <a:pt x="14520" y="12139"/>
                </a:cubicBezTo>
                <a:cubicBezTo>
                  <a:pt x="14629" y="12879"/>
                  <a:pt x="14840" y="13511"/>
                  <a:pt x="15151" y="14142"/>
                </a:cubicBezTo>
                <a:cubicBezTo>
                  <a:pt x="16203" y="15926"/>
                  <a:pt x="17255" y="17509"/>
                  <a:pt x="18308" y="19192"/>
                </a:cubicBezTo>
                <a:cubicBezTo>
                  <a:pt x="18728" y="19823"/>
                  <a:pt x="19259" y="20345"/>
                  <a:pt x="18728" y="21507"/>
                </a:cubicBezTo>
                <a:cubicBezTo>
                  <a:pt x="18097" y="21818"/>
                  <a:pt x="17154" y="22349"/>
                  <a:pt x="16203" y="22769"/>
                </a:cubicBezTo>
                <a:cubicBezTo>
                  <a:pt x="13788" y="21086"/>
                  <a:pt x="12735" y="17719"/>
                  <a:pt x="9158" y="17509"/>
                </a:cubicBezTo>
                <a:cubicBezTo>
                  <a:pt x="6002" y="18451"/>
                  <a:pt x="3157" y="20345"/>
                  <a:pt x="632" y="22349"/>
                </a:cubicBezTo>
                <a:cubicBezTo>
                  <a:pt x="1" y="25084"/>
                  <a:pt x="1" y="25395"/>
                  <a:pt x="1263" y="26978"/>
                </a:cubicBezTo>
                <a:cubicBezTo>
                  <a:pt x="3056" y="29293"/>
                  <a:pt x="5051" y="31397"/>
                  <a:pt x="6844" y="33602"/>
                </a:cubicBezTo>
                <a:cubicBezTo>
                  <a:pt x="7365" y="34343"/>
                  <a:pt x="7786" y="35075"/>
                  <a:pt x="8207" y="35917"/>
                </a:cubicBezTo>
                <a:cubicBezTo>
                  <a:pt x="6103" y="38442"/>
                  <a:pt x="3157" y="39814"/>
                  <a:pt x="1263" y="42549"/>
                </a:cubicBezTo>
                <a:cubicBezTo>
                  <a:pt x="952" y="44233"/>
                  <a:pt x="1263" y="45495"/>
                  <a:pt x="2105" y="46438"/>
                </a:cubicBezTo>
                <a:cubicBezTo>
                  <a:pt x="3157" y="47701"/>
                  <a:pt x="4318" y="48862"/>
                  <a:pt x="5371" y="50015"/>
                </a:cubicBezTo>
                <a:cubicBezTo>
                  <a:pt x="12525" y="57490"/>
                  <a:pt x="19780" y="64854"/>
                  <a:pt x="25992" y="73061"/>
                </a:cubicBezTo>
                <a:cubicBezTo>
                  <a:pt x="33357" y="82951"/>
                  <a:pt x="40613" y="92841"/>
                  <a:pt x="47977" y="102731"/>
                </a:cubicBezTo>
                <a:cubicBezTo>
                  <a:pt x="51555" y="107672"/>
                  <a:pt x="55132" y="112722"/>
                  <a:pt x="58187" y="117040"/>
                </a:cubicBezTo>
                <a:cubicBezTo>
                  <a:pt x="60182" y="121981"/>
                  <a:pt x="61975" y="126189"/>
                  <a:pt x="63658" y="130297"/>
                </a:cubicBezTo>
                <a:cubicBezTo>
                  <a:pt x="64289" y="131980"/>
                  <a:pt x="64921" y="133664"/>
                  <a:pt x="65552" y="135448"/>
                </a:cubicBezTo>
                <a:cubicBezTo>
                  <a:pt x="68809" y="144606"/>
                  <a:pt x="70602" y="154285"/>
                  <a:pt x="72075" y="163855"/>
                </a:cubicBezTo>
                <a:cubicBezTo>
                  <a:pt x="72807" y="169326"/>
                  <a:pt x="73127" y="174696"/>
                  <a:pt x="72496" y="180168"/>
                </a:cubicBezTo>
                <a:cubicBezTo>
                  <a:pt x="72075" y="183215"/>
                  <a:pt x="72387" y="186270"/>
                  <a:pt x="72917" y="189317"/>
                </a:cubicBezTo>
                <a:cubicBezTo>
                  <a:pt x="73759" y="194577"/>
                  <a:pt x="76494" y="198264"/>
                  <a:pt x="81334" y="200368"/>
                </a:cubicBezTo>
                <a:cubicBezTo>
                  <a:pt x="82176" y="200789"/>
                  <a:pt x="83118" y="200789"/>
                  <a:pt x="83539" y="201841"/>
                </a:cubicBezTo>
                <a:cubicBezTo>
                  <a:pt x="83438" y="204366"/>
                  <a:pt x="81123" y="206260"/>
                  <a:pt x="81435" y="208785"/>
                </a:cubicBezTo>
                <a:cubicBezTo>
                  <a:pt x="81856" y="208996"/>
                  <a:pt x="82176" y="209097"/>
                  <a:pt x="82487" y="209206"/>
                </a:cubicBezTo>
                <a:cubicBezTo>
                  <a:pt x="84280" y="208045"/>
                  <a:pt x="84591" y="205419"/>
                  <a:pt x="86906" y="204467"/>
                </a:cubicBezTo>
                <a:cubicBezTo>
                  <a:pt x="87226" y="205730"/>
                  <a:pt x="87537" y="206892"/>
                  <a:pt x="87857" y="207944"/>
                </a:cubicBezTo>
                <a:cubicBezTo>
                  <a:pt x="88379" y="208045"/>
                  <a:pt x="88699" y="208154"/>
                  <a:pt x="89221" y="208255"/>
                </a:cubicBezTo>
                <a:cubicBezTo>
                  <a:pt x="90483" y="206050"/>
                  <a:pt x="89751" y="202893"/>
                  <a:pt x="91645" y="200680"/>
                </a:cubicBezTo>
                <a:cubicBezTo>
                  <a:pt x="93850" y="202262"/>
                  <a:pt x="93850" y="205520"/>
                  <a:pt x="96695" y="206361"/>
                </a:cubicBezTo>
                <a:cubicBezTo>
                  <a:pt x="96796" y="205730"/>
                  <a:pt x="96905" y="205099"/>
                  <a:pt x="96796" y="204678"/>
                </a:cubicBezTo>
                <a:cubicBezTo>
                  <a:pt x="96274" y="203104"/>
                  <a:pt x="95643" y="201631"/>
                  <a:pt x="95222" y="200158"/>
                </a:cubicBezTo>
                <a:cubicBezTo>
                  <a:pt x="95112" y="199948"/>
                  <a:pt x="95432" y="199527"/>
                  <a:pt x="95744" y="198996"/>
                </a:cubicBezTo>
                <a:cubicBezTo>
                  <a:pt x="96905" y="199948"/>
                  <a:pt x="97957" y="200890"/>
                  <a:pt x="99111" y="201732"/>
                </a:cubicBezTo>
                <a:cubicBezTo>
                  <a:pt x="100483" y="202893"/>
                  <a:pt x="101955" y="203946"/>
                  <a:pt x="103428" y="204998"/>
                </a:cubicBezTo>
                <a:cubicBezTo>
                  <a:pt x="103442" y="205012"/>
                  <a:pt x="103462" y="205018"/>
                  <a:pt x="103487" y="205018"/>
                </a:cubicBezTo>
                <a:cubicBezTo>
                  <a:pt x="103646" y="205018"/>
                  <a:pt x="104023" y="204772"/>
                  <a:pt x="104481" y="204678"/>
                </a:cubicBezTo>
                <a:cubicBezTo>
                  <a:pt x="104060" y="202994"/>
                  <a:pt x="102587" y="202153"/>
                  <a:pt x="101535" y="201000"/>
                </a:cubicBezTo>
                <a:cubicBezTo>
                  <a:pt x="100483" y="199527"/>
                  <a:pt x="98799" y="198576"/>
                  <a:pt x="98168" y="196682"/>
                </a:cubicBezTo>
                <a:lnTo>
                  <a:pt x="100693" y="193214"/>
                </a:lnTo>
                <a:cubicBezTo>
                  <a:pt x="102797" y="190058"/>
                  <a:pt x="103740" y="186691"/>
                  <a:pt x="103740" y="182903"/>
                </a:cubicBezTo>
                <a:cubicBezTo>
                  <a:pt x="103740" y="179427"/>
                  <a:pt x="103109" y="176060"/>
                  <a:pt x="101745" y="172904"/>
                </a:cubicBezTo>
                <a:cubicBezTo>
                  <a:pt x="100794" y="170379"/>
                  <a:pt x="99851" y="167853"/>
                  <a:pt x="98690" y="165438"/>
                </a:cubicBezTo>
                <a:cubicBezTo>
                  <a:pt x="95011" y="157652"/>
                  <a:pt x="92377" y="149656"/>
                  <a:pt x="91114" y="141129"/>
                </a:cubicBezTo>
                <a:cubicBezTo>
                  <a:pt x="90904" y="139867"/>
                  <a:pt x="90694" y="138604"/>
                  <a:pt x="90483" y="137451"/>
                </a:cubicBezTo>
                <a:cubicBezTo>
                  <a:pt x="89221" y="130297"/>
                  <a:pt x="87958" y="123142"/>
                  <a:pt x="84381" y="117250"/>
                </a:cubicBezTo>
                <a:cubicBezTo>
                  <a:pt x="83859" y="112411"/>
                  <a:pt x="83329" y="108093"/>
                  <a:pt x="82807" y="103783"/>
                </a:cubicBezTo>
                <a:cubicBezTo>
                  <a:pt x="81544" y="91578"/>
                  <a:pt x="79541" y="79475"/>
                  <a:pt x="76806" y="67481"/>
                </a:cubicBezTo>
                <a:cubicBezTo>
                  <a:pt x="74070" y="55486"/>
                  <a:pt x="71023" y="43601"/>
                  <a:pt x="68077" y="31607"/>
                </a:cubicBezTo>
                <a:cubicBezTo>
                  <a:pt x="66916" y="27079"/>
                  <a:pt x="65653" y="22559"/>
                  <a:pt x="64390" y="18031"/>
                </a:cubicBezTo>
                <a:cubicBezTo>
                  <a:pt x="63658" y="15825"/>
                  <a:pt x="63027" y="13511"/>
                  <a:pt x="61234" y="11928"/>
                </a:cubicBezTo>
                <a:cubicBezTo>
                  <a:pt x="60596" y="11672"/>
                  <a:pt x="59992" y="11573"/>
                  <a:pt x="59407" y="11573"/>
                </a:cubicBezTo>
                <a:cubicBezTo>
                  <a:pt x="58550" y="11573"/>
                  <a:pt x="57736" y="11787"/>
                  <a:pt x="56925" y="12038"/>
                </a:cubicBezTo>
                <a:cubicBezTo>
                  <a:pt x="55688" y="12476"/>
                  <a:pt x="54522" y="13288"/>
                  <a:pt x="53059" y="13288"/>
                </a:cubicBezTo>
                <a:cubicBezTo>
                  <a:pt x="52780" y="13288"/>
                  <a:pt x="52490" y="13258"/>
                  <a:pt x="52186" y="13191"/>
                </a:cubicBezTo>
                <a:cubicBezTo>
                  <a:pt x="51344" y="11617"/>
                  <a:pt x="50502" y="10034"/>
                  <a:pt x="49560" y="8460"/>
                </a:cubicBezTo>
                <a:cubicBezTo>
                  <a:pt x="48398" y="6457"/>
                  <a:pt x="47035" y="4563"/>
                  <a:pt x="45242" y="2989"/>
                </a:cubicBezTo>
                <a:cubicBezTo>
                  <a:pt x="43558" y="1516"/>
                  <a:pt x="41665" y="675"/>
                  <a:pt x="39459" y="355"/>
                </a:cubicBezTo>
                <a:cubicBezTo>
                  <a:pt x="38233" y="204"/>
                  <a:pt x="37007" y="1"/>
                  <a:pt x="35768" y="1"/>
                </a:cubicBezTo>
                <a:close/>
              </a:path>
            </a:pathLst>
          </a:custGeom>
          <a:solidFill>
            <a:srgbClr val="DBE8B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14"/>
          <p:cNvSpPr txBox="1">
            <a:spLocks noGrp="1"/>
          </p:cNvSpPr>
          <p:nvPr>
            <p:ph type="title" idx="15"/>
          </p:nvPr>
        </p:nvSpPr>
        <p:spPr>
          <a:xfrm>
            <a:off x="685800" y="539500"/>
            <a:ext cx="7772400" cy="45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7"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21"/>
          <p:cNvSpPr txBox="1">
            <a:spLocks noGrp="1"/>
          </p:cNvSpPr>
          <p:nvPr>
            <p:ph type="subTitle" idx="1"/>
          </p:nvPr>
        </p:nvSpPr>
        <p:spPr>
          <a:xfrm>
            <a:off x="1493300" y="1700616"/>
            <a:ext cx="5905500" cy="125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475" name="Google Shape;475;p21"/>
          <p:cNvSpPr txBox="1">
            <a:spLocks noGrp="1"/>
          </p:cNvSpPr>
          <p:nvPr>
            <p:ph type="title"/>
          </p:nvPr>
        </p:nvSpPr>
        <p:spPr>
          <a:xfrm>
            <a:off x="3151650" y="3214284"/>
            <a:ext cx="2840700" cy="2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476" name="Google Shape;476;p21"/>
          <p:cNvGrpSpPr/>
          <p:nvPr/>
        </p:nvGrpSpPr>
        <p:grpSpPr>
          <a:xfrm>
            <a:off x="-846657" y="-660812"/>
            <a:ext cx="11134183" cy="6427901"/>
            <a:chOff x="-846657" y="-660812"/>
            <a:chExt cx="11134183" cy="6427901"/>
          </a:xfrm>
        </p:grpSpPr>
        <p:sp>
          <p:nvSpPr>
            <p:cNvPr id="477" name="Google Shape;477;p21"/>
            <p:cNvSpPr/>
            <p:nvPr/>
          </p:nvSpPr>
          <p:spPr>
            <a:xfrm rot="318339">
              <a:off x="8511012" y="145939"/>
              <a:ext cx="584726" cy="1170822"/>
            </a:xfrm>
            <a:custGeom>
              <a:avLst/>
              <a:gdLst/>
              <a:ahLst/>
              <a:cxnLst/>
              <a:rect l="l" t="t" r="r" b="b"/>
              <a:pathLst>
                <a:path w="104481" h="209207" extrusionOk="0">
                  <a:moveTo>
                    <a:pt x="37896" y="20017"/>
                  </a:moveTo>
                  <a:cubicBezTo>
                    <a:pt x="37992" y="20017"/>
                    <a:pt x="38092" y="20023"/>
                    <a:pt x="38197" y="20034"/>
                  </a:cubicBezTo>
                  <a:cubicBezTo>
                    <a:pt x="38508" y="20244"/>
                    <a:pt x="38929" y="20345"/>
                    <a:pt x="39039" y="20665"/>
                  </a:cubicBezTo>
                  <a:cubicBezTo>
                    <a:pt x="43037" y="29814"/>
                    <a:pt x="47035" y="38863"/>
                    <a:pt x="50923" y="48020"/>
                  </a:cubicBezTo>
                  <a:cubicBezTo>
                    <a:pt x="51325" y="48823"/>
                    <a:pt x="51251" y="49718"/>
                    <a:pt x="51426" y="50529"/>
                  </a:cubicBezTo>
                  <a:lnTo>
                    <a:pt x="51426" y="50529"/>
                  </a:lnTo>
                  <a:cubicBezTo>
                    <a:pt x="50385" y="50364"/>
                    <a:pt x="50179" y="49461"/>
                    <a:pt x="49871" y="48652"/>
                  </a:cubicBezTo>
                  <a:cubicBezTo>
                    <a:pt x="47346" y="43702"/>
                    <a:pt x="44930" y="38652"/>
                    <a:pt x="42405" y="33602"/>
                  </a:cubicBezTo>
                  <a:cubicBezTo>
                    <a:pt x="40402" y="29604"/>
                    <a:pt x="38407" y="25505"/>
                    <a:pt x="36404" y="21717"/>
                  </a:cubicBezTo>
                  <a:cubicBezTo>
                    <a:pt x="36503" y="20481"/>
                    <a:pt x="37025" y="20017"/>
                    <a:pt x="37896" y="20017"/>
                  </a:cubicBezTo>
                  <a:close/>
                  <a:moveTo>
                    <a:pt x="21253" y="23922"/>
                  </a:moveTo>
                  <a:cubicBezTo>
                    <a:pt x="21784" y="24453"/>
                    <a:pt x="22306" y="24874"/>
                    <a:pt x="22726" y="25395"/>
                  </a:cubicBezTo>
                  <a:cubicBezTo>
                    <a:pt x="28408" y="33501"/>
                    <a:pt x="33458" y="42019"/>
                    <a:pt x="37986" y="50857"/>
                  </a:cubicBezTo>
                  <a:cubicBezTo>
                    <a:pt x="38271" y="51341"/>
                    <a:pt x="38211" y="52083"/>
                    <a:pt x="38275" y="52689"/>
                  </a:cubicBezTo>
                  <a:lnTo>
                    <a:pt x="38275" y="52689"/>
                  </a:lnTo>
                  <a:cubicBezTo>
                    <a:pt x="37881" y="52516"/>
                    <a:pt x="37424" y="52396"/>
                    <a:pt x="37145" y="52018"/>
                  </a:cubicBezTo>
                  <a:cubicBezTo>
                    <a:pt x="31674" y="43601"/>
                    <a:pt x="25782" y="35395"/>
                    <a:pt x="19570" y="27500"/>
                  </a:cubicBezTo>
                  <a:cubicBezTo>
                    <a:pt x="19259" y="27079"/>
                    <a:pt x="19048" y="26557"/>
                    <a:pt x="18838" y="26136"/>
                  </a:cubicBezTo>
                  <a:cubicBezTo>
                    <a:pt x="19149" y="25606"/>
                    <a:pt x="19360" y="25084"/>
                    <a:pt x="19780" y="24764"/>
                  </a:cubicBezTo>
                  <a:cubicBezTo>
                    <a:pt x="20100" y="24453"/>
                    <a:pt x="20622" y="24242"/>
                    <a:pt x="21253" y="23922"/>
                  </a:cubicBezTo>
                  <a:close/>
                  <a:moveTo>
                    <a:pt x="51528" y="50686"/>
                  </a:moveTo>
                  <a:cubicBezTo>
                    <a:pt x="52436" y="51187"/>
                    <a:pt x="52405" y="52020"/>
                    <a:pt x="52397" y="52798"/>
                  </a:cubicBezTo>
                  <a:lnTo>
                    <a:pt x="52397" y="52798"/>
                  </a:lnTo>
                  <a:cubicBezTo>
                    <a:pt x="51395" y="52447"/>
                    <a:pt x="51358" y="51619"/>
                    <a:pt x="51528" y="50686"/>
                  </a:cubicBezTo>
                  <a:close/>
                  <a:moveTo>
                    <a:pt x="52634" y="53282"/>
                  </a:moveTo>
                  <a:lnTo>
                    <a:pt x="52634" y="53282"/>
                  </a:lnTo>
                  <a:cubicBezTo>
                    <a:pt x="52765" y="53440"/>
                    <a:pt x="52896" y="53571"/>
                    <a:pt x="53028" y="53702"/>
                  </a:cubicBezTo>
                  <a:cubicBezTo>
                    <a:pt x="52981" y="53708"/>
                    <a:pt x="52939" y="53711"/>
                    <a:pt x="52902" y="53711"/>
                  </a:cubicBezTo>
                  <a:cubicBezTo>
                    <a:pt x="52594" y="53711"/>
                    <a:pt x="52604" y="53500"/>
                    <a:pt x="52634" y="53282"/>
                  </a:cubicBezTo>
                  <a:close/>
                  <a:moveTo>
                    <a:pt x="38365" y="52910"/>
                  </a:moveTo>
                  <a:cubicBezTo>
                    <a:pt x="39512" y="53767"/>
                    <a:pt x="39551" y="53828"/>
                    <a:pt x="39188" y="55204"/>
                  </a:cubicBezTo>
                  <a:lnTo>
                    <a:pt x="39188" y="55204"/>
                  </a:lnTo>
                  <a:cubicBezTo>
                    <a:pt x="38616" y="54533"/>
                    <a:pt x="38150" y="53846"/>
                    <a:pt x="38365" y="52910"/>
                  </a:cubicBezTo>
                  <a:close/>
                  <a:moveTo>
                    <a:pt x="39297" y="55391"/>
                  </a:moveTo>
                  <a:cubicBezTo>
                    <a:pt x="40021" y="55442"/>
                    <a:pt x="40294" y="55861"/>
                    <a:pt x="40192" y="56648"/>
                  </a:cubicBezTo>
                  <a:cubicBezTo>
                    <a:pt x="40192" y="56878"/>
                    <a:pt x="40136" y="57113"/>
                    <a:pt x="40108" y="57391"/>
                  </a:cubicBezTo>
                  <a:lnTo>
                    <a:pt x="40108" y="57391"/>
                  </a:lnTo>
                  <a:cubicBezTo>
                    <a:pt x="39839" y="56746"/>
                    <a:pt x="39565" y="56035"/>
                    <a:pt x="39297" y="55391"/>
                  </a:cubicBezTo>
                  <a:close/>
                  <a:moveTo>
                    <a:pt x="40613" y="57490"/>
                  </a:moveTo>
                  <a:cubicBezTo>
                    <a:pt x="40677" y="57490"/>
                    <a:pt x="40592" y="57525"/>
                    <a:pt x="40469" y="57553"/>
                  </a:cubicBezTo>
                  <a:lnTo>
                    <a:pt x="40469" y="57553"/>
                  </a:lnTo>
                  <a:cubicBezTo>
                    <a:pt x="40560" y="57515"/>
                    <a:pt x="40613" y="57490"/>
                    <a:pt x="40613" y="57490"/>
                  </a:cubicBezTo>
                  <a:close/>
                  <a:moveTo>
                    <a:pt x="59450" y="16667"/>
                  </a:moveTo>
                  <a:cubicBezTo>
                    <a:pt x="60923" y="18561"/>
                    <a:pt x="61554" y="20766"/>
                    <a:pt x="62286" y="22980"/>
                  </a:cubicBezTo>
                  <a:cubicBezTo>
                    <a:pt x="63549" y="27289"/>
                    <a:pt x="64710" y="31708"/>
                    <a:pt x="65863" y="36026"/>
                  </a:cubicBezTo>
                  <a:cubicBezTo>
                    <a:pt x="68809" y="48542"/>
                    <a:pt x="71755" y="60957"/>
                    <a:pt x="74600" y="73482"/>
                  </a:cubicBezTo>
                  <a:cubicBezTo>
                    <a:pt x="75232" y="75898"/>
                    <a:pt x="75652" y="78423"/>
                    <a:pt x="76073" y="80948"/>
                  </a:cubicBezTo>
                  <a:cubicBezTo>
                    <a:pt x="76174" y="81579"/>
                    <a:pt x="76073" y="82210"/>
                    <a:pt x="76073" y="84003"/>
                  </a:cubicBezTo>
                  <a:cubicBezTo>
                    <a:pt x="67968" y="61589"/>
                    <a:pt x="62396" y="39494"/>
                    <a:pt x="54400" y="18451"/>
                  </a:cubicBezTo>
                  <a:cubicBezTo>
                    <a:pt x="56184" y="16978"/>
                    <a:pt x="57657" y="16667"/>
                    <a:pt x="59450" y="16667"/>
                  </a:cubicBezTo>
                  <a:close/>
                  <a:moveTo>
                    <a:pt x="10943" y="38762"/>
                  </a:moveTo>
                  <a:cubicBezTo>
                    <a:pt x="11894" y="39915"/>
                    <a:pt x="12946" y="40967"/>
                    <a:pt x="13788" y="42128"/>
                  </a:cubicBezTo>
                  <a:cubicBezTo>
                    <a:pt x="23046" y="55065"/>
                    <a:pt x="32406" y="67800"/>
                    <a:pt x="39560" y="82000"/>
                  </a:cubicBezTo>
                  <a:cubicBezTo>
                    <a:pt x="41017" y="84913"/>
                    <a:pt x="42992" y="87522"/>
                    <a:pt x="43948" y="90632"/>
                  </a:cubicBezTo>
                  <a:lnTo>
                    <a:pt x="43948" y="90632"/>
                  </a:lnTo>
                  <a:cubicBezTo>
                    <a:pt x="43811" y="90641"/>
                    <a:pt x="43657" y="90656"/>
                    <a:pt x="43510" y="90656"/>
                  </a:cubicBezTo>
                  <a:cubicBezTo>
                    <a:pt x="43318" y="90656"/>
                    <a:pt x="43140" y="90629"/>
                    <a:pt x="43037" y="90526"/>
                  </a:cubicBezTo>
                  <a:cubicBezTo>
                    <a:pt x="42506" y="89895"/>
                    <a:pt x="41875" y="89154"/>
                    <a:pt x="41353" y="88422"/>
                  </a:cubicBezTo>
                  <a:cubicBezTo>
                    <a:pt x="38828" y="84946"/>
                    <a:pt x="36303" y="81369"/>
                    <a:pt x="33879" y="77791"/>
                  </a:cubicBezTo>
                  <a:cubicBezTo>
                    <a:pt x="26093" y="66327"/>
                    <a:pt x="17154" y="55697"/>
                    <a:pt x="7475" y="45706"/>
                  </a:cubicBezTo>
                  <a:cubicBezTo>
                    <a:pt x="6844" y="45074"/>
                    <a:pt x="6313" y="44334"/>
                    <a:pt x="5682" y="43601"/>
                  </a:cubicBezTo>
                  <a:cubicBezTo>
                    <a:pt x="6844" y="41388"/>
                    <a:pt x="8737" y="40024"/>
                    <a:pt x="10943" y="38762"/>
                  </a:cubicBezTo>
                  <a:close/>
                  <a:moveTo>
                    <a:pt x="44021" y="90774"/>
                  </a:moveTo>
                  <a:lnTo>
                    <a:pt x="44021" y="90774"/>
                  </a:lnTo>
                  <a:cubicBezTo>
                    <a:pt x="44770" y="91455"/>
                    <a:pt x="44813" y="92318"/>
                    <a:pt x="44564" y="93187"/>
                  </a:cubicBezTo>
                  <a:lnTo>
                    <a:pt x="44564" y="93187"/>
                  </a:lnTo>
                  <a:cubicBezTo>
                    <a:pt x="44083" y="92415"/>
                    <a:pt x="43621" y="91719"/>
                    <a:pt x="44021" y="90774"/>
                  </a:cubicBezTo>
                  <a:close/>
                  <a:moveTo>
                    <a:pt x="37069" y="4212"/>
                  </a:moveTo>
                  <a:cubicBezTo>
                    <a:pt x="39404" y="4212"/>
                    <a:pt x="41377" y="5156"/>
                    <a:pt x="42927" y="6878"/>
                  </a:cubicBezTo>
                  <a:cubicBezTo>
                    <a:pt x="44089" y="8250"/>
                    <a:pt x="45141" y="9824"/>
                    <a:pt x="45873" y="11406"/>
                  </a:cubicBezTo>
                  <a:cubicBezTo>
                    <a:pt x="47876" y="15404"/>
                    <a:pt x="49871" y="19504"/>
                    <a:pt x="51454" y="23712"/>
                  </a:cubicBezTo>
                  <a:cubicBezTo>
                    <a:pt x="53869" y="30345"/>
                    <a:pt x="55974" y="37078"/>
                    <a:pt x="58288" y="43702"/>
                  </a:cubicBezTo>
                  <a:cubicBezTo>
                    <a:pt x="63027" y="57591"/>
                    <a:pt x="67656" y="71479"/>
                    <a:pt x="72387" y="85266"/>
                  </a:cubicBezTo>
                  <a:cubicBezTo>
                    <a:pt x="74701" y="92100"/>
                    <a:pt x="76494" y="99154"/>
                    <a:pt x="78068" y="106199"/>
                  </a:cubicBezTo>
                  <a:cubicBezTo>
                    <a:pt x="78279" y="107360"/>
                    <a:pt x="78388" y="108623"/>
                    <a:pt x="78489" y="109675"/>
                  </a:cubicBezTo>
                  <a:cubicBezTo>
                    <a:pt x="77546" y="111670"/>
                    <a:pt x="76174" y="112722"/>
                    <a:pt x="74491" y="113673"/>
                  </a:cubicBezTo>
                  <a:cubicBezTo>
                    <a:pt x="74070" y="113252"/>
                    <a:pt x="73548" y="112932"/>
                    <a:pt x="73439" y="112411"/>
                  </a:cubicBezTo>
                  <a:cubicBezTo>
                    <a:pt x="67126" y="82109"/>
                    <a:pt x="57977" y="52650"/>
                    <a:pt x="45031" y="24453"/>
                  </a:cubicBezTo>
                  <a:cubicBezTo>
                    <a:pt x="42717" y="19403"/>
                    <a:pt x="40091" y="14453"/>
                    <a:pt x="37667" y="9403"/>
                  </a:cubicBezTo>
                  <a:cubicBezTo>
                    <a:pt x="36825" y="7829"/>
                    <a:pt x="35773" y="6356"/>
                    <a:pt x="35461" y="4353"/>
                  </a:cubicBezTo>
                  <a:cubicBezTo>
                    <a:pt x="36015" y="4258"/>
                    <a:pt x="36551" y="4212"/>
                    <a:pt x="37069" y="4212"/>
                  </a:cubicBezTo>
                  <a:close/>
                  <a:moveTo>
                    <a:pt x="24635" y="10402"/>
                  </a:moveTo>
                  <a:cubicBezTo>
                    <a:pt x="24915" y="10402"/>
                    <a:pt x="25192" y="10419"/>
                    <a:pt x="25462" y="10455"/>
                  </a:cubicBezTo>
                  <a:cubicBezTo>
                    <a:pt x="27145" y="11196"/>
                    <a:pt x="27777" y="12459"/>
                    <a:pt x="28517" y="13721"/>
                  </a:cubicBezTo>
                  <a:cubicBezTo>
                    <a:pt x="30302" y="17088"/>
                    <a:pt x="32196" y="20455"/>
                    <a:pt x="33778" y="23821"/>
                  </a:cubicBezTo>
                  <a:cubicBezTo>
                    <a:pt x="40192" y="36758"/>
                    <a:pt x="46824" y="49594"/>
                    <a:pt x="53979" y="62119"/>
                  </a:cubicBezTo>
                  <a:cubicBezTo>
                    <a:pt x="54189" y="62641"/>
                    <a:pt x="54501" y="63062"/>
                    <a:pt x="54711" y="63592"/>
                  </a:cubicBezTo>
                  <a:cubicBezTo>
                    <a:pt x="58288" y="69484"/>
                    <a:pt x="60813" y="75797"/>
                    <a:pt x="62497" y="82530"/>
                  </a:cubicBezTo>
                  <a:cubicBezTo>
                    <a:pt x="65022" y="91999"/>
                    <a:pt x="67757" y="101258"/>
                    <a:pt x="70392" y="110727"/>
                  </a:cubicBezTo>
                  <a:cubicBezTo>
                    <a:pt x="70703" y="111880"/>
                    <a:pt x="70813" y="113143"/>
                    <a:pt x="71124" y="114725"/>
                  </a:cubicBezTo>
                  <a:cubicBezTo>
                    <a:pt x="70282" y="114936"/>
                    <a:pt x="69971" y="115037"/>
                    <a:pt x="69441" y="115247"/>
                  </a:cubicBezTo>
                  <a:cubicBezTo>
                    <a:pt x="69020" y="114304"/>
                    <a:pt x="68498" y="113463"/>
                    <a:pt x="68178" y="112411"/>
                  </a:cubicBezTo>
                  <a:cubicBezTo>
                    <a:pt x="61764" y="94205"/>
                    <a:pt x="54501" y="76318"/>
                    <a:pt x="46614" y="58643"/>
                  </a:cubicBezTo>
                  <a:cubicBezTo>
                    <a:pt x="42296" y="48862"/>
                    <a:pt x="37145" y="39603"/>
                    <a:pt x="31143" y="30766"/>
                  </a:cubicBezTo>
                  <a:cubicBezTo>
                    <a:pt x="27886" y="25816"/>
                    <a:pt x="24519" y="20876"/>
                    <a:pt x="21253" y="15926"/>
                  </a:cubicBezTo>
                  <a:cubicBezTo>
                    <a:pt x="20622" y="14874"/>
                    <a:pt x="19991" y="13721"/>
                    <a:pt x="19259" y="12560"/>
                  </a:cubicBezTo>
                  <a:cubicBezTo>
                    <a:pt x="19780" y="12139"/>
                    <a:pt x="20100" y="11718"/>
                    <a:pt x="20521" y="11507"/>
                  </a:cubicBezTo>
                  <a:cubicBezTo>
                    <a:pt x="21825" y="10810"/>
                    <a:pt x="23279" y="10402"/>
                    <a:pt x="24635" y="10402"/>
                  </a:cubicBezTo>
                  <a:close/>
                  <a:moveTo>
                    <a:pt x="9369" y="21296"/>
                  </a:moveTo>
                  <a:cubicBezTo>
                    <a:pt x="10210" y="21928"/>
                    <a:pt x="11052" y="22349"/>
                    <a:pt x="11574" y="22980"/>
                  </a:cubicBezTo>
                  <a:cubicBezTo>
                    <a:pt x="12836" y="24343"/>
                    <a:pt x="13998" y="25715"/>
                    <a:pt x="15151" y="27079"/>
                  </a:cubicBezTo>
                  <a:cubicBezTo>
                    <a:pt x="21885" y="35605"/>
                    <a:pt x="28096" y="44443"/>
                    <a:pt x="33988" y="53592"/>
                  </a:cubicBezTo>
                  <a:cubicBezTo>
                    <a:pt x="39771" y="62641"/>
                    <a:pt x="45562" y="71899"/>
                    <a:pt x="51344" y="80948"/>
                  </a:cubicBezTo>
                  <a:cubicBezTo>
                    <a:pt x="53558" y="84525"/>
                    <a:pt x="55553" y="88102"/>
                    <a:pt x="57135" y="91999"/>
                  </a:cubicBezTo>
                  <a:cubicBezTo>
                    <a:pt x="59660" y="98413"/>
                    <a:pt x="62286" y="104726"/>
                    <a:pt x="64811" y="111039"/>
                  </a:cubicBezTo>
                  <a:cubicBezTo>
                    <a:pt x="65342" y="112411"/>
                    <a:pt x="66074" y="113673"/>
                    <a:pt x="65443" y="115247"/>
                  </a:cubicBezTo>
                  <a:cubicBezTo>
                    <a:pt x="64805" y="115542"/>
                    <a:pt x="64166" y="115631"/>
                    <a:pt x="63515" y="115631"/>
                  </a:cubicBezTo>
                  <a:cubicBezTo>
                    <a:pt x="62774" y="115631"/>
                    <a:pt x="62018" y="115516"/>
                    <a:pt x="61234" y="115458"/>
                  </a:cubicBezTo>
                  <a:cubicBezTo>
                    <a:pt x="60923" y="115037"/>
                    <a:pt x="60502" y="114725"/>
                    <a:pt x="60182" y="114304"/>
                  </a:cubicBezTo>
                  <a:cubicBezTo>
                    <a:pt x="53979" y="102411"/>
                    <a:pt x="47767" y="90627"/>
                    <a:pt x="41564" y="78743"/>
                  </a:cubicBezTo>
                  <a:cubicBezTo>
                    <a:pt x="34931" y="65907"/>
                    <a:pt x="27044" y="53803"/>
                    <a:pt x="18838" y="42019"/>
                  </a:cubicBezTo>
                  <a:cubicBezTo>
                    <a:pt x="15681" y="37499"/>
                    <a:pt x="12104" y="33501"/>
                    <a:pt x="8737" y="29183"/>
                  </a:cubicBezTo>
                  <a:cubicBezTo>
                    <a:pt x="7475" y="27710"/>
                    <a:pt x="6212" y="26136"/>
                    <a:pt x="4630" y="24133"/>
                  </a:cubicBezTo>
                  <a:cubicBezTo>
                    <a:pt x="6524" y="22980"/>
                    <a:pt x="7896" y="22239"/>
                    <a:pt x="9369" y="21296"/>
                  </a:cubicBezTo>
                  <a:close/>
                  <a:moveTo>
                    <a:pt x="80172" y="114826"/>
                  </a:moveTo>
                  <a:cubicBezTo>
                    <a:pt x="80593" y="115037"/>
                    <a:pt x="81014" y="115146"/>
                    <a:pt x="81123" y="115357"/>
                  </a:cubicBezTo>
                  <a:cubicBezTo>
                    <a:pt x="81435" y="115988"/>
                    <a:pt x="81755" y="116720"/>
                    <a:pt x="81965" y="117351"/>
                  </a:cubicBezTo>
                  <a:cubicBezTo>
                    <a:pt x="84490" y="127140"/>
                    <a:pt x="86594" y="137131"/>
                    <a:pt x="88168" y="147021"/>
                  </a:cubicBezTo>
                  <a:cubicBezTo>
                    <a:pt x="89431" y="155018"/>
                    <a:pt x="91855" y="162492"/>
                    <a:pt x="95222" y="169747"/>
                  </a:cubicBezTo>
                  <a:cubicBezTo>
                    <a:pt x="96484" y="172382"/>
                    <a:pt x="97537" y="175008"/>
                    <a:pt x="98589" y="177743"/>
                  </a:cubicBezTo>
                  <a:cubicBezTo>
                    <a:pt x="99641" y="180479"/>
                    <a:pt x="99851" y="183324"/>
                    <a:pt x="99321" y="186270"/>
                  </a:cubicBezTo>
                  <a:cubicBezTo>
                    <a:pt x="98337" y="192197"/>
                    <a:pt x="93054" y="196438"/>
                    <a:pt x="87340" y="196438"/>
                  </a:cubicBezTo>
                  <a:cubicBezTo>
                    <a:pt x="86360" y="196438"/>
                    <a:pt x="85367" y="196313"/>
                    <a:pt x="84381" y="196050"/>
                  </a:cubicBezTo>
                  <a:cubicBezTo>
                    <a:pt x="81334" y="195209"/>
                    <a:pt x="79331" y="193104"/>
                    <a:pt x="78699" y="190058"/>
                  </a:cubicBezTo>
                  <a:cubicBezTo>
                    <a:pt x="78068" y="186901"/>
                    <a:pt x="77757" y="183635"/>
                    <a:pt x="78068" y="180378"/>
                  </a:cubicBezTo>
                  <a:cubicBezTo>
                    <a:pt x="78489" y="175429"/>
                    <a:pt x="78279" y="170589"/>
                    <a:pt x="77546" y="165749"/>
                  </a:cubicBezTo>
                  <a:cubicBezTo>
                    <a:pt x="76915" y="161962"/>
                    <a:pt x="76284" y="158283"/>
                    <a:pt x="75442" y="154597"/>
                  </a:cubicBezTo>
                  <a:cubicBezTo>
                    <a:pt x="73548" y="146811"/>
                    <a:pt x="71234" y="139236"/>
                    <a:pt x="67757" y="132081"/>
                  </a:cubicBezTo>
                  <a:cubicBezTo>
                    <a:pt x="66495" y="129245"/>
                    <a:pt x="64921" y="126610"/>
                    <a:pt x="63549" y="123875"/>
                  </a:cubicBezTo>
                  <a:cubicBezTo>
                    <a:pt x="63027" y="122822"/>
                    <a:pt x="62076" y="121770"/>
                    <a:pt x="62918" y="120196"/>
                  </a:cubicBezTo>
                  <a:cubicBezTo>
                    <a:pt x="63692" y="120196"/>
                    <a:pt x="64511" y="120148"/>
                    <a:pt x="65345" y="120148"/>
                  </a:cubicBezTo>
                  <a:cubicBezTo>
                    <a:pt x="65762" y="120148"/>
                    <a:pt x="66183" y="120160"/>
                    <a:pt x="66604" y="120196"/>
                  </a:cubicBezTo>
                  <a:cubicBezTo>
                    <a:pt x="66945" y="120212"/>
                    <a:pt x="67283" y="120220"/>
                    <a:pt x="67618" y="120220"/>
                  </a:cubicBezTo>
                  <a:cubicBezTo>
                    <a:pt x="71723" y="120220"/>
                    <a:pt x="75376" y="119007"/>
                    <a:pt x="78489" y="116089"/>
                  </a:cubicBezTo>
                  <a:cubicBezTo>
                    <a:pt x="79019" y="115567"/>
                    <a:pt x="79650" y="115247"/>
                    <a:pt x="80172" y="114826"/>
                  </a:cubicBezTo>
                  <a:close/>
                  <a:moveTo>
                    <a:pt x="35768" y="1"/>
                  </a:moveTo>
                  <a:cubicBezTo>
                    <a:pt x="34456" y="1"/>
                    <a:pt x="33130" y="228"/>
                    <a:pt x="31775" y="986"/>
                  </a:cubicBezTo>
                  <a:cubicBezTo>
                    <a:pt x="31564" y="1727"/>
                    <a:pt x="31143" y="2459"/>
                    <a:pt x="30933" y="3090"/>
                  </a:cubicBezTo>
                  <a:cubicBezTo>
                    <a:pt x="31884" y="8040"/>
                    <a:pt x="35352" y="11617"/>
                    <a:pt x="36404" y="16137"/>
                  </a:cubicBezTo>
                  <a:cubicBezTo>
                    <a:pt x="35945" y="16601"/>
                    <a:pt x="35565" y="16897"/>
                    <a:pt x="35034" y="16897"/>
                  </a:cubicBezTo>
                  <a:cubicBezTo>
                    <a:pt x="34718" y="16897"/>
                    <a:pt x="34349" y="16793"/>
                    <a:pt x="33879" y="16558"/>
                  </a:cubicBezTo>
                  <a:cubicBezTo>
                    <a:pt x="33458" y="15825"/>
                    <a:pt x="32827" y="14773"/>
                    <a:pt x="32196" y="13721"/>
                  </a:cubicBezTo>
                  <a:cubicBezTo>
                    <a:pt x="31143" y="12038"/>
                    <a:pt x="30091" y="10354"/>
                    <a:pt x="28938" y="8671"/>
                  </a:cubicBezTo>
                  <a:cubicBezTo>
                    <a:pt x="28307" y="7619"/>
                    <a:pt x="27356" y="6777"/>
                    <a:pt x="25571" y="6356"/>
                  </a:cubicBezTo>
                  <a:cubicBezTo>
                    <a:pt x="21994" y="7198"/>
                    <a:pt x="17676" y="7088"/>
                    <a:pt x="14629" y="10354"/>
                  </a:cubicBezTo>
                  <a:cubicBezTo>
                    <a:pt x="14520" y="11087"/>
                    <a:pt x="14419" y="11617"/>
                    <a:pt x="14520" y="12139"/>
                  </a:cubicBezTo>
                  <a:cubicBezTo>
                    <a:pt x="14629" y="12879"/>
                    <a:pt x="14840" y="13511"/>
                    <a:pt x="15151" y="14142"/>
                  </a:cubicBezTo>
                  <a:cubicBezTo>
                    <a:pt x="16203" y="15926"/>
                    <a:pt x="17255" y="17509"/>
                    <a:pt x="18308" y="19192"/>
                  </a:cubicBezTo>
                  <a:cubicBezTo>
                    <a:pt x="18728" y="19823"/>
                    <a:pt x="19259" y="20345"/>
                    <a:pt x="18728" y="21507"/>
                  </a:cubicBezTo>
                  <a:cubicBezTo>
                    <a:pt x="18097" y="21818"/>
                    <a:pt x="17154" y="22349"/>
                    <a:pt x="16203" y="22769"/>
                  </a:cubicBezTo>
                  <a:cubicBezTo>
                    <a:pt x="13788" y="21086"/>
                    <a:pt x="12735" y="17719"/>
                    <a:pt x="9158" y="17509"/>
                  </a:cubicBezTo>
                  <a:cubicBezTo>
                    <a:pt x="6002" y="18451"/>
                    <a:pt x="3157" y="20345"/>
                    <a:pt x="632" y="22349"/>
                  </a:cubicBezTo>
                  <a:cubicBezTo>
                    <a:pt x="1" y="25084"/>
                    <a:pt x="1" y="25395"/>
                    <a:pt x="1263" y="26978"/>
                  </a:cubicBezTo>
                  <a:cubicBezTo>
                    <a:pt x="3056" y="29293"/>
                    <a:pt x="5051" y="31397"/>
                    <a:pt x="6844" y="33602"/>
                  </a:cubicBezTo>
                  <a:cubicBezTo>
                    <a:pt x="7365" y="34343"/>
                    <a:pt x="7786" y="35075"/>
                    <a:pt x="8207" y="35917"/>
                  </a:cubicBezTo>
                  <a:cubicBezTo>
                    <a:pt x="6103" y="38442"/>
                    <a:pt x="3157" y="39814"/>
                    <a:pt x="1263" y="42549"/>
                  </a:cubicBezTo>
                  <a:cubicBezTo>
                    <a:pt x="952" y="44233"/>
                    <a:pt x="1263" y="45495"/>
                    <a:pt x="2105" y="46438"/>
                  </a:cubicBezTo>
                  <a:cubicBezTo>
                    <a:pt x="3157" y="47701"/>
                    <a:pt x="4318" y="48862"/>
                    <a:pt x="5371" y="50015"/>
                  </a:cubicBezTo>
                  <a:cubicBezTo>
                    <a:pt x="12525" y="57490"/>
                    <a:pt x="19780" y="64854"/>
                    <a:pt x="25992" y="73061"/>
                  </a:cubicBezTo>
                  <a:cubicBezTo>
                    <a:pt x="33357" y="82951"/>
                    <a:pt x="40613" y="92841"/>
                    <a:pt x="47977" y="102731"/>
                  </a:cubicBezTo>
                  <a:cubicBezTo>
                    <a:pt x="51555" y="107672"/>
                    <a:pt x="55132" y="112722"/>
                    <a:pt x="58187" y="117040"/>
                  </a:cubicBezTo>
                  <a:cubicBezTo>
                    <a:pt x="60182" y="121981"/>
                    <a:pt x="61975" y="126189"/>
                    <a:pt x="63658" y="130297"/>
                  </a:cubicBezTo>
                  <a:cubicBezTo>
                    <a:pt x="64289" y="131980"/>
                    <a:pt x="64921" y="133664"/>
                    <a:pt x="65552" y="135448"/>
                  </a:cubicBezTo>
                  <a:cubicBezTo>
                    <a:pt x="68809" y="144606"/>
                    <a:pt x="70602" y="154285"/>
                    <a:pt x="72075" y="163855"/>
                  </a:cubicBezTo>
                  <a:cubicBezTo>
                    <a:pt x="72807" y="169326"/>
                    <a:pt x="73127" y="174696"/>
                    <a:pt x="72496" y="180168"/>
                  </a:cubicBezTo>
                  <a:cubicBezTo>
                    <a:pt x="72075" y="183215"/>
                    <a:pt x="72387" y="186270"/>
                    <a:pt x="72917" y="189317"/>
                  </a:cubicBezTo>
                  <a:cubicBezTo>
                    <a:pt x="73759" y="194577"/>
                    <a:pt x="76494" y="198264"/>
                    <a:pt x="81334" y="200368"/>
                  </a:cubicBezTo>
                  <a:cubicBezTo>
                    <a:pt x="82176" y="200789"/>
                    <a:pt x="83118" y="200789"/>
                    <a:pt x="83539" y="201841"/>
                  </a:cubicBezTo>
                  <a:cubicBezTo>
                    <a:pt x="83438" y="204366"/>
                    <a:pt x="81123" y="206260"/>
                    <a:pt x="81435" y="208785"/>
                  </a:cubicBezTo>
                  <a:cubicBezTo>
                    <a:pt x="81856" y="208996"/>
                    <a:pt x="82176" y="209097"/>
                    <a:pt x="82487" y="209206"/>
                  </a:cubicBezTo>
                  <a:cubicBezTo>
                    <a:pt x="84280" y="208045"/>
                    <a:pt x="84591" y="205419"/>
                    <a:pt x="86906" y="204467"/>
                  </a:cubicBezTo>
                  <a:cubicBezTo>
                    <a:pt x="87226" y="205730"/>
                    <a:pt x="87537" y="206892"/>
                    <a:pt x="87857" y="207944"/>
                  </a:cubicBezTo>
                  <a:cubicBezTo>
                    <a:pt x="88379" y="208045"/>
                    <a:pt x="88699" y="208154"/>
                    <a:pt x="89221" y="208255"/>
                  </a:cubicBezTo>
                  <a:cubicBezTo>
                    <a:pt x="90483" y="206050"/>
                    <a:pt x="89751" y="202893"/>
                    <a:pt x="91645" y="200680"/>
                  </a:cubicBezTo>
                  <a:cubicBezTo>
                    <a:pt x="93850" y="202262"/>
                    <a:pt x="93850" y="205520"/>
                    <a:pt x="96695" y="206361"/>
                  </a:cubicBezTo>
                  <a:cubicBezTo>
                    <a:pt x="96796" y="205730"/>
                    <a:pt x="96905" y="205099"/>
                    <a:pt x="96796" y="204678"/>
                  </a:cubicBezTo>
                  <a:cubicBezTo>
                    <a:pt x="96274" y="203104"/>
                    <a:pt x="95643" y="201631"/>
                    <a:pt x="95222" y="200158"/>
                  </a:cubicBezTo>
                  <a:cubicBezTo>
                    <a:pt x="95112" y="199948"/>
                    <a:pt x="95432" y="199527"/>
                    <a:pt x="95744" y="198996"/>
                  </a:cubicBezTo>
                  <a:cubicBezTo>
                    <a:pt x="96905" y="199948"/>
                    <a:pt x="97957" y="200890"/>
                    <a:pt x="99111" y="201732"/>
                  </a:cubicBezTo>
                  <a:cubicBezTo>
                    <a:pt x="100483" y="202893"/>
                    <a:pt x="101955" y="203946"/>
                    <a:pt x="103428" y="204998"/>
                  </a:cubicBezTo>
                  <a:cubicBezTo>
                    <a:pt x="103442" y="205012"/>
                    <a:pt x="103462" y="205018"/>
                    <a:pt x="103487" y="205018"/>
                  </a:cubicBezTo>
                  <a:cubicBezTo>
                    <a:pt x="103646" y="205018"/>
                    <a:pt x="104023" y="204772"/>
                    <a:pt x="104481" y="204678"/>
                  </a:cubicBezTo>
                  <a:cubicBezTo>
                    <a:pt x="104060" y="202994"/>
                    <a:pt x="102587" y="202153"/>
                    <a:pt x="101535" y="201000"/>
                  </a:cubicBezTo>
                  <a:cubicBezTo>
                    <a:pt x="100483" y="199527"/>
                    <a:pt x="98799" y="198576"/>
                    <a:pt x="98168" y="196682"/>
                  </a:cubicBezTo>
                  <a:lnTo>
                    <a:pt x="100693" y="193214"/>
                  </a:lnTo>
                  <a:cubicBezTo>
                    <a:pt x="102797" y="190058"/>
                    <a:pt x="103740" y="186691"/>
                    <a:pt x="103740" y="182903"/>
                  </a:cubicBezTo>
                  <a:cubicBezTo>
                    <a:pt x="103740" y="179427"/>
                    <a:pt x="103109" y="176060"/>
                    <a:pt x="101745" y="172904"/>
                  </a:cubicBezTo>
                  <a:cubicBezTo>
                    <a:pt x="100794" y="170379"/>
                    <a:pt x="99851" y="167853"/>
                    <a:pt x="98690" y="165438"/>
                  </a:cubicBezTo>
                  <a:cubicBezTo>
                    <a:pt x="95011" y="157652"/>
                    <a:pt x="92377" y="149656"/>
                    <a:pt x="91114" y="141129"/>
                  </a:cubicBezTo>
                  <a:cubicBezTo>
                    <a:pt x="90904" y="139867"/>
                    <a:pt x="90694" y="138604"/>
                    <a:pt x="90483" y="137451"/>
                  </a:cubicBezTo>
                  <a:cubicBezTo>
                    <a:pt x="89221" y="130297"/>
                    <a:pt x="87958" y="123142"/>
                    <a:pt x="84381" y="117250"/>
                  </a:cubicBezTo>
                  <a:cubicBezTo>
                    <a:pt x="83859" y="112411"/>
                    <a:pt x="83329" y="108093"/>
                    <a:pt x="82807" y="103783"/>
                  </a:cubicBezTo>
                  <a:cubicBezTo>
                    <a:pt x="81544" y="91578"/>
                    <a:pt x="79541" y="79475"/>
                    <a:pt x="76806" y="67481"/>
                  </a:cubicBezTo>
                  <a:cubicBezTo>
                    <a:pt x="74070" y="55486"/>
                    <a:pt x="71023" y="43601"/>
                    <a:pt x="68077" y="31607"/>
                  </a:cubicBezTo>
                  <a:cubicBezTo>
                    <a:pt x="66916" y="27079"/>
                    <a:pt x="65653" y="22559"/>
                    <a:pt x="64390" y="18031"/>
                  </a:cubicBezTo>
                  <a:cubicBezTo>
                    <a:pt x="63658" y="15825"/>
                    <a:pt x="63027" y="13511"/>
                    <a:pt x="61234" y="11928"/>
                  </a:cubicBezTo>
                  <a:cubicBezTo>
                    <a:pt x="60596" y="11672"/>
                    <a:pt x="59992" y="11573"/>
                    <a:pt x="59407" y="11573"/>
                  </a:cubicBezTo>
                  <a:cubicBezTo>
                    <a:pt x="58550" y="11573"/>
                    <a:pt x="57736" y="11787"/>
                    <a:pt x="56925" y="12038"/>
                  </a:cubicBezTo>
                  <a:cubicBezTo>
                    <a:pt x="55688" y="12476"/>
                    <a:pt x="54522" y="13288"/>
                    <a:pt x="53059" y="13288"/>
                  </a:cubicBezTo>
                  <a:cubicBezTo>
                    <a:pt x="52780" y="13288"/>
                    <a:pt x="52490" y="13258"/>
                    <a:pt x="52186" y="13191"/>
                  </a:cubicBezTo>
                  <a:cubicBezTo>
                    <a:pt x="51344" y="11617"/>
                    <a:pt x="50502" y="10034"/>
                    <a:pt x="49560" y="8460"/>
                  </a:cubicBezTo>
                  <a:cubicBezTo>
                    <a:pt x="48398" y="6457"/>
                    <a:pt x="47035" y="4563"/>
                    <a:pt x="45242" y="2989"/>
                  </a:cubicBezTo>
                  <a:cubicBezTo>
                    <a:pt x="43558" y="1516"/>
                    <a:pt x="41665" y="675"/>
                    <a:pt x="39459" y="355"/>
                  </a:cubicBezTo>
                  <a:cubicBezTo>
                    <a:pt x="38233" y="204"/>
                    <a:pt x="37007" y="1"/>
                    <a:pt x="35768" y="1"/>
                  </a:cubicBezTo>
                  <a:close/>
                </a:path>
              </a:pathLst>
            </a:custGeom>
            <a:solidFill>
              <a:srgbClr val="DBE8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21"/>
            <p:cNvSpPr/>
            <p:nvPr/>
          </p:nvSpPr>
          <p:spPr>
            <a:xfrm>
              <a:off x="5110588" y="4980000"/>
              <a:ext cx="201675" cy="194725"/>
            </a:xfrm>
            <a:custGeom>
              <a:avLst/>
              <a:gdLst/>
              <a:ahLst/>
              <a:cxnLst/>
              <a:rect l="l" t="t" r="r" b="b"/>
              <a:pathLst>
                <a:path w="8067" h="7789" extrusionOk="0">
                  <a:moveTo>
                    <a:pt x="3718" y="0"/>
                  </a:moveTo>
                  <a:cubicBezTo>
                    <a:pt x="3548" y="0"/>
                    <a:pt x="3205" y="60"/>
                    <a:pt x="2916" y="115"/>
                  </a:cubicBezTo>
                  <a:cubicBezTo>
                    <a:pt x="1259" y="632"/>
                    <a:pt x="1" y="2174"/>
                    <a:pt x="56" y="3777"/>
                  </a:cubicBezTo>
                  <a:cubicBezTo>
                    <a:pt x="56" y="5438"/>
                    <a:pt x="1543" y="7269"/>
                    <a:pt x="3319" y="7667"/>
                  </a:cubicBezTo>
                  <a:cubicBezTo>
                    <a:pt x="3665" y="7749"/>
                    <a:pt x="3996" y="7789"/>
                    <a:pt x="4309" y="7789"/>
                  </a:cubicBezTo>
                  <a:cubicBezTo>
                    <a:pt x="5762" y="7789"/>
                    <a:pt x="6843" y="6934"/>
                    <a:pt x="7265" y="5379"/>
                  </a:cubicBezTo>
                  <a:cubicBezTo>
                    <a:pt x="7325" y="5150"/>
                    <a:pt x="7380" y="4921"/>
                    <a:pt x="7494" y="4692"/>
                  </a:cubicBezTo>
                  <a:cubicBezTo>
                    <a:pt x="8066" y="2348"/>
                    <a:pt x="6235" y="0"/>
                    <a:pt x="371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21"/>
            <p:cNvSpPr/>
            <p:nvPr/>
          </p:nvSpPr>
          <p:spPr>
            <a:xfrm rot="5400000">
              <a:off x="321213" y="2692363"/>
              <a:ext cx="78775" cy="78725"/>
            </a:xfrm>
            <a:custGeom>
              <a:avLst/>
              <a:gdLst/>
              <a:ahLst/>
              <a:cxnLst/>
              <a:rect l="l" t="t" r="r" b="b"/>
              <a:pathLst>
                <a:path w="3151" h="3149" extrusionOk="0">
                  <a:moveTo>
                    <a:pt x="1650" y="1"/>
                  </a:moveTo>
                  <a:cubicBezTo>
                    <a:pt x="1616" y="1"/>
                    <a:pt x="1582" y="2"/>
                    <a:pt x="1548" y="4"/>
                  </a:cubicBezTo>
                  <a:cubicBezTo>
                    <a:pt x="687" y="4"/>
                    <a:pt x="1" y="691"/>
                    <a:pt x="1" y="1547"/>
                  </a:cubicBezTo>
                  <a:cubicBezTo>
                    <a:pt x="1" y="2522"/>
                    <a:pt x="632" y="3149"/>
                    <a:pt x="1603" y="3149"/>
                  </a:cubicBezTo>
                  <a:cubicBezTo>
                    <a:pt x="2518" y="3149"/>
                    <a:pt x="3150" y="2522"/>
                    <a:pt x="3150" y="1606"/>
                  </a:cubicBezTo>
                  <a:cubicBezTo>
                    <a:pt x="3150" y="725"/>
                    <a:pt x="2514" y="1"/>
                    <a:pt x="165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21"/>
            <p:cNvSpPr/>
            <p:nvPr/>
          </p:nvSpPr>
          <p:spPr>
            <a:xfrm>
              <a:off x="3831738" y="4907250"/>
              <a:ext cx="197450" cy="171125"/>
            </a:xfrm>
            <a:custGeom>
              <a:avLst/>
              <a:gdLst/>
              <a:ahLst/>
              <a:cxnLst/>
              <a:rect l="l" t="t" r="r" b="b"/>
              <a:pathLst>
                <a:path w="7898" h="6845" extrusionOk="0">
                  <a:moveTo>
                    <a:pt x="3390" y="0"/>
                  </a:moveTo>
                  <a:cubicBezTo>
                    <a:pt x="2631" y="0"/>
                    <a:pt x="1946" y="279"/>
                    <a:pt x="1315" y="910"/>
                  </a:cubicBezTo>
                  <a:cubicBezTo>
                    <a:pt x="573" y="1422"/>
                    <a:pt x="230" y="2169"/>
                    <a:pt x="170" y="3084"/>
                  </a:cubicBezTo>
                  <a:lnTo>
                    <a:pt x="170" y="3368"/>
                  </a:lnTo>
                  <a:cubicBezTo>
                    <a:pt x="1" y="4343"/>
                    <a:pt x="399" y="5144"/>
                    <a:pt x="1086" y="5771"/>
                  </a:cubicBezTo>
                  <a:cubicBezTo>
                    <a:pt x="1737" y="6484"/>
                    <a:pt x="2638" y="6845"/>
                    <a:pt x="3564" y="6845"/>
                  </a:cubicBezTo>
                  <a:cubicBezTo>
                    <a:pt x="4350" y="6845"/>
                    <a:pt x="5154" y="6585"/>
                    <a:pt x="5837" y="6059"/>
                  </a:cubicBezTo>
                  <a:cubicBezTo>
                    <a:pt x="6181" y="5945"/>
                    <a:pt x="6350" y="5657"/>
                    <a:pt x="6579" y="5428"/>
                  </a:cubicBezTo>
                  <a:cubicBezTo>
                    <a:pt x="7897" y="3427"/>
                    <a:pt x="6867" y="795"/>
                    <a:pt x="4464" y="164"/>
                  </a:cubicBezTo>
                  <a:cubicBezTo>
                    <a:pt x="4090" y="57"/>
                    <a:pt x="3732" y="0"/>
                    <a:pt x="33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21"/>
            <p:cNvSpPr/>
            <p:nvPr/>
          </p:nvSpPr>
          <p:spPr>
            <a:xfrm>
              <a:off x="4232163" y="4640950"/>
              <a:ext cx="147425" cy="126600"/>
            </a:xfrm>
            <a:custGeom>
              <a:avLst/>
              <a:gdLst/>
              <a:ahLst/>
              <a:cxnLst/>
              <a:rect l="l" t="t" r="r" b="b"/>
              <a:pathLst>
                <a:path w="5897" h="5064" extrusionOk="0">
                  <a:moveTo>
                    <a:pt x="2747" y="1"/>
                  </a:moveTo>
                  <a:cubicBezTo>
                    <a:pt x="2747" y="60"/>
                    <a:pt x="2747" y="115"/>
                    <a:pt x="2692" y="115"/>
                  </a:cubicBezTo>
                  <a:cubicBezTo>
                    <a:pt x="1832" y="289"/>
                    <a:pt x="1205" y="747"/>
                    <a:pt x="747" y="1489"/>
                  </a:cubicBezTo>
                  <a:cubicBezTo>
                    <a:pt x="1" y="2578"/>
                    <a:pt x="175" y="3608"/>
                    <a:pt x="1205" y="4523"/>
                  </a:cubicBezTo>
                  <a:cubicBezTo>
                    <a:pt x="1319" y="4693"/>
                    <a:pt x="1489" y="4752"/>
                    <a:pt x="1663" y="4807"/>
                  </a:cubicBezTo>
                  <a:cubicBezTo>
                    <a:pt x="1992" y="4986"/>
                    <a:pt x="2311" y="5063"/>
                    <a:pt x="2624" y="5063"/>
                  </a:cubicBezTo>
                  <a:cubicBezTo>
                    <a:pt x="3014" y="5063"/>
                    <a:pt x="3396" y="4943"/>
                    <a:pt x="3777" y="4752"/>
                  </a:cubicBezTo>
                  <a:cubicBezTo>
                    <a:pt x="4350" y="4464"/>
                    <a:pt x="4807" y="4121"/>
                    <a:pt x="5265" y="3777"/>
                  </a:cubicBezTo>
                  <a:cubicBezTo>
                    <a:pt x="5608" y="3548"/>
                    <a:pt x="5668" y="3265"/>
                    <a:pt x="5723" y="2921"/>
                  </a:cubicBezTo>
                  <a:cubicBezTo>
                    <a:pt x="5837" y="2519"/>
                    <a:pt x="5897" y="2120"/>
                    <a:pt x="5668" y="1777"/>
                  </a:cubicBezTo>
                  <a:cubicBezTo>
                    <a:pt x="5494" y="1319"/>
                    <a:pt x="5325" y="916"/>
                    <a:pt x="4922" y="633"/>
                  </a:cubicBezTo>
                  <a:cubicBezTo>
                    <a:pt x="4752" y="289"/>
                    <a:pt x="4295" y="289"/>
                    <a:pt x="406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21"/>
            <p:cNvSpPr/>
            <p:nvPr/>
          </p:nvSpPr>
          <p:spPr>
            <a:xfrm>
              <a:off x="4529813" y="5001025"/>
              <a:ext cx="160250" cy="140825"/>
            </a:xfrm>
            <a:custGeom>
              <a:avLst/>
              <a:gdLst/>
              <a:ahLst/>
              <a:cxnLst/>
              <a:rect l="l" t="t" r="r" b="b"/>
              <a:pathLst>
                <a:path w="6410" h="5633" extrusionOk="0">
                  <a:moveTo>
                    <a:pt x="2876" y="1"/>
                  </a:moveTo>
                  <a:cubicBezTo>
                    <a:pt x="2311" y="1"/>
                    <a:pt x="1727" y="220"/>
                    <a:pt x="1200" y="647"/>
                  </a:cubicBezTo>
                  <a:cubicBezTo>
                    <a:pt x="344" y="1333"/>
                    <a:pt x="1" y="2478"/>
                    <a:pt x="285" y="3338"/>
                  </a:cubicBezTo>
                  <a:cubicBezTo>
                    <a:pt x="285" y="3567"/>
                    <a:pt x="344" y="3796"/>
                    <a:pt x="513" y="3911"/>
                  </a:cubicBezTo>
                  <a:cubicBezTo>
                    <a:pt x="1173" y="5005"/>
                    <a:pt x="2201" y="5632"/>
                    <a:pt x="3418" y="5632"/>
                  </a:cubicBezTo>
                  <a:cubicBezTo>
                    <a:pt x="3789" y="5632"/>
                    <a:pt x="4177" y="5574"/>
                    <a:pt x="4578" y="5453"/>
                  </a:cubicBezTo>
                  <a:cubicBezTo>
                    <a:pt x="5150" y="5339"/>
                    <a:pt x="5608" y="5110"/>
                    <a:pt x="5951" y="4597"/>
                  </a:cubicBezTo>
                  <a:cubicBezTo>
                    <a:pt x="6121" y="4423"/>
                    <a:pt x="6235" y="4254"/>
                    <a:pt x="6180" y="4025"/>
                  </a:cubicBezTo>
                  <a:cubicBezTo>
                    <a:pt x="6409" y="3622"/>
                    <a:pt x="6409" y="3164"/>
                    <a:pt x="6235" y="2766"/>
                  </a:cubicBezTo>
                  <a:cubicBezTo>
                    <a:pt x="5723" y="1791"/>
                    <a:pt x="5036" y="935"/>
                    <a:pt x="4061" y="363"/>
                  </a:cubicBezTo>
                  <a:cubicBezTo>
                    <a:pt x="3698" y="120"/>
                    <a:pt x="3292" y="1"/>
                    <a:pt x="287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21"/>
            <p:cNvSpPr/>
            <p:nvPr/>
          </p:nvSpPr>
          <p:spPr>
            <a:xfrm>
              <a:off x="4725738" y="4599425"/>
              <a:ext cx="113075" cy="104900"/>
            </a:xfrm>
            <a:custGeom>
              <a:avLst/>
              <a:gdLst/>
              <a:ahLst/>
              <a:cxnLst/>
              <a:rect l="l" t="t" r="r" b="b"/>
              <a:pathLst>
                <a:path w="4523" h="4196" extrusionOk="0">
                  <a:moveTo>
                    <a:pt x="2003" y="1"/>
                  </a:moveTo>
                  <a:cubicBezTo>
                    <a:pt x="1818" y="1"/>
                    <a:pt x="1629" y="39"/>
                    <a:pt x="1433" y="117"/>
                  </a:cubicBezTo>
                  <a:lnTo>
                    <a:pt x="1319" y="117"/>
                  </a:lnTo>
                  <a:cubicBezTo>
                    <a:pt x="403" y="406"/>
                    <a:pt x="60" y="978"/>
                    <a:pt x="0" y="1834"/>
                  </a:cubicBezTo>
                  <a:cubicBezTo>
                    <a:pt x="0" y="2749"/>
                    <a:pt x="518" y="3267"/>
                    <a:pt x="1319" y="3550"/>
                  </a:cubicBezTo>
                  <a:cubicBezTo>
                    <a:pt x="1662" y="3839"/>
                    <a:pt x="2120" y="4008"/>
                    <a:pt x="2578" y="4123"/>
                  </a:cubicBezTo>
                  <a:cubicBezTo>
                    <a:pt x="2755" y="4162"/>
                    <a:pt x="2940" y="4195"/>
                    <a:pt x="3120" y="4195"/>
                  </a:cubicBezTo>
                  <a:cubicBezTo>
                    <a:pt x="3459" y="4195"/>
                    <a:pt x="3781" y="4078"/>
                    <a:pt x="4006" y="3665"/>
                  </a:cubicBezTo>
                  <a:cubicBezTo>
                    <a:pt x="4523" y="2978"/>
                    <a:pt x="4180" y="2351"/>
                    <a:pt x="3836" y="1719"/>
                  </a:cubicBezTo>
                  <a:cubicBezTo>
                    <a:pt x="3722" y="1207"/>
                    <a:pt x="3493" y="749"/>
                    <a:pt x="3035" y="406"/>
                  </a:cubicBezTo>
                  <a:cubicBezTo>
                    <a:pt x="2695" y="141"/>
                    <a:pt x="2357" y="1"/>
                    <a:pt x="20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21"/>
            <p:cNvSpPr/>
            <p:nvPr/>
          </p:nvSpPr>
          <p:spPr>
            <a:xfrm rot="10800000">
              <a:off x="5049013" y="271075"/>
              <a:ext cx="78775" cy="78725"/>
            </a:xfrm>
            <a:custGeom>
              <a:avLst/>
              <a:gdLst/>
              <a:ahLst/>
              <a:cxnLst/>
              <a:rect l="l" t="t" r="r" b="b"/>
              <a:pathLst>
                <a:path w="3151" h="3149" extrusionOk="0">
                  <a:moveTo>
                    <a:pt x="1650" y="1"/>
                  </a:moveTo>
                  <a:cubicBezTo>
                    <a:pt x="1616" y="1"/>
                    <a:pt x="1582" y="2"/>
                    <a:pt x="1548" y="4"/>
                  </a:cubicBezTo>
                  <a:cubicBezTo>
                    <a:pt x="687" y="4"/>
                    <a:pt x="1" y="691"/>
                    <a:pt x="1" y="1547"/>
                  </a:cubicBezTo>
                  <a:cubicBezTo>
                    <a:pt x="1" y="2522"/>
                    <a:pt x="632" y="3149"/>
                    <a:pt x="1603" y="3149"/>
                  </a:cubicBezTo>
                  <a:cubicBezTo>
                    <a:pt x="2518" y="3149"/>
                    <a:pt x="3150" y="2522"/>
                    <a:pt x="3150" y="1606"/>
                  </a:cubicBezTo>
                  <a:cubicBezTo>
                    <a:pt x="3150" y="725"/>
                    <a:pt x="2514" y="1"/>
                    <a:pt x="165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21"/>
            <p:cNvSpPr/>
            <p:nvPr/>
          </p:nvSpPr>
          <p:spPr>
            <a:xfrm rot="10800000">
              <a:off x="4016213" y="66850"/>
              <a:ext cx="197450" cy="171125"/>
            </a:xfrm>
            <a:custGeom>
              <a:avLst/>
              <a:gdLst/>
              <a:ahLst/>
              <a:cxnLst/>
              <a:rect l="l" t="t" r="r" b="b"/>
              <a:pathLst>
                <a:path w="7898" h="6845" extrusionOk="0">
                  <a:moveTo>
                    <a:pt x="3390" y="0"/>
                  </a:moveTo>
                  <a:cubicBezTo>
                    <a:pt x="2631" y="0"/>
                    <a:pt x="1946" y="279"/>
                    <a:pt x="1315" y="910"/>
                  </a:cubicBezTo>
                  <a:cubicBezTo>
                    <a:pt x="573" y="1422"/>
                    <a:pt x="230" y="2169"/>
                    <a:pt x="170" y="3084"/>
                  </a:cubicBezTo>
                  <a:lnTo>
                    <a:pt x="170" y="3368"/>
                  </a:lnTo>
                  <a:cubicBezTo>
                    <a:pt x="1" y="4343"/>
                    <a:pt x="399" y="5144"/>
                    <a:pt x="1086" y="5771"/>
                  </a:cubicBezTo>
                  <a:cubicBezTo>
                    <a:pt x="1737" y="6484"/>
                    <a:pt x="2638" y="6845"/>
                    <a:pt x="3564" y="6845"/>
                  </a:cubicBezTo>
                  <a:cubicBezTo>
                    <a:pt x="4350" y="6845"/>
                    <a:pt x="5154" y="6585"/>
                    <a:pt x="5837" y="6059"/>
                  </a:cubicBezTo>
                  <a:cubicBezTo>
                    <a:pt x="6181" y="5945"/>
                    <a:pt x="6350" y="5657"/>
                    <a:pt x="6579" y="5428"/>
                  </a:cubicBezTo>
                  <a:cubicBezTo>
                    <a:pt x="7897" y="3427"/>
                    <a:pt x="6867" y="795"/>
                    <a:pt x="4464" y="164"/>
                  </a:cubicBezTo>
                  <a:cubicBezTo>
                    <a:pt x="4090" y="57"/>
                    <a:pt x="3732" y="0"/>
                    <a:pt x="33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21"/>
            <p:cNvSpPr/>
            <p:nvPr/>
          </p:nvSpPr>
          <p:spPr>
            <a:xfrm rot="10800000">
              <a:off x="4365263" y="536450"/>
              <a:ext cx="147425" cy="126600"/>
            </a:xfrm>
            <a:custGeom>
              <a:avLst/>
              <a:gdLst/>
              <a:ahLst/>
              <a:cxnLst/>
              <a:rect l="l" t="t" r="r" b="b"/>
              <a:pathLst>
                <a:path w="5897" h="5064" extrusionOk="0">
                  <a:moveTo>
                    <a:pt x="2747" y="1"/>
                  </a:moveTo>
                  <a:cubicBezTo>
                    <a:pt x="2747" y="60"/>
                    <a:pt x="2747" y="115"/>
                    <a:pt x="2692" y="115"/>
                  </a:cubicBezTo>
                  <a:cubicBezTo>
                    <a:pt x="1832" y="289"/>
                    <a:pt x="1205" y="747"/>
                    <a:pt x="747" y="1489"/>
                  </a:cubicBezTo>
                  <a:cubicBezTo>
                    <a:pt x="1" y="2578"/>
                    <a:pt x="175" y="3608"/>
                    <a:pt x="1205" y="4523"/>
                  </a:cubicBezTo>
                  <a:cubicBezTo>
                    <a:pt x="1319" y="4693"/>
                    <a:pt x="1489" y="4752"/>
                    <a:pt x="1663" y="4807"/>
                  </a:cubicBezTo>
                  <a:cubicBezTo>
                    <a:pt x="1992" y="4986"/>
                    <a:pt x="2311" y="5063"/>
                    <a:pt x="2624" y="5063"/>
                  </a:cubicBezTo>
                  <a:cubicBezTo>
                    <a:pt x="3014" y="5063"/>
                    <a:pt x="3396" y="4943"/>
                    <a:pt x="3777" y="4752"/>
                  </a:cubicBezTo>
                  <a:cubicBezTo>
                    <a:pt x="4350" y="4464"/>
                    <a:pt x="4807" y="4121"/>
                    <a:pt x="5265" y="3777"/>
                  </a:cubicBezTo>
                  <a:cubicBezTo>
                    <a:pt x="5608" y="3548"/>
                    <a:pt x="5668" y="3265"/>
                    <a:pt x="5723" y="2921"/>
                  </a:cubicBezTo>
                  <a:cubicBezTo>
                    <a:pt x="5837" y="2519"/>
                    <a:pt x="5897" y="2120"/>
                    <a:pt x="5668" y="1777"/>
                  </a:cubicBezTo>
                  <a:cubicBezTo>
                    <a:pt x="5494" y="1319"/>
                    <a:pt x="5325" y="916"/>
                    <a:pt x="4922" y="633"/>
                  </a:cubicBezTo>
                  <a:cubicBezTo>
                    <a:pt x="4752" y="289"/>
                    <a:pt x="4295" y="289"/>
                    <a:pt x="406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21"/>
            <p:cNvSpPr/>
            <p:nvPr/>
          </p:nvSpPr>
          <p:spPr>
            <a:xfrm rot="-2370461" flipH="1">
              <a:off x="8066941" y="323359"/>
              <a:ext cx="443835" cy="888712"/>
            </a:xfrm>
            <a:custGeom>
              <a:avLst/>
              <a:gdLst/>
              <a:ahLst/>
              <a:cxnLst/>
              <a:rect l="l" t="t" r="r" b="b"/>
              <a:pathLst>
                <a:path w="104481" h="209207" extrusionOk="0">
                  <a:moveTo>
                    <a:pt x="37896" y="20017"/>
                  </a:moveTo>
                  <a:cubicBezTo>
                    <a:pt x="37992" y="20017"/>
                    <a:pt x="38092" y="20023"/>
                    <a:pt x="38197" y="20034"/>
                  </a:cubicBezTo>
                  <a:cubicBezTo>
                    <a:pt x="38508" y="20244"/>
                    <a:pt x="38929" y="20345"/>
                    <a:pt x="39039" y="20665"/>
                  </a:cubicBezTo>
                  <a:cubicBezTo>
                    <a:pt x="43037" y="29814"/>
                    <a:pt x="47035" y="38863"/>
                    <a:pt x="50923" y="48020"/>
                  </a:cubicBezTo>
                  <a:cubicBezTo>
                    <a:pt x="51325" y="48823"/>
                    <a:pt x="51251" y="49718"/>
                    <a:pt x="51426" y="50529"/>
                  </a:cubicBezTo>
                  <a:lnTo>
                    <a:pt x="51426" y="50529"/>
                  </a:lnTo>
                  <a:cubicBezTo>
                    <a:pt x="50385" y="50364"/>
                    <a:pt x="50179" y="49461"/>
                    <a:pt x="49871" y="48652"/>
                  </a:cubicBezTo>
                  <a:cubicBezTo>
                    <a:pt x="47346" y="43702"/>
                    <a:pt x="44930" y="38652"/>
                    <a:pt x="42405" y="33602"/>
                  </a:cubicBezTo>
                  <a:cubicBezTo>
                    <a:pt x="40402" y="29604"/>
                    <a:pt x="38407" y="25505"/>
                    <a:pt x="36404" y="21717"/>
                  </a:cubicBezTo>
                  <a:cubicBezTo>
                    <a:pt x="36503" y="20481"/>
                    <a:pt x="37025" y="20017"/>
                    <a:pt x="37896" y="20017"/>
                  </a:cubicBezTo>
                  <a:close/>
                  <a:moveTo>
                    <a:pt x="21253" y="23922"/>
                  </a:moveTo>
                  <a:cubicBezTo>
                    <a:pt x="21784" y="24453"/>
                    <a:pt x="22306" y="24874"/>
                    <a:pt x="22726" y="25395"/>
                  </a:cubicBezTo>
                  <a:cubicBezTo>
                    <a:pt x="28408" y="33501"/>
                    <a:pt x="33458" y="42019"/>
                    <a:pt x="37986" y="50857"/>
                  </a:cubicBezTo>
                  <a:cubicBezTo>
                    <a:pt x="38271" y="51341"/>
                    <a:pt x="38211" y="52083"/>
                    <a:pt x="38275" y="52689"/>
                  </a:cubicBezTo>
                  <a:lnTo>
                    <a:pt x="38275" y="52689"/>
                  </a:lnTo>
                  <a:cubicBezTo>
                    <a:pt x="37881" y="52516"/>
                    <a:pt x="37424" y="52396"/>
                    <a:pt x="37145" y="52018"/>
                  </a:cubicBezTo>
                  <a:cubicBezTo>
                    <a:pt x="31674" y="43601"/>
                    <a:pt x="25782" y="35395"/>
                    <a:pt x="19570" y="27500"/>
                  </a:cubicBezTo>
                  <a:cubicBezTo>
                    <a:pt x="19259" y="27079"/>
                    <a:pt x="19048" y="26557"/>
                    <a:pt x="18838" y="26136"/>
                  </a:cubicBezTo>
                  <a:cubicBezTo>
                    <a:pt x="19149" y="25606"/>
                    <a:pt x="19360" y="25084"/>
                    <a:pt x="19780" y="24764"/>
                  </a:cubicBezTo>
                  <a:cubicBezTo>
                    <a:pt x="20100" y="24453"/>
                    <a:pt x="20622" y="24242"/>
                    <a:pt x="21253" y="23922"/>
                  </a:cubicBezTo>
                  <a:close/>
                  <a:moveTo>
                    <a:pt x="51528" y="50686"/>
                  </a:moveTo>
                  <a:cubicBezTo>
                    <a:pt x="52436" y="51187"/>
                    <a:pt x="52405" y="52020"/>
                    <a:pt x="52397" y="52798"/>
                  </a:cubicBezTo>
                  <a:lnTo>
                    <a:pt x="52397" y="52798"/>
                  </a:lnTo>
                  <a:cubicBezTo>
                    <a:pt x="51395" y="52447"/>
                    <a:pt x="51358" y="51619"/>
                    <a:pt x="51528" y="50686"/>
                  </a:cubicBezTo>
                  <a:close/>
                  <a:moveTo>
                    <a:pt x="52634" y="53282"/>
                  </a:moveTo>
                  <a:lnTo>
                    <a:pt x="52634" y="53282"/>
                  </a:lnTo>
                  <a:cubicBezTo>
                    <a:pt x="52765" y="53440"/>
                    <a:pt x="52896" y="53571"/>
                    <a:pt x="53028" y="53702"/>
                  </a:cubicBezTo>
                  <a:cubicBezTo>
                    <a:pt x="52981" y="53708"/>
                    <a:pt x="52939" y="53711"/>
                    <a:pt x="52902" y="53711"/>
                  </a:cubicBezTo>
                  <a:cubicBezTo>
                    <a:pt x="52594" y="53711"/>
                    <a:pt x="52604" y="53500"/>
                    <a:pt x="52634" y="53282"/>
                  </a:cubicBezTo>
                  <a:close/>
                  <a:moveTo>
                    <a:pt x="38365" y="52910"/>
                  </a:moveTo>
                  <a:cubicBezTo>
                    <a:pt x="39512" y="53767"/>
                    <a:pt x="39551" y="53828"/>
                    <a:pt x="39188" y="55204"/>
                  </a:cubicBezTo>
                  <a:lnTo>
                    <a:pt x="39188" y="55204"/>
                  </a:lnTo>
                  <a:cubicBezTo>
                    <a:pt x="38616" y="54533"/>
                    <a:pt x="38150" y="53846"/>
                    <a:pt x="38365" y="52910"/>
                  </a:cubicBezTo>
                  <a:close/>
                  <a:moveTo>
                    <a:pt x="39297" y="55391"/>
                  </a:moveTo>
                  <a:cubicBezTo>
                    <a:pt x="40021" y="55442"/>
                    <a:pt x="40294" y="55861"/>
                    <a:pt x="40192" y="56648"/>
                  </a:cubicBezTo>
                  <a:cubicBezTo>
                    <a:pt x="40192" y="56878"/>
                    <a:pt x="40136" y="57113"/>
                    <a:pt x="40108" y="57391"/>
                  </a:cubicBezTo>
                  <a:lnTo>
                    <a:pt x="40108" y="57391"/>
                  </a:lnTo>
                  <a:cubicBezTo>
                    <a:pt x="39839" y="56746"/>
                    <a:pt x="39565" y="56035"/>
                    <a:pt x="39297" y="55391"/>
                  </a:cubicBezTo>
                  <a:close/>
                  <a:moveTo>
                    <a:pt x="40613" y="57490"/>
                  </a:moveTo>
                  <a:cubicBezTo>
                    <a:pt x="40677" y="57490"/>
                    <a:pt x="40592" y="57525"/>
                    <a:pt x="40469" y="57553"/>
                  </a:cubicBezTo>
                  <a:lnTo>
                    <a:pt x="40469" y="57553"/>
                  </a:lnTo>
                  <a:cubicBezTo>
                    <a:pt x="40560" y="57515"/>
                    <a:pt x="40613" y="57490"/>
                    <a:pt x="40613" y="57490"/>
                  </a:cubicBezTo>
                  <a:close/>
                  <a:moveTo>
                    <a:pt x="59450" y="16667"/>
                  </a:moveTo>
                  <a:cubicBezTo>
                    <a:pt x="60923" y="18561"/>
                    <a:pt x="61554" y="20766"/>
                    <a:pt x="62286" y="22980"/>
                  </a:cubicBezTo>
                  <a:cubicBezTo>
                    <a:pt x="63549" y="27289"/>
                    <a:pt x="64710" y="31708"/>
                    <a:pt x="65863" y="36026"/>
                  </a:cubicBezTo>
                  <a:cubicBezTo>
                    <a:pt x="68809" y="48542"/>
                    <a:pt x="71755" y="60957"/>
                    <a:pt x="74600" y="73482"/>
                  </a:cubicBezTo>
                  <a:cubicBezTo>
                    <a:pt x="75232" y="75898"/>
                    <a:pt x="75652" y="78423"/>
                    <a:pt x="76073" y="80948"/>
                  </a:cubicBezTo>
                  <a:cubicBezTo>
                    <a:pt x="76174" y="81579"/>
                    <a:pt x="76073" y="82210"/>
                    <a:pt x="76073" y="84003"/>
                  </a:cubicBezTo>
                  <a:cubicBezTo>
                    <a:pt x="67968" y="61589"/>
                    <a:pt x="62396" y="39494"/>
                    <a:pt x="54400" y="18451"/>
                  </a:cubicBezTo>
                  <a:cubicBezTo>
                    <a:pt x="56184" y="16978"/>
                    <a:pt x="57657" y="16667"/>
                    <a:pt x="59450" y="16667"/>
                  </a:cubicBezTo>
                  <a:close/>
                  <a:moveTo>
                    <a:pt x="10943" y="38762"/>
                  </a:moveTo>
                  <a:cubicBezTo>
                    <a:pt x="11894" y="39915"/>
                    <a:pt x="12946" y="40967"/>
                    <a:pt x="13788" y="42128"/>
                  </a:cubicBezTo>
                  <a:cubicBezTo>
                    <a:pt x="23046" y="55065"/>
                    <a:pt x="32406" y="67800"/>
                    <a:pt x="39560" y="82000"/>
                  </a:cubicBezTo>
                  <a:cubicBezTo>
                    <a:pt x="41017" y="84913"/>
                    <a:pt x="42992" y="87522"/>
                    <a:pt x="43948" y="90632"/>
                  </a:cubicBezTo>
                  <a:lnTo>
                    <a:pt x="43948" y="90632"/>
                  </a:lnTo>
                  <a:cubicBezTo>
                    <a:pt x="43811" y="90641"/>
                    <a:pt x="43657" y="90656"/>
                    <a:pt x="43510" y="90656"/>
                  </a:cubicBezTo>
                  <a:cubicBezTo>
                    <a:pt x="43318" y="90656"/>
                    <a:pt x="43140" y="90629"/>
                    <a:pt x="43037" y="90526"/>
                  </a:cubicBezTo>
                  <a:cubicBezTo>
                    <a:pt x="42506" y="89895"/>
                    <a:pt x="41875" y="89154"/>
                    <a:pt x="41353" y="88422"/>
                  </a:cubicBezTo>
                  <a:cubicBezTo>
                    <a:pt x="38828" y="84946"/>
                    <a:pt x="36303" y="81369"/>
                    <a:pt x="33879" y="77791"/>
                  </a:cubicBezTo>
                  <a:cubicBezTo>
                    <a:pt x="26093" y="66327"/>
                    <a:pt x="17154" y="55697"/>
                    <a:pt x="7475" y="45706"/>
                  </a:cubicBezTo>
                  <a:cubicBezTo>
                    <a:pt x="6844" y="45074"/>
                    <a:pt x="6313" y="44334"/>
                    <a:pt x="5682" y="43601"/>
                  </a:cubicBezTo>
                  <a:cubicBezTo>
                    <a:pt x="6844" y="41388"/>
                    <a:pt x="8737" y="40024"/>
                    <a:pt x="10943" y="38762"/>
                  </a:cubicBezTo>
                  <a:close/>
                  <a:moveTo>
                    <a:pt x="44021" y="90774"/>
                  </a:moveTo>
                  <a:lnTo>
                    <a:pt x="44021" y="90774"/>
                  </a:lnTo>
                  <a:cubicBezTo>
                    <a:pt x="44770" y="91455"/>
                    <a:pt x="44813" y="92318"/>
                    <a:pt x="44564" y="93187"/>
                  </a:cubicBezTo>
                  <a:lnTo>
                    <a:pt x="44564" y="93187"/>
                  </a:lnTo>
                  <a:cubicBezTo>
                    <a:pt x="44083" y="92415"/>
                    <a:pt x="43621" y="91719"/>
                    <a:pt x="44021" y="90774"/>
                  </a:cubicBezTo>
                  <a:close/>
                  <a:moveTo>
                    <a:pt x="37069" y="4212"/>
                  </a:moveTo>
                  <a:cubicBezTo>
                    <a:pt x="39404" y="4212"/>
                    <a:pt x="41377" y="5156"/>
                    <a:pt x="42927" y="6878"/>
                  </a:cubicBezTo>
                  <a:cubicBezTo>
                    <a:pt x="44089" y="8250"/>
                    <a:pt x="45141" y="9824"/>
                    <a:pt x="45873" y="11406"/>
                  </a:cubicBezTo>
                  <a:cubicBezTo>
                    <a:pt x="47876" y="15404"/>
                    <a:pt x="49871" y="19504"/>
                    <a:pt x="51454" y="23712"/>
                  </a:cubicBezTo>
                  <a:cubicBezTo>
                    <a:pt x="53869" y="30345"/>
                    <a:pt x="55974" y="37078"/>
                    <a:pt x="58288" y="43702"/>
                  </a:cubicBezTo>
                  <a:cubicBezTo>
                    <a:pt x="63027" y="57591"/>
                    <a:pt x="67656" y="71479"/>
                    <a:pt x="72387" y="85266"/>
                  </a:cubicBezTo>
                  <a:cubicBezTo>
                    <a:pt x="74701" y="92100"/>
                    <a:pt x="76494" y="99154"/>
                    <a:pt x="78068" y="106199"/>
                  </a:cubicBezTo>
                  <a:cubicBezTo>
                    <a:pt x="78279" y="107360"/>
                    <a:pt x="78388" y="108623"/>
                    <a:pt x="78489" y="109675"/>
                  </a:cubicBezTo>
                  <a:cubicBezTo>
                    <a:pt x="77546" y="111670"/>
                    <a:pt x="76174" y="112722"/>
                    <a:pt x="74491" y="113673"/>
                  </a:cubicBezTo>
                  <a:cubicBezTo>
                    <a:pt x="74070" y="113252"/>
                    <a:pt x="73548" y="112932"/>
                    <a:pt x="73439" y="112411"/>
                  </a:cubicBezTo>
                  <a:cubicBezTo>
                    <a:pt x="67126" y="82109"/>
                    <a:pt x="57977" y="52650"/>
                    <a:pt x="45031" y="24453"/>
                  </a:cubicBezTo>
                  <a:cubicBezTo>
                    <a:pt x="42717" y="19403"/>
                    <a:pt x="40091" y="14453"/>
                    <a:pt x="37667" y="9403"/>
                  </a:cubicBezTo>
                  <a:cubicBezTo>
                    <a:pt x="36825" y="7829"/>
                    <a:pt x="35773" y="6356"/>
                    <a:pt x="35461" y="4353"/>
                  </a:cubicBezTo>
                  <a:cubicBezTo>
                    <a:pt x="36015" y="4258"/>
                    <a:pt x="36551" y="4212"/>
                    <a:pt x="37069" y="4212"/>
                  </a:cubicBezTo>
                  <a:close/>
                  <a:moveTo>
                    <a:pt x="24635" y="10402"/>
                  </a:moveTo>
                  <a:cubicBezTo>
                    <a:pt x="24915" y="10402"/>
                    <a:pt x="25192" y="10419"/>
                    <a:pt x="25462" y="10455"/>
                  </a:cubicBezTo>
                  <a:cubicBezTo>
                    <a:pt x="27145" y="11196"/>
                    <a:pt x="27777" y="12459"/>
                    <a:pt x="28517" y="13721"/>
                  </a:cubicBezTo>
                  <a:cubicBezTo>
                    <a:pt x="30302" y="17088"/>
                    <a:pt x="32196" y="20455"/>
                    <a:pt x="33778" y="23821"/>
                  </a:cubicBezTo>
                  <a:cubicBezTo>
                    <a:pt x="40192" y="36758"/>
                    <a:pt x="46824" y="49594"/>
                    <a:pt x="53979" y="62119"/>
                  </a:cubicBezTo>
                  <a:cubicBezTo>
                    <a:pt x="54189" y="62641"/>
                    <a:pt x="54501" y="63062"/>
                    <a:pt x="54711" y="63592"/>
                  </a:cubicBezTo>
                  <a:cubicBezTo>
                    <a:pt x="58288" y="69484"/>
                    <a:pt x="60813" y="75797"/>
                    <a:pt x="62497" y="82530"/>
                  </a:cubicBezTo>
                  <a:cubicBezTo>
                    <a:pt x="65022" y="91999"/>
                    <a:pt x="67757" y="101258"/>
                    <a:pt x="70392" y="110727"/>
                  </a:cubicBezTo>
                  <a:cubicBezTo>
                    <a:pt x="70703" y="111880"/>
                    <a:pt x="70813" y="113143"/>
                    <a:pt x="71124" y="114725"/>
                  </a:cubicBezTo>
                  <a:cubicBezTo>
                    <a:pt x="70282" y="114936"/>
                    <a:pt x="69971" y="115037"/>
                    <a:pt x="69441" y="115247"/>
                  </a:cubicBezTo>
                  <a:cubicBezTo>
                    <a:pt x="69020" y="114304"/>
                    <a:pt x="68498" y="113463"/>
                    <a:pt x="68178" y="112411"/>
                  </a:cubicBezTo>
                  <a:cubicBezTo>
                    <a:pt x="61764" y="94205"/>
                    <a:pt x="54501" y="76318"/>
                    <a:pt x="46614" y="58643"/>
                  </a:cubicBezTo>
                  <a:cubicBezTo>
                    <a:pt x="42296" y="48862"/>
                    <a:pt x="37145" y="39603"/>
                    <a:pt x="31143" y="30766"/>
                  </a:cubicBezTo>
                  <a:cubicBezTo>
                    <a:pt x="27886" y="25816"/>
                    <a:pt x="24519" y="20876"/>
                    <a:pt x="21253" y="15926"/>
                  </a:cubicBezTo>
                  <a:cubicBezTo>
                    <a:pt x="20622" y="14874"/>
                    <a:pt x="19991" y="13721"/>
                    <a:pt x="19259" y="12560"/>
                  </a:cubicBezTo>
                  <a:cubicBezTo>
                    <a:pt x="19780" y="12139"/>
                    <a:pt x="20100" y="11718"/>
                    <a:pt x="20521" y="11507"/>
                  </a:cubicBezTo>
                  <a:cubicBezTo>
                    <a:pt x="21825" y="10810"/>
                    <a:pt x="23279" y="10402"/>
                    <a:pt x="24635" y="10402"/>
                  </a:cubicBezTo>
                  <a:close/>
                  <a:moveTo>
                    <a:pt x="9369" y="21296"/>
                  </a:moveTo>
                  <a:cubicBezTo>
                    <a:pt x="10210" y="21928"/>
                    <a:pt x="11052" y="22349"/>
                    <a:pt x="11574" y="22980"/>
                  </a:cubicBezTo>
                  <a:cubicBezTo>
                    <a:pt x="12836" y="24343"/>
                    <a:pt x="13998" y="25715"/>
                    <a:pt x="15151" y="27079"/>
                  </a:cubicBezTo>
                  <a:cubicBezTo>
                    <a:pt x="21885" y="35605"/>
                    <a:pt x="28096" y="44443"/>
                    <a:pt x="33988" y="53592"/>
                  </a:cubicBezTo>
                  <a:cubicBezTo>
                    <a:pt x="39771" y="62641"/>
                    <a:pt x="45562" y="71899"/>
                    <a:pt x="51344" y="80948"/>
                  </a:cubicBezTo>
                  <a:cubicBezTo>
                    <a:pt x="53558" y="84525"/>
                    <a:pt x="55553" y="88102"/>
                    <a:pt x="57135" y="91999"/>
                  </a:cubicBezTo>
                  <a:cubicBezTo>
                    <a:pt x="59660" y="98413"/>
                    <a:pt x="62286" y="104726"/>
                    <a:pt x="64811" y="111039"/>
                  </a:cubicBezTo>
                  <a:cubicBezTo>
                    <a:pt x="65342" y="112411"/>
                    <a:pt x="66074" y="113673"/>
                    <a:pt x="65443" y="115247"/>
                  </a:cubicBezTo>
                  <a:cubicBezTo>
                    <a:pt x="64805" y="115542"/>
                    <a:pt x="64166" y="115631"/>
                    <a:pt x="63515" y="115631"/>
                  </a:cubicBezTo>
                  <a:cubicBezTo>
                    <a:pt x="62774" y="115631"/>
                    <a:pt x="62018" y="115516"/>
                    <a:pt x="61234" y="115458"/>
                  </a:cubicBezTo>
                  <a:cubicBezTo>
                    <a:pt x="60923" y="115037"/>
                    <a:pt x="60502" y="114725"/>
                    <a:pt x="60182" y="114304"/>
                  </a:cubicBezTo>
                  <a:cubicBezTo>
                    <a:pt x="53979" y="102411"/>
                    <a:pt x="47767" y="90627"/>
                    <a:pt x="41564" y="78743"/>
                  </a:cubicBezTo>
                  <a:cubicBezTo>
                    <a:pt x="34931" y="65907"/>
                    <a:pt x="27044" y="53803"/>
                    <a:pt x="18838" y="42019"/>
                  </a:cubicBezTo>
                  <a:cubicBezTo>
                    <a:pt x="15681" y="37499"/>
                    <a:pt x="12104" y="33501"/>
                    <a:pt x="8737" y="29183"/>
                  </a:cubicBezTo>
                  <a:cubicBezTo>
                    <a:pt x="7475" y="27710"/>
                    <a:pt x="6212" y="26136"/>
                    <a:pt x="4630" y="24133"/>
                  </a:cubicBezTo>
                  <a:cubicBezTo>
                    <a:pt x="6524" y="22980"/>
                    <a:pt x="7896" y="22239"/>
                    <a:pt x="9369" y="21296"/>
                  </a:cubicBezTo>
                  <a:close/>
                  <a:moveTo>
                    <a:pt x="80172" y="114826"/>
                  </a:moveTo>
                  <a:cubicBezTo>
                    <a:pt x="80593" y="115037"/>
                    <a:pt x="81014" y="115146"/>
                    <a:pt x="81123" y="115357"/>
                  </a:cubicBezTo>
                  <a:cubicBezTo>
                    <a:pt x="81435" y="115988"/>
                    <a:pt x="81755" y="116720"/>
                    <a:pt x="81965" y="117351"/>
                  </a:cubicBezTo>
                  <a:cubicBezTo>
                    <a:pt x="84490" y="127140"/>
                    <a:pt x="86594" y="137131"/>
                    <a:pt x="88168" y="147021"/>
                  </a:cubicBezTo>
                  <a:cubicBezTo>
                    <a:pt x="89431" y="155018"/>
                    <a:pt x="91855" y="162492"/>
                    <a:pt x="95222" y="169747"/>
                  </a:cubicBezTo>
                  <a:cubicBezTo>
                    <a:pt x="96484" y="172382"/>
                    <a:pt x="97537" y="175008"/>
                    <a:pt x="98589" y="177743"/>
                  </a:cubicBezTo>
                  <a:cubicBezTo>
                    <a:pt x="99641" y="180479"/>
                    <a:pt x="99851" y="183324"/>
                    <a:pt x="99321" y="186270"/>
                  </a:cubicBezTo>
                  <a:cubicBezTo>
                    <a:pt x="98337" y="192197"/>
                    <a:pt x="93054" y="196438"/>
                    <a:pt x="87340" y="196438"/>
                  </a:cubicBezTo>
                  <a:cubicBezTo>
                    <a:pt x="86360" y="196438"/>
                    <a:pt x="85367" y="196313"/>
                    <a:pt x="84381" y="196050"/>
                  </a:cubicBezTo>
                  <a:cubicBezTo>
                    <a:pt x="81334" y="195209"/>
                    <a:pt x="79331" y="193104"/>
                    <a:pt x="78699" y="190058"/>
                  </a:cubicBezTo>
                  <a:cubicBezTo>
                    <a:pt x="78068" y="186901"/>
                    <a:pt x="77757" y="183635"/>
                    <a:pt x="78068" y="180378"/>
                  </a:cubicBezTo>
                  <a:cubicBezTo>
                    <a:pt x="78489" y="175429"/>
                    <a:pt x="78279" y="170589"/>
                    <a:pt x="77546" y="165749"/>
                  </a:cubicBezTo>
                  <a:cubicBezTo>
                    <a:pt x="76915" y="161962"/>
                    <a:pt x="76284" y="158283"/>
                    <a:pt x="75442" y="154597"/>
                  </a:cubicBezTo>
                  <a:cubicBezTo>
                    <a:pt x="73548" y="146811"/>
                    <a:pt x="71234" y="139236"/>
                    <a:pt x="67757" y="132081"/>
                  </a:cubicBezTo>
                  <a:cubicBezTo>
                    <a:pt x="66495" y="129245"/>
                    <a:pt x="64921" y="126610"/>
                    <a:pt x="63549" y="123875"/>
                  </a:cubicBezTo>
                  <a:cubicBezTo>
                    <a:pt x="63027" y="122822"/>
                    <a:pt x="62076" y="121770"/>
                    <a:pt x="62918" y="120196"/>
                  </a:cubicBezTo>
                  <a:cubicBezTo>
                    <a:pt x="63692" y="120196"/>
                    <a:pt x="64511" y="120148"/>
                    <a:pt x="65345" y="120148"/>
                  </a:cubicBezTo>
                  <a:cubicBezTo>
                    <a:pt x="65762" y="120148"/>
                    <a:pt x="66183" y="120160"/>
                    <a:pt x="66604" y="120196"/>
                  </a:cubicBezTo>
                  <a:cubicBezTo>
                    <a:pt x="66945" y="120212"/>
                    <a:pt x="67283" y="120220"/>
                    <a:pt x="67618" y="120220"/>
                  </a:cubicBezTo>
                  <a:cubicBezTo>
                    <a:pt x="71723" y="120220"/>
                    <a:pt x="75376" y="119007"/>
                    <a:pt x="78489" y="116089"/>
                  </a:cubicBezTo>
                  <a:cubicBezTo>
                    <a:pt x="79019" y="115567"/>
                    <a:pt x="79650" y="115247"/>
                    <a:pt x="80172" y="114826"/>
                  </a:cubicBezTo>
                  <a:close/>
                  <a:moveTo>
                    <a:pt x="35768" y="1"/>
                  </a:moveTo>
                  <a:cubicBezTo>
                    <a:pt x="34456" y="1"/>
                    <a:pt x="33130" y="228"/>
                    <a:pt x="31775" y="986"/>
                  </a:cubicBezTo>
                  <a:cubicBezTo>
                    <a:pt x="31564" y="1727"/>
                    <a:pt x="31143" y="2459"/>
                    <a:pt x="30933" y="3090"/>
                  </a:cubicBezTo>
                  <a:cubicBezTo>
                    <a:pt x="31884" y="8040"/>
                    <a:pt x="35352" y="11617"/>
                    <a:pt x="36404" y="16137"/>
                  </a:cubicBezTo>
                  <a:cubicBezTo>
                    <a:pt x="35945" y="16601"/>
                    <a:pt x="35565" y="16897"/>
                    <a:pt x="35034" y="16897"/>
                  </a:cubicBezTo>
                  <a:cubicBezTo>
                    <a:pt x="34718" y="16897"/>
                    <a:pt x="34349" y="16793"/>
                    <a:pt x="33879" y="16558"/>
                  </a:cubicBezTo>
                  <a:cubicBezTo>
                    <a:pt x="33458" y="15825"/>
                    <a:pt x="32827" y="14773"/>
                    <a:pt x="32196" y="13721"/>
                  </a:cubicBezTo>
                  <a:cubicBezTo>
                    <a:pt x="31143" y="12038"/>
                    <a:pt x="30091" y="10354"/>
                    <a:pt x="28938" y="8671"/>
                  </a:cubicBezTo>
                  <a:cubicBezTo>
                    <a:pt x="28307" y="7619"/>
                    <a:pt x="27356" y="6777"/>
                    <a:pt x="25571" y="6356"/>
                  </a:cubicBezTo>
                  <a:cubicBezTo>
                    <a:pt x="21994" y="7198"/>
                    <a:pt x="17676" y="7088"/>
                    <a:pt x="14629" y="10354"/>
                  </a:cubicBezTo>
                  <a:cubicBezTo>
                    <a:pt x="14520" y="11087"/>
                    <a:pt x="14419" y="11617"/>
                    <a:pt x="14520" y="12139"/>
                  </a:cubicBezTo>
                  <a:cubicBezTo>
                    <a:pt x="14629" y="12879"/>
                    <a:pt x="14840" y="13511"/>
                    <a:pt x="15151" y="14142"/>
                  </a:cubicBezTo>
                  <a:cubicBezTo>
                    <a:pt x="16203" y="15926"/>
                    <a:pt x="17255" y="17509"/>
                    <a:pt x="18308" y="19192"/>
                  </a:cubicBezTo>
                  <a:cubicBezTo>
                    <a:pt x="18728" y="19823"/>
                    <a:pt x="19259" y="20345"/>
                    <a:pt x="18728" y="21507"/>
                  </a:cubicBezTo>
                  <a:cubicBezTo>
                    <a:pt x="18097" y="21818"/>
                    <a:pt x="17154" y="22349"/>
                    <a:pt x="16203" y="22769"/>
                  </a:cubicBezTo>
                  <a:cubicBezTo>
                    <a:pt x="13788" y="21086"/>
                    <a:pt x="12735" y="17719"/>
                    <a:pt x="9158" y="17509"/>
                  </a:cubicBezTo>
                  <a:cubicBezTo>
                    <a:pt x="6002" y="18451"/>
                    <a:pt x="3157" y="20345"/>
                    <a:pt x="632" y="22349"/>
                  </a:cubicBezTo>
                  <a:cubicBezTo>
                    <a:pt x="1" y="25084"/>
                    <a:pt x="1" y="25395"/>
                    <a:pt x="1263" y="26978"/>
                  </a:cubicBezTo>
                  <a:cubicBezTo>
                    <a:pt x="3056" y="29293"/>
                    <a:pt x="5051" y="31397"/>
                    <a:pt x="6844" y="33602"/>
                  </a:cubicBezTo>
                  <a:cubicBezTo>
                    <a:pt x="7365" y="34343"/>
                    <a:pt x="7786" y="35075"/>
                    <a:pt x="8207" y="35917"/>
                  </a:cubicBezTo>
                  <a:cubicBezTo>
                    <a:pt x="6103" y="38442"/>
                    <a:pt x="3157" y="39814"/>
                    <a:pt x="1263" y="42549"/>
                  </a:cubicBezTo>
                  <a:cubicBezTo>
                    <a:pt x="952" y="44233"/>
                    <a:pt x="1263" y="45495"/>
                    <a:pt x="2105" y="46438"/>
                  </a:cubicBezTo>
                  <a:cubicBezTo>
                    <a:pt x="3157" y="47701"/>
                    <a:pt x="4318" y="48862"/>
                    <a:pt x="5371" y="50015"/>
                  </a:cubicBezTo>
                  <a:cubicBezTo>
                    <a:pt x="12525" y="57490"/>
                    <a:pt x="19780" y="64854"/>
                    <a:pt x="25992" y="73061"/>
                  </a:cubicBezTo>
                  <a:cubicBezTo>
                    <a:pt x="33357" y="82951"/>
                    <a:pt x="40613" y="92841"/>
                    <a:pt x="47977" y="102731"/>
                  </a:cubicBezTo>
                  <a:cubicBezTo>
                    <a:pt x="51555" y="107672"/>
                    <a:pt x="55132" y="112722"/>
                    <a:pt x="58187" y="117040"/>
                  </a:cubicBezTo>
                  <a:cubicBezTo>
                    <a:pt x="60182" y="121981"/>
                    <a:pt x="61975" y="126189"/>
                    <a:pt x="63658" y="130297"/>
                  </a:cubicBezTo>
                  <a:cubicBezTo>
                    <a:pt x="64289" y="131980"/>
                    <a:pt x="64921" y="133664"/>
                    <a:pt x="65552" y="135448"/>
                  </a:cubicBezTo>
                  <a:cubicBezTo>
                    <a:pt x="68809" y="144606"/>
                    <a:pt x="70602" y="154285"/>
                    <a:pt x="72075" y="163855"/>
                  </a:cubicBezTo>
                  <a:cubicBezTo>
                    <a:pt x="72807" y="169326"/>
                    <a:pt x="73127" y="174696"/>
                    <a:pt x="72496" y="180168"/>
                  </a:cubicBezTo>
                  <a:cubicBezTo>
                    <a:pt x="72075" y="183215"/>
                    <a:pt x="72387" y="186270"/>
                    <a:pt x="72917" y="189317"/>
                  </a:cubicBezTo>
                  <a:cubicBezTo>
                    <a:pt x="73759" y="194577"/>
                    <a:pt x="76494" y="198264"/>
                    <a:pt x="81334" y="200368"/>
                  </a:cubicBezTo>
                  <a:cubicBezTo>
                    <a:pt x="82176" y="200789"/>
                    <a:pt x="83118" y="200789"/>
                    <a:pt x="83539" y="201841"/>
                  </a:cubicBezTo>
                  <a:cubicBezTo>
                    <a:pt x="83438" y="204366"/>
                    <a:pt x="81123" y="206260"/>
                    <a:pt x="81435" y="208785"/>
                  </a:cubicBezTo>
                  <a:cubicBezTo>
                    <a:pt x="81856" y="208996"/>
                    <a:pt x="82176" y="209097"/>
                    <a:pt x="82487" y="209206"/>
                  </a:cubicBezTo>
                  <a:cubicBezTo>
                    <a:pt x="84280" y="208045"/>
                    <a:pt x="84591" y="205419"/>
                    <a:pt x="86906" y="204467"/>
                  </a:cubicBezTo>
                  <a:cubicBezTo>
                    <a:pt x="87226" y="205730"/>
                    <a:pt x="87537" y="206892"/>
                    <a:pt x="87857" y="207944"/>
                  </a:cubicBezTo>
                  <a:cubicBezTo>
                    <a:pt x="88379" y="208045"/>
                    <a:pt x="88699" y="208154"/>
                    <a:pt x="89221" y="208255"/>
                  </a:cubicBezTo>
                  <a:cubicBezTo>
                    <a:pt x="90483" y="206050"/>
                    <a:pt x="89751" y="202893"/>
                    <a:pt x="91645" y="200680"/>
                  </a:cubicBezTo>
                  <a:cubicBezTo>
                    <a:pt x="93850" y="202262"/>
                    <a:pt x="93850" y="205520"/>
                    <a:pt x="96695" y="206361"/>
                  </a:cubicBezTo>
                  <a:cubicBezTo>
                    <a:pt x="96796" y="205730"/>
                    <a:pt x="96905" y="205099"/>
                    <a:pt x="96796" y="204678"/>
                  </a:cubicBezTo>
                  <a:cubicBezTo>
                    <a:pt x="96274" y="203104"/>
                    <a:pt x="95643" y="201631"/>
                    <a:pt x="95222" y="200158"/>
                  </a:cubicBezTo>
                  <a:cubicBezTo>
                    <a:pt x="95112" y="199948"/>
                    <a:pt x="95432" y="199527"/>
                    <a:pt x="95744" y="198996"/>
                  </a:cubicBezTo>
                  <a:cubicBezTo>
                    <a:pt x="96905" y="199948"/>
                    <a:pt x="97957" y="200890"/>
                    <a:pt x="99111" y="201732"/>
                  </a:cubicBezTo>
                  <a:cubicBezTo>
                    <a:pt x="100483" y="202893"/>
                    <a:pt x="101955" y="203946"/>
                    <a:pt x="103428" y="204998"/>
                  </a:cubicBezTo>
                  <a:cubicBezTo>
                    <a:pt x="103442" y="205012"/>
                    <a:pt x="103462" y="205018"/>
                    <a:pt x="103487" y="205018"/>
                  </a:cubicBezTo>
                  <a:cubicBezTo>
                    <a:pt x="103646" y="205018"/>
                    <a:pt x="104023" y="204772"/>
                    <a:pt x="104481" y="204678"/>
                  </a:cubicBezTo>
                  <a:cubicBezTo>
                    <a:pt x="104060" y="202994"/>
                    <a:pt x="102587" y="202153"/>
                    <a:pt x="101535" y="201000"/>
                  </a:cubicBezTo>
                  <a:cubicBezTo>
                    <a:pt x="100483" y="199527"/>
                    <a:pt x="98799" y="198576"/>
                    <a:pt x="98168" y="196682"/>
                  </a:cubicBezTo>
                  <a:lnTo>
                    <a:pt x="100693" y="193214"/>
                  </a:lnTo>
                  <a:cubicBezTo>
                    <a:pt x="102797" y="190058"/>
                    <a:pt x="103740" y="186691"/>
                    <a:pt x="103740" y="182903"/>
                  </a:cubicBezTo>
                  <a:cubicBezTo>
                    <a:pt x="103740" y="179427"/>
                    <a:pt x="103109" y="176060"/>
                    <a:pt x="101745" y="172904"/>
                  </a:cubicBezTo>
                  <a:cubicBezTo>
                    <a:pt x="100794" y="170379"/>
                    <a:pt x="99851" y="167853"/>
                    <a:pt x="98690" y="165438"/>
                  </a:cubicBezTo>
                  <a:cubicBezTo>
                    <a:pt x="95011" y="157652"/>
                    <a:pt x="92377" y="149656"/>
                    <a:pt x="91114" y="141129"/>
                  </a:cubicBezTo>
                  <a:cubicBezTo>
                    <a:pt x="90904" y="139867"/>
                    <a:pt x="90694" y="138604"/>
                    <a:pt x="90483" y="137451"/>
                  </a:cubicBezTo>
                  <a:cubicBezTo>
                    <a:pt x="89221" y="130297"/>
                    <a:pt x="87958" y="123142"/>
                    <a:pt x="84381" y="117250"/>
                  </a:cubicBezTo>
                  <a:cubicBezTo>
                    <a:pt x="83859" y="112411"/>
                    <a:pt x="83329" y="108093"/>
                    <a:pt x="82807" y="103783"/>
                  </a:cubicBezTo>
                  <a:cubicBezTo>
                    <a:pt x="81544" y="91578"/>
                    <a:pt x="79541" y="79475"/>
                    <a:pt x="76806" y="67481"/>
                  </a:cubicBezTo>
                  <a:cubicBezTo>
                    <a:pt x="74070" y="55486"/>
                    <a:pt x="71023" y="43601"/>
                    <a:pt x="68077" y="31607"/>
                  </a:cubicBezTo>
                  <a:cubicBezTo>
                    <a:pt x="66916" y="27079"/>
                    <a:pt x="65653" y="22559"/>
                    <a:pt x="64390" y="18031"/>
                  </a:cubicBezTo>
                  <a:cubicBezTo>
                    <a:pt x="63658" y="15825"/>
                    <a:pt x="63027" y="13511"/>
                    <a:pt x="61234" y="11928"/>
                  </a:cubicBezTo>
                  <a:cubicBezTo>
                    <a:pt x="60596" y="11672"/>
                    <a:pt x="59992" y="11573"/>
                    <a:pt x="59407" y="11573"/>
                  </a:cubicBezTo>
                  <a:cubicBezTo>
                    <a:pt x="58550" y="11573"/>
                    <a:pt x="57736" y="11787"/>
                    <a:pt x="56925" y="12038"/>
                  </a:cubicBezTo>
                  <a:cubicBezTo>
                    <a:pt x="55688" y="12476"/>
                    <a:pt x="54522" y="13288"/>
                    <a:pt x="53059" y="13288"/>
                  </a:cubicBezTo>
                  <a:cubicBezTo>
                    <a:pt x="52780" y="13288"/>
                    <a:pt x="52490" y="13258"/>
                    <a:pt x="52186" y="13191"/>
                  </a:cubicBezTo>
                  <a:cubicBezTo>
                    <a:pt x="51344" y="11617"/>
                    <a:pt x="50502" y="10034"/>
                    <a:pt x="49560" y="8460"/>
                  </a:cubicBezTo>
                  <a:cubicBezTo>
                    <a:pt x="48398" y="6457"/>
                    <a:pt x="47035" y="4563"/>
                    <a:pt x="45242" y="2989"/>
                  </a:cubicBezTo>
                  <a:cubicBezTo>
                    <a:pt x="43558" y="1516"/>
                    <a:pt x="41665" y="675"/>
                    <a:pt x="39459" y="355"/>
                  </a:cubicBezTo>
                  <a:cubicBezTo>
                    <a:pt x="38233" y="204"/>
                    <a:pt x="37007" y="1"/>
                    <a:pt x="35768" y="1"/>
                  </a:cubicBezTo>
                  <a:close/>
                </a:path>
              </a:pathLst>
            </a:custGeom>
            <a:solidFill>
              <a:srgbClr val="DBE8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21"/>
            <p:cNvSpPr/>
            <p:nvPr/>
          </p:nvSpPr>
          <p:spPr>
            <a:xfrm rot="10800000">
              <a:off x="-509475" y="-660812"/>
              <a:ext cx="1222701" cy="2400624"/>
            </a:xfrm>
            <a:custGeom>
              <a:avLst/>
              <a:gdLst/>
              <a:ahLst/>
              <a:cxnLst/>
              <a:rect l="l" t="t" r="r" b="b"/>
              <a:pathLst>
                <a:path w="53329" h="104705" extrusionOk="0">
                  <a:moveTo>
                    <a:pt x="44517" y="0"/>
                  </a:moveTo>
                  <a:cubicBezTo>
                    <a:pt x="43945" y="174"/>
                    <a:pt x="43318" y="114"/>
                    <a:pt x="42686" y="174"/>
                  </a:cubicBezTo>
                  <a:cubicBezTo>
                    <a:pt x="40626" y="343"/>
                    <a:pt x="38566" y="632"/>
                    <a:pt x="36566" y="1144"/>
                  </a:cubicBezTo>
                  <a:cubicBezTo>
                    <a:pt x="31357" y="2348"/>
                    <a:pt x="26495" y="4294"/>
                    <a:pt x="21918" y="6926"/>
                  </a:cubicBezTo>
                  <a:cubicBezTo>
                    <a:pt x="16654" y="9842"/>
                    <a:pt x="11962" y="13504"/>
                    <a:pt x="8011" y="18026"/>
                  </a:cubicBezTo>
                  <a:cubicBezTo>
                    <a:pt x="5379" y="21057"/>
                    <a:pt x="3264" y="24435"/>
                    <a:pt x="1891" y="28211"/>
                  </a:cubicBezTo>
                  <a:cubicBezTo>
                    <a:pt x="458" y="32043"/>
                    <a:pt x="1" y="36048"/>
                    <a:pt x="687" y="40113"/>
                  </a:cubicBezTo>
                  <a:cubicBezTo>
                    <a:pt x="1205" y="43088"/>
                    <a:pt x="1717" y="46004"/>
                    <a:pt x="2006" y="48980"/>
                  </a:cubicBezTo>
                  <a:cubicBezTo>
                    <a:pt x="2349" y="51955"/>
                    <a:pt x="2518" y="54930"/>
                    <a:pt x="2578" y="57906"/>
                  </a:cubicBezTo>
                  <a:cubicBezTo>
                    <a:pt x="2633" y="60025"/>
                    <a:pt x="2692" y="62140"/>
                    <a:pt x="2692" y="64259"/>
                  </a:cubicBezTo>
                  <a:cubicBezTo>
                    <a:pt x="2692" y="69523"/>
                    <a:pt x="2578" y="74788"/>
                    <a:pt x="2747" y="80107"/>
                  </a:cubicBezTo>
                  <a:cubicBezTo>
                    <a:pt x="2807" y="82341"/>
                    <a:pt x="2976" y="84629"/>
                    <a:pt x="3205" y="86859"/>
                  </a:cubicBezTo>
                  <a:cubicBezTo>
                    <a:pt x="3548" y="89665"/>
                    <a:pt x="4065" y="92352"/>
                    <a:pt x="5036" y="94984"/>
                  </a:cubicBezTo>
                  <a:cubicBezTo>
                    <a:pt x="6066" y="97730"/>
                    <a:pt x="7499" y="100133"/>
                    <a:pt x="9787" y="102079"/>
                  </a:cubicBezTo>
                  <a:cubicBezTo>
                    <a:pt x="11046" y="103168"/>
                    <a:pt x="12474" y="103969"/>
                    <a:pt x="14022" y="104596"/>
                  </a:cubicBezTo>
                  <a:cubicBezTo>
                    <a:pt x="14101" y="104638"/>
                    <a:pt x="14180" y="104705"/>
                    <a:pt x="14259" y="104705"/>
                  </a:cubicBezTo>
                  <a:cubicBezTo>
                    <a:pt x="14294" y="104705"/>
                    <a:pt x="14329" y="104691"/>
                    <a:pt x="14365" y="104656"/>
                  </a:cubicBezTo>
                  <a:cubicBezTo>
                    <a:pt x="14594" y="104427"/>
                    <a:pt x="14708" y="104084"/>
                    <a:pt x="14708" y="103795"/>
                  </a:cubicBezTo>
                  <a:cubicBezTo>
                    <a:pt x="14763" y="103567"/>
                    <a:pt x="14479" y="103567"/>
                    <a:pt x="14305" y="103452"/>
                  </a:cubicBezTo>
                  <a:cubicBezTo>
                    <a:pt x="11504" y="102308"/>
                    <a:pt x="9270" y="100422"/>
                    <a:pt x="7668" y="97845"/>
                  </a:cubicBezTo>
                  <a:cubicBezTo>
                    <a:pt x="6295" y="95615"/>
                    <a:pt x="5494" y="93153"/>
                    <a:pt x="4981" y="90635"/>
                  </a:cubicBezTo>
                  <a:cubicBezTo>
                    <a:pt x="4120" y="86575"/>
                    <a:pt x="3951" y="82455"/>
                    <a:pt x="3837" y="78335"/>
                  </a:cubicBezTo>
                  <a:cubicBezTo>
                    <a:pt x="3777" y="75873"/>
                    <a:pt x="3837" y="73355"/>
                    <a:pt x="3837" y="70897"/>
                  </a:cubicBezTo>
                  <a:cubicBezTo>
                    <a:pt x="3837" y="66145"/>
                    <a:pt x="3892" y="61398"/>
                    <a:pt x="3722" y="56647"/>
                  </a:cubicBezTo>
                  <a:cubicBezTo>
                    <a:pt x="3608" y="54074"/>
                    <a:pt x="3434" y="51442"/>
                    <a:pt x="3150" y="48810"/>
                  </a:cubicBezTo>
                  <a:cubicBezTo>
                    <a:pt x="2921" y="46119"/>
                    <a:pt x="2518" y="43372"/>
                    <a:pt x="1946" y="40740"/>
                  </a:cubicBezTo>
                  <a:cubicBezTo>
                    <a:pt x="1548" y="38566"/>
                    <a:pt x="1433" y="36391"/>
                    <a:pt x="1662" y="34217"/>
                  </a:cubicBezTo>
                  <a:cubicBezTo>
                    <a:pt x="2006" y="30614"/>
                    <a:pt x="3205" y="27296"/>
                    <a:pt x="5036" y="24206"/>
                  </a:cubicBezTo>
                  <a:cubicBezTo>
                    <a:pt x="7499" y="19972"/>
                    <a:pt x="10758" y="16424"/>
                    <a:pt x="14594" y="13334"/>
                  </a:cubicBezTo>
                  <a:cubicBezTo>
                    <a:pt x="18082" y="10414"/>
                    <a:pt x="21858" y="8070"/>
                    <a:pt x="25978" y="6125"/>
                  </a:cubicBezTo>
                  <a:cubicBezTo>
                    <a:pt x="29068" y="4637"/>
                    <a:pt x="32332" y="3378"/>
                    <a:pt x="35705" y="2518"/>
                  </a:cubicBezTo>
                  <a:cubicBezTo>
                    <a:pt x="38054" y="1891"/>
                    <a:pt x="40512" y="1488"/>
                    <a:pt x="42974" y="1318"/>
                  </a:cubicBezTo>
                  <a:cubicBezTo>
                    <a:pt x="43803" y="1261"/>
                    <a:pt x="44646" y="1232"/>
                    <a:pt x="45497" y="1232"/>
                  </a:cubicBezTo>
                  <a:cubicBezTo>
                    <a:pt x="46348" y="1232"/>
                    <a:pt x="47206" y="1261"/>
                    <a:pt x="48065" y="1318"/>
                  </a:cubicBezTo>
                  <a:cubicBezTo>
                    <a:pt x="49612" y="1488"/>
                    <a:pt x="51154" y="1831"/>
                    <a:pt x="52642" y="2348"/>
                  </a:cubicBezTo>
                  <a:cubicBezTo>
                    <a:pt x="52696" y="2361"/>
                    <a:pt x="52743" y="2368"/>
                    <a:pt x="52785" y="2368"/>
                  </a:cubicBezTo>
                  <a:cubicBezTo>
                    <a:pt x="52921" y="2368"/>
                    <a:pt x="52999" y="2295"/>
                    <a:pt x="53045" y="2119"/>
                  </a:cubicBezTo>
                  <a:cubicBezTo>
                    <a:pt x="53100" y="2005"/>
                    <a:pt x="53159" y="1945"/>
                    <a:pt x="53159" y="1831"/>
                  </a:cubicBezTo>
                  <a:cubicBezTo>
                    <a:pt x="53329" y="1373"/>
                    <a:pt x="53329" y="1373"/>
                    <a:pt x="52871" y="1204"/>
                  </a:cubicBezTo>
                  <a:cubicBezTo>
                    <a:pt x="51214" y="632"/>
                    <a:pt x="49552" y="343"/>
                    <a:pt x="47836" y="174"/>
                  </a:cubicBezTo>
                  <a:cubicBezTo>
                    <a:pt x="47209" y="114"/>
                    <a:pt x="46577" y="174"/>
                    <a:pt x="459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21"/>
            <p:cNvSpPr/>
            <p:nvPr/>
          </p:nvSpPr>
          <p:spPr>
            <a:xfrm rot="10800000">
              <a:off x="-622289" y="-647339"/>
              <a:ext cx="1176731" cy="2212550"/>
            </a:xfrm>
            <a:custGeom>
              <a:avLst/>
              <a:gdLst/>
              <a:ahLst/>
              <a:cxnLst/>
              <a:rect l="l" t="t" r="r" b="b"/>
              <a:pathLst>
                <a:path w="51324" h="96502" extrusionOk="0">
                  <a:moveTo>
                    <a:pt x="43557" y="0"/>
                  </a:moveTo>
                  <a:cubicBezTo>
                    <a:pt x="42004" y="0"/>
                    <a:pt x="40450" y="127"/>
                    <a:pt x="38909" y="340"/>
                  </a:cubicBezTo>
                  <a:cubicBezTo>
                    <a:pt x="33815" y="1141"/>
                    <a:pt x="29008" y="2798"/>
                    <a:pt x="24431" y="5087"/>
                  </a:cubicBezTo>
                  <a:cubicBezTo>
                    <a:pt x="21629" y="6405"/>
                    <a:pt x="18997" y="8007"/>
                    <a:pt x="16479" y="9779"/>
                  </a:cubicBezTo>
                  <a:cubicBezTo>
                    <a:pt x="12644" y="12470"/>
                    <a:pt x="9155" y="15560"/>
                    <a:pt x="6180" y="19222"/>
                  </a:cubicBezTo>
                  <a:cubicBezTo>
                    <a:pt x="3832" y="22197"/>
                    <a:pt x="1886" y="25457"/>
                    <a:pt x="856" y="29119"/>
                  </a:cubicBezTo>
                  <a:cubicBezTo>
                    <a:pt x="229" y="31407"/>
                    <a:pt x="0" y="33696"/>
                    <a:pt x="344" y="35985"/>
                  </a:cubicBezTo>
                  <a:cubicBezTo>
                    <a:pt x="687" y="38274"/>
                    <a:pt x="1030" y="40562"/>
                    <a:pt x="1259" y="42851"/>
                  </a:cubicBezTo>
                  <a:cubicBezTo>
                    <a:pt x="1603" y="45827"/>
                    <a:pt x="1717" y="48802"/>
                    <a:pt x="1772" y="51777"/>
                  </a:cubicBezTo>
                  <a:cubicBezTo>
                    <a:pt x="1831" y="53668"/>
                    <a:pt x="1772" y="55613"/>
                    <a:pt x="1717" y="57499"/>
                  </a:cubicBezTo>
                  <a:cubicBezTo>
                    <a:pt x="1657" y="59559"/>
                    <a:pt x="1603" y="61564"/>
                    <a:pt x="1603" y="63624"/>
                  </a:cubicBezTo>
                  <a:cubicBezTo>
                    <a:pt x="1543" y="65684"/>
                    <a:pt x="1429" y="67799"/>
                    <a:pt x="1488" y="69689"/>
                  </a:cubicBezTo>
                  <a:cubicBezTo>
                    <a:pt x="1429" y="72720"/>
                    <a:pt x="1543" y="75581"/>
                    <a:pt x="1831" y="78387"/>
                  </a:cubicBezTo>
                  <a:cubicBezTo>
                    <a:pt x="2175" y="81188"/>
                    <a:pt x="2687" y="83880"/>
                    <a:pt x="3662" y="86512"/>
                  </a:cubicBezTo>
                  <a:cubicBezTo>
                    <a:pt x="5036" y="90229"/>
                    <a:pt x="7096" y="93433"/>
                    <a:pt x="9957" y="96124"/>
                  </a:cubicBezTo>
                  <a:cubicBezTo>
                    <a:pt x="10206" y="96374"/>
                    <a:pt x="10334" y="96502"/>
                    <a:pt x="10459" y="96502"/>
                  </a:cubicBezTo>
                  <a:cubicBezTo>
                    <a:pt x="10592" y="96502"/>
                    <a:pt x="10721" y="96359"/>
                    <a:pt x="10986" y="96065"/>
                  </a:cubicBezTo>
                  <a:cubicBezTo>
                    <a:pt x="11156" y="95896"/>
                    <a:pt x="11215" y="95781"/>
                    <a:pt x="10986" y="95607"/>
                  </a:cubicBezTo>
                  <a:lnTo>
                    <a:pt x="9783" y="94408"/>
                  </a:lnTo>
                  <a:cubicBezTo>
                    <a:pt x="7210" y="91661"/>
                    <a:pt x="5434" y="88457"/>
                    <a:pt x="4290" y="84910"/>
                  </a:cubicBezTo>
                  <a:cubicBezTo>
                    <a:pt x="3145" y="81074"/>
                    <a:pt x="2747" y="77128"/>
                    <a:pt x="2633" y="73177"/>
                  </a:cubicBezTo>
                  <a:cubicBezTo>
                    <a:pt x="2573" y="69689"/>
                    <a:pt x="2633" y="66197"/>
                    <a:pt x="2747" y="62709"/>
                  </a:cubicBezTo>
                  <a:cubicBezTo>
                    <a:pt x="2861" y="60589"/>
                    <a:pt x="2916" y="58415"/>
                    <a:pt x="2916" y="56240"/>
                  </a:cubicBezTo>
                  <a:cubicBezTo>
                    <a:pt x="2916" y="54469"/>
                    <a:pt x="2916" y="52752"/>
                    <a:pt x="2861" y="50976"/>
                  </a:cubicBezTo>
                  <a:cubicBezTo>
                    <a:pt x="2802" y="48459"/>
                    <a:pt x="2687" y="46001"/>
                    <a:pt x="2459" y="43538"/>
                  </a:cubicBezTo>
                  <a:cubicBezTo>
                    <a:pt x="2289" y="41423"/>
                    <a:pt x="2060" y="39304"/>
                    <a:pt x="1657" y="37244"/>
                  </a:cubicBezTo>
                  <a:cubicBezTo>
                    <a:pt x="1314" y="35358"/>
                    <a:pt x="1200" y="33412"/>
                    <a:pt x="1543" y="31467"/>
                  </a:cubicBezTo>
                  <a:cubicBezTo>
                    <a:pt x="2001" y="28318"/>
                    <a:pt x="3260" y="25457"/>
                    <a:pt x="4976" y="22825"/>
                  </a:cubicBezTo>
                  <a:cubicBezTo>
                    <a:pt x="7096" y="19565"/>
                    <a:pt x="9728" y="16704"/>
                    <a:pt x="12644" y="14187"/>
                  </a:cubicBezTo>
                  <a:cubicBezTo>
                    <a:pt x="16251" y="11037"/>
                    <a:pt x="20196" y="8465"/>
                    <a:pt x="24431" y="6345"/>
                  </a:cubicBezTo>
                  <a:cubicBezTo>
                    <a:pt x="27122" y="4972"/>
                    <a:pt x="29924" y="3828"/>
                    <a:pt x="32785" y="2912"/>
                  </a:cubicBezTo>
                  <a:cubicBezTo>
                    <a:pt x="36287" y="1851"/>
                    <a:pt x="39841" y="1183"/>
                    <a:pt x="43486" y="1183"/>
                  </a:cubicBezTo>
                  <a:cubicBezTo>
                    <a:pt x="43771" y="1183"/>
                    <a:pt x="44056" y="1187"/>
                    <a:pt x="44343" y="1196"/>
                  </a:cubicBezTo>
                  <a:cubicBezTo>
                    <a:pt x="46403" y="1196"/>
                    <a:pt x="48408" y="1539"/>
                    <a:pt x="50353" y="2171"/>
                  </a:cubicBezTo>
                  <a:cubicBezTo>
                    <a:pt x="50555" y="2230"/>
                    <a:pt x="50685" y="2269"/>
                    <a:pt x="50780" y="2269"/>
                  </a:cubicBezTo>
                  <a:cubicBezTo>
                    <a:pt x="50954" y="2269"/>
                    <a:pt x="51006" y="2139"/>
                    <a:pt x="51154" y="1768"/>
                  </a:cubicBezTo>
                  <a:cubicBezTo>
                    <a:pt x="51323" y="1310"/>
                    <a:pt x="51323" y="1255"/>
                    <a:pt x="50866" y="1141"/>
                  </a:cubicBezTo>
                  <a:cubicBezTo>
                    <a:pt x="50239" y="912"/>
                    <a:pt x="49552" y="683"/>
                    <a:pt x="48920" y="569"/>
                  </a:cubicBezTo>
                  <a:cubicBezTo>
                    <a:pt x="47143" y="169"/>
                    <a:pt x="45350" y="0"/>
                    <a:pt x="4355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21"/>
            <p:cNvSpPr/>
            <p:nvPr/>
          </p:nvSpPr>
          <p:spPr>
            <a:xfrm rot="10800000">
              <a:off x="-784947" y="-463494"/>
              <a:ext cx="1191221" cy="1870769"/>
            </a:xfrm>
            <a:custGeom>
              <a:avLst/>
              <a:gdLst/>
              <a:ahLst/>
              <a:cxnLst/>
              <a:rect l="l" t="t" r="r" b="b"/>
              <a:pathLst>
                <a:path w="51956" h="81595" extrusionOk="0">
                  <a:moveTo>
                    <a:pt x="39455" y="0"/>
                  </a:moveTo>
                  <a:cubicBezTo>
                    <a:pt x="38988" y="0"/>
                    <a:pt x="38521" y="10"/>
                    <a:pt x="38054" y="29"/>
                  </a:cubicBezTo>
                  <a:cubicBezTo>
                    <a:pt x="36278" y="143"/>
                    <a:pt x="34506" y="317"/>
                    <a:pt x="32730" y="546"/>
                  </a:cubicBezTo>
                  <a:cubicBezTo>
                    <a:pt x="28441" y="1233"/>
                    <a:pt x="24321" y="2377"/>
                    <a:pt x="20316" y="4034"/>
                  </a:cubicBezTo>
                  <a:cubicBezTo>
                    <a:pt x="16823" y="5522"/>
                    <a:pt x="13450" y="7298"/>
                    <a:pt x="10415" y="9527"/>
                  </a:cubicBezTo>
                  <a:cubicBezTo>
                    <a:pt x="7613" y="11587"/>
                    <a:pt x="5096" y="13935"/>
                    <a:pt x="3205" y="16851"/>
                  </a:cubicBezTo>
                  <a:cubicBezTo>
                    <a:pt x="1090" y="20115"/>
                    <a:pt x="115" y="23662"/>
                    <a:pt x="747" y="27553"/>
                  </a:cubicBezTo>
                  <a:cubicBezTo>
                    <a:pt x="1145" y="30071"/>
                    <a:pt x="1260" y="32589"/>
                    <a:pt x="1319" y="35106"/>
                  </a:cubicBezTo>
                  <a:cubicBezTo>
                    <a:pt x="1434" y="39112"/>
                    <a:pt x="1205" y="43117"/>
                    <a:pt x="916" y="47063"/>
                  </a:cubicBezTo>
                  <a:cubicBezTo>
                    <a:pt x="747" y="49123"/>
                    <a:pt x="573" y="51128"/>
                    <a:pt x="404" y="53187"/>
                  </a:cubicBezTo>
                  <a:cubicBezTo>
                    <a:pt x="230" y="55705"/>
                    <a:pt x="60" y="58223"/>
                    <a:pt x="60" y="61198"/>
                  </a:cubicBezTo>
                  <a:cubicBezTo>
                    <a:pt x="1" y="63144"/>
                    <a:pt x="175" y="65487"/>
                    <a:pt x="573" y="67836"/>
                  </a:cubicBezTo>
                  <a:cubicBezTo>
                    <a:pt x="1434" y="72926"/>
                    <a:pt x="3663" y="77389"/>
                    <a:pt x="7210" y="81165"/>
                  </a:cubicBezTo>
                  <a:cubicBezTo>
                    <a:pt x="7497" y="81451"/>
                    <a:pt x="7597" y="81594"/>
                    <a:pt x="7705" y="81594"/>
                  </a:cubicBezTo>
                  <a:cubicBezTo>
                    <a:pt x="7812" y="81594"/>
                    <a:pt x="7927" y="81451"/>
                    <a:pt x="8240" y="81165"/>
                  </a:cubicBezTo>
                  <a:cubicBezTo>
                    <a:pt x="8414" y="80936"/>
                    <a:pt x="8414" y="80822"/>
                    <a:pt x="8240" y="80653"/>
                  </a:cubicBezTo>
                  <a:cubicBezTo>
                    <a:pt x="7897" y="80309"/>
                    <a:pt x="7613" y="80021"/>
                    <a:pt x="7325" y="79678"/>
                  </a:cubicBezTo>
                  <a:cubicBezTo>
                    <a:pt x="4693" y="76762"/>
                    <a:pt x="2976" y="73384"/>
                    <a:pt x="2006" y="69552"/>
                  </a:cubicBezTo>
                  <a:cubicBezTo>
                    <a:pt x="1548" y="67547"/>
                    <a:pt x="1260" y="65487"/>
                    <a:pt x="1145" y="63372"/>
                  </a:cubicBezTo>
                  <a:cubicBezTo>
                    <a:pt x="1090" y="61198"/>
                    <a:pt x="1090" y="59024"/>
                    <a:pt x="1205" y="56849"/>
                  </a:cubicBezTo>
                  <a:cubicBezTo>
                    <a:pt x="1319" y="54959"/>
                    <a:pt x="1489" y="53014"/>
                    <a:pt x="1663" y="51128"/>
                  </a:cubicBezTo>
                  <a:cubicBezTo>
                    <a:pt x="1777" y="49411"/>
                    <a:pt x="1891" y="47694"/>
                    <a:pt x="2061" y="45978"/>
                  </a:cubicBezTo>
                  <a:cubicBezTo>
                    <a:pt x="2235" y="43804"/>
                    <a:pt x="2349" y="41629"/>
                    <a:pt x="2404" y="39510"/>
                  </a:cubicBezTo>
                  <a:cubicBezTo>
                    <a:pt x="2464" y="37335"/>
                    <a:pt x="2464" y="35106"/>
                    <a:pt x="2349" y="32932"/>
                  </a:cubicBezTo>
                  <a:cubicBezTo>
                    <a:pt x="2290" y="31788"/>
                    <a:pt x="2175" y="30643"/>
                    <a:pt x="2061" y="29499"/>
                  </a:cubicBezTo>
                  <a:cubicBezTo>
                    <a:pt x="1946" y="28354"/>
                    <a:pt x="1717" y="27210"/>
                    <a:pt x="1663" y="26066"/>
                  </a:cubicBezTo>
                  <a:cubicBezTo>
                    <a:pt x="1489" y="23662"/>
                    <a:pt x="2006" y="21429"/>
                    <a:pt x="3091" y="19254"/>
                  </a:cubicBezTo>
                  <a:cubicBezTo>
                    <a:pt x="4409" y="16567"/>
                    <a:pt x="6354" y="14333"/>
                    <a:pt x="8584" y="12388"/>
                  </a:cubicBezTo>
                  <a:cubicBezTo>
                    <a:pt x="11216" y="10044"/>
                    <a:pt x="14136" y="8213"/>
                    <a:pt x="17226" y="6611"/>
                  </a:cubicBezTo>
                  <a:cubicBezTo>
                    <a:pt x="20316" y="5123"/>
                    <a:pt x="23461" y="3865"/>
                    <a:pt x="26724" y="2949"/>
                  </a:cubicBezTo>
                  <a:cubicBezTo>
                    <a:pt x="30615" y="1860"/>
                    <a:pt x="34561" y="1233"/>
                    <a:pt x="38566" y="1059"/>
                  </a:cubicBezTo>
                  <a:cubicBezTo>
                    <a:pt x="40169" y="1059"/>
                    <a:pt x="41771" y="1118"/>
                    <a:pt x="43318" y="1287"/>
                  </a:cubicBezTo>
                  <a:cubicBezTo>
                    <a:pt x="46064" y="1576"/>
                    <a:pt x="48696" y="2203"/>
                    <a:pt x="51155" y="3347"/>
                  </a:cubicBezTo>
                  <a:cubicBezTo>
                    <a:pt x="51247" y="3395"/>
                    <a:pt x="51338" y="3478"/>
                    <a:pt x="51402" y="3478"/>
                  </a:cubicBezTo>
                  <a:cubicBezTo>
                    <a:pt x="51417" y="3478"/>
                    <a:pt x="51431" y="3473"/>
                    <a:pt x="51443" y="3462"/>
                  </a:cubicBezTo>
                  <a:cubicBezTo>
                    <a:pt x="51672" y="3233"/>
                    <a:pt x="51786" y="2949"/>
                    <a:pt x="51901" y="2661"/>
                  </a:cubicBezTo>
                  <a:cubicBezTo>
                    <a:pt x="51956" y="2491"/>
                    <a:pt x="51727" y="2432"/>
                    <a:pt x="51557" y="2377"/>
                  </a:cubicBezTo>
                  <a:cubicBezTo>
                    <a:pt x="49896" y="1576"/>
                    <a:pt x="48179" y="1059"/>
                    <a:pt x="46408" y="715"/>
                  </a:cubicBezTo>
                  <a:cubicBezTo>
                    <a:pt x="44119" y="238"/>
                    <a:pt x="41789" y="0"/>
                    <a:pt x="394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21"/>
            <p:cNvSpPr/>
            <p:nvPr/>
          </p:nvSpPr>
          <p:spPr>
            <a:xfrm rot="10800000">
              <a:off x="-846657" y="-467477"/>
              <a:ext cx="1119114" cy="1798020"/>
            </a:xfrm>
            <a:custGeom>
              <a:avLst/>
              <a:gdLst/>
              <a:ahLst/>
              <a:cxnLst/>
              <a:rect l="l" t="t" r="r" b="b"/>
              <a:pathLst>
                <a:path w="48811" h="78422" extrusionOk="0">
                  <a:moveTo>
                    <a:pt x="38222" y="0"/>
                  </a:moveTo>
                  <a:cubicBezTo>
                    <a:pt x="37421" y="0"/>
                    <a:pt x="36680" y="0"/>
                    <a:pt x="35934" y="60"/>
                  </a:cubicBezTo>
                  <a:cubicBezTo>
                    <a:pt x="33018" y="229"/>
                    <a:pt x="30097" y="687"/>
                    <a:pt x="27236" y="1433"/>
                  </a:cubicBezTo>
                  <a:cubicBezTo>
                    <a:pt x="23176" y="2463"/>
                    <a:pt x="19226" y="3891"/>
                    <a:pt x="15449" y="5896"/>
                  </a:cubicBezTo>
                  <a:cubicBezTo>
                    <a:pt x="11673" y="7897"/>
                    <a:pt x="8185" y="10300"/>
                    <a:pt x="5209" y="13449"/>
                  </a:cubicBezTo>
                  <a:cubicBezTo>
                    <a:pt x="3493" y="15280"/>
                    <a:pt x="2060" y="17395"/>
                    <a:pt x="1145" y="19798"/>
                  </a:cubicBezTo>
                  <a:cubicBezTo>
                    <a:pt x="344" y="21858"/>
                    <a:pt x="0" y="24032"/>
                    <a:pt x="403" y="26266"/>
                  </a:cubicBezTo>
                  <a:cubicBezTo>
                    <a:pt x="632" y="27525"/>
                    <a:pt x="975" y="28784"/>
                    <a:pt x="1204" y="30043"/>
                  </a:cubicBezTo>
                  <a:cubicBezTo>
                    <a:pt x="2120" y="34391"/>
                    <a:pt x="2463" y="38740"/>
                    <a:pt x="2632" y="43144"/>
                  </a:cubicBezTo>
                  <a:cubicBezTo>
                    <a:pt x="2747" y="45432"/>
                    <a:pt x="2806" y="47666"/>
                    <a:pt x="2806" y="49895"/>
                  </a:cubicBezTo>
                  <a:cubicBezTo>
                    <a:pt x="2806" y="51900"/>
                    <a:pt x="2861" y="53901"/>
                    <a:pt x="2976" y="55906"/>
                  </a:cubicBezTo>
                  <a:cubicBezTo>
                    <a:pt x="3035" y="57851"/>
                    <a:pt x="3204" y="59797"/>
                    <a:pt x="3493" y="61683"/>
                  </a:cubicBezTo>
                  <a:cubicBezTo>
                    <a:pt x="3951" y="64489"/>
                    <a:pt x="4692" y="67235"/>
                    <a:pt x="5896" y="69808"/>
                  </a:cubicBezTo>
                  <a:cubicBezTo>
                    <a:pt x="7439" y="73071"/>
                    <a:pt x="9672" y="75818"/>
                    <a:pt x="12359" y="78221"/>
                  </a:cubicBezTo>
                  <a:cubicBezTo>
                    <a:pt x="12517" y="78351"/>
                    <a:pt x="12614" y="78421"/>
                    <a:pt x="12707" y="78421"/>
                  </a:cubicBezTo>
                  <a:cubicBezTo>
                    <a:pt x="12817" y="78421"/>
                    <a:pt x="12919" y="78323"/>
                    <a:pt x="13106" y="78107"/>
                  </a:cubicBezTo>
                  <a:cubicBezTo>
                    <a:pt x="13161" y="78047"/>
                    <a:pt x="13161" y="77992"/>
                    <a:pt x="13275" y="77933"/>
                  </a:cubicBezTo>
                  <a:cubicBezTo>
                    <a:pt x="13389" y="77763"/>
                    <a:pt x="13334" y="77649"/>
                    <a:pt x="13220" y="77534"/>
                  </a:cubicBezTo>
                  <a:cubicBezTo>
                    <a:pt x="12190" y="76733"/>
                    <a:pt x="11275" y="75758"/>
                    <a:pt x="10414" y="74788"/>
                  </a:cubicBezTo>
                  <a:cubicBezTo>
                    <a:pt x="8583" y="72728"/>
                    <a:pt x="7155" y="70380"/>
                    <a:pt x="6125" y="67807"/>
                  </a:cubicBezTo>
                  <a:cubicBezTo>
                    <a:pt x="5035" y="65001"/>
                    <a:pt x="4523" y="62026"/>
                    <a:pt x="4234" y="59050"/>
                  </a:cubicBezTo>
                  <a:cubicBezTo>
                    <a:pt x="3951" y="56418"/>
                    <a:pt x="3891" y="53786"/>
                    <a:pt x="3836" y="51154"/>
                  </a:cubicBezTo>
                  <a:cubicBezTo>
                    <a:pt x="3777" y="48522"/>
                    <a:pt x="3777" y="45950"/>
                    <a:pt x="3662" y="43317"/>
                  </a:cubicBezTo>
                  <a:cubicBezTo>
                    <a:pt x="3607" y="41258"/>
                    <a:pt x="3493" y="39253"/>
                    <a:pt x="3319" y="37193"/>
                  </a:cubicBezTo>
                  <a:cubicBezTo>
                    <a:pt x="2976" y="33874"/>
                    <a:pt x="2463" y="30615"/>
                    <a:pt x="1662" y="27411"/>
                  </a:cubicBezTo>
                  <a:cubicBezTo>
                    <a:pt x="1145" y="25351"/>
                    <a:pt x="1145" y="23346"/>
                    <a:pt x="1717" y="21345"/>
                  </a:cubicBezTo>
                  <a:cubicBezTo>
                    <a:pt x="2463" y="18599"/>
                    <a:pt x="3951" y="16310"/>
                    <a:pt x="5896" y="14250"/>
                  </a:cubicBezTo>
                  <a:cubicBezTo>
                    <a:pt x="8757" y="11101"/>
                    <a:pt x="12190" y="8757"/>
                    <a:pt x="15967" y="6812"/>
                  </a:cubicBezTo>
                  <a:cubicBezTo>
                    <a:pt x="19340" y="5036"/>
                    <a:pt x="22833" y="3662"/>
                    <a:pt x="26550" y="2692"/>
                  </a:cubicBezTo>
                  <a:cubicBezTo>
                    <a:pt x="30388" y="1675"/>
                    <a:pt x="34261" y="1032"/>
                    <a:pt x="38202" y="1032"/>
                  </a:cubicBezTo>
                  <a:cubicBezTo>
                    <a:pt x="39140" y="1032"/>
                    <a:pt x="40082" y="1068"/>
                    <a:pt x="41028" y="1145"/>
                  </a:cubicBezTo>
                  <a:cubicBezTo>
                    <a:pt x="43432" y="1374"/>
                    <a:pt x="45775" y="1776"/>
                    <a:pt x="48009" y="2632"/>
                  </a:cubicBezTo>
                  <a:cubicBezTo>
                    <a:pt x="48120" y="2688"/>
                    <a:pt x="48207" y="2715"/>
                    <a:pt x="48279" y="2715"/>
                  </a:cubicBezTo>
                  <a:cubicBezTo>
                    <a:pt x="48432" y="2715"/>
                    <a:pt x="48521" y="2599"/>
                    <a:pt x="48636" y="2404"/>
                  </a:cubicBezTo>
                  <a:cubicBezTo>
                    <a:pt x="48810" y="1831"/>
                    <a:pt x="48810" y="1831"/>
                    <a:pt x="48293" y="1662"/>
                  </a:cubicBezTo>
                  <a:cubicBezTo>
                    <a:pt x="48179" y="1602"/>
                    <a:pt x="48064" y="1548"/>
                    <a:pt x="48009" y="1548"/>
                  </a:cubicBezTo>
                  <a:cubicBezTo>
                    <a:pt x="44805" y="403"/>
                    <a:pt x="41541" y="0"/>
                    <a:pt x="382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21"/>
            <p:cNvSpPr/>
            <p:nvPr/>
          </p:nvSpPr>
          <p:spPr>
            <a:xfrm rot="-318339" flipH="1">
              <a:off x="68250" y="3404089"/>
              <a:ext cx="584726" cy="1170822"/>
            </a:xfrm>
            <a:custGeom>
              <a:avLst/>
              <a:gdLst/>
              <a:ahLst/>
              <a:cxnLst/>
              <a:rect l="l" t="t" r="r" b="b"/>
              <a:pathLst>
                <a:path w="104481" h="209207" extrusionOk="0">
                  <a:moveTo>
                    <a:pt x="37896" y="20017"/>
                  </a:moveTo>
                  <a:cubicBezTo>
                    <a:pt x="37992" y="20017"/>
                    <a:pt x="38092" y="20023"/>
                    <a:pt x="38197" y="20034"/>
                  </a:cubicBezTo>
                  <a:cubicBezTo>
                    <a:pt x="38508" y="20244"/>
                    <a:pt x="38929" y="20345"/>
                    <a:pt x="39039" y="20665"/>
                  </a:cubicBezTo>
                  <a:cubicBezTo>
                    <a:pt x="43037" y="29814"/>
                    <a:pt x="47035" y="38863"/>
                    <a:pt x="50923" y="48020"/>
                  </a:cubicBezTo>
                  <a:cubicBezTo>
                    <a:pt x="51325" y="48823"/>
                    <a:pt x="51251" y="49718"/>
                    <a:pt x="51426" y="50529"/>
                  </a:cubicBezTo>
                  <a:lnTo>
                    <a:pt x="51426" y="50529"/>
                  </a:lnTo>
                  <a:cubicBezTo>
                    <a:pt x="50385" y="50364"/>
                    <a:pt x="50179" y="49461"/>
                    <a:pt x="49871" y="48652"/>
                  </a:cubicBezTo>
                  <a:cubicBezTo>
                    <a:pt x="47346" y="43702"/>
                    <a:pt x="44930" y="38652"/>
                    <a:pt x="42405" y="33602"/>
                  </a:cubicBezTo>
                  <a:cubicBezTo>
                    <a:pt x="40402" y="29604"/>
                    <a:pt x="38407" y="25505"/>
                    <a:pt x="36404" y="21717"/>
                  </a:cubicBezTo>
                  <a:cubicBezTo>
                    <a:pt x="36503" y="20481"/>
                    <a:pt x="37025" y="20017"/>
                    <a:pt x="37896" y="20017"/>
                  </a:cubicBezTo>
                  <a:close/>
                  <a:moveTo>
                    <a:pt x="21253" y="23922"/>
                  </a:moveTo>
                  <a:cubicBezTo>
                    <a:pt x="21784" y="24453"/>
                    <a:pt x="22306" y="24874"/>
                    <a:pt x="22726" y="25395"/>
                  </a:cubicBezTo>
                  <a:cubicBezTo>
                    <a:pt x="28408" y="33501"/>
                    <a:pt x="33458" y="42019"/>
                    <a:pt x="37986" y="50857"/>
                  </a:cubicBezTo>
                  <a:cubicBezTo>
                    <a:pt x="38271" y="51341"/>
                    <a:pt x="38211" y="52083"/>
                    <a:pt x="38275" y="52689"/>
                  </a:cubicBezTo>
                  <a:lnTo>
                    <a:pt x="38275" y="52689"/>
                  </a:lnTo>
                  <a:cubicBezTo>
                    <a:pt x="37881" y="52516"/>
                    <a:pt x="37424" y="52396"/>
                    <a:pt x="37145" y="52018"/>
                  </a:cubicBezTo>
                  <a:cubicBezTo>
                    <a:pt x="31674" y="43601"/>
                    <a:pt x="25782" y="35395"/>
                    <a:pt x="19570" y="27500"/>
                  </a:cubicBezTo>
                  <a:cubicBezTo>
                    <a:pt x="19259" y="27079"/>
                    <a:pt x="19048" y="26557"/>
                    <a:pt x="18838" y="26136"/>
                  </a:cubicBezTo>
                  <a:cubicBezTo>
                    <a:pt x="19149" y="25606"/>
                    <a:pt x="19360" y="25084"/>
                    <a:pt x="19780" y="24764"/>
                  </a:cubicBezTo>
                  <a:cubicBezTo>
                    <a:pt x="20100" y="24453"/>
                    <a:pt x="20622" y="24242"/>
                    <a:pt x="21253" y="23922"/>
                  </a:cubicBezTo>
                  <a:close/>
                  <a:moveTo>
                    <a:pt x="51528" y="50686"/>
                  </a:moveTo>
                  <a:cubicBezTo>
                    <a:pt x="52436" y="51187"/>
                    <a:pt x="52405" y="52020"/>
                    <a:pt x="52397" y="52798"/>
                  </a:cubicBezTo>
                  <a:lnTo>
                    <a:pt x="52397" y="52798"/>
                  </a:lnTo>
                  <a:cubicBezTo>
                    <a:pt x="51395" y="52447"/>
                    <a:pt x="51358" y="51619"/>
                    <a:pt x="51528" y="50686"/>
                  </a:cubicBezTo>
                  <a:close/>
                  <a:moveTo>
                    <a:pt x="52634" y="53282"/>
                  </a:moveTo>
                  <a:lnTo>
                    <a:pt x="52634" y="53282"/>
                  </a:lnTo>
                  <a:cubicBezTo>
                    <a:pt x="52765" y="53440"/>
                    <a:pt x="52896" y="53571"/>
                    <a:pt x="53028" y="53702"/>
                  </a:cubicBezTo>
                  <a:cubicBezTo>
                    <a:pt x="52981" y="53708"/>
                    <a:pt x="52939" y="53711"/>
                    <a:pt x="52902" y="53711"/>
                  </a:cubicBezTo>
                  <a:cubicBezTo>
                    <a:pt x="52594" y="53711"/>
                    <a:pt x="52604" y="53500"/>
                    <a:pt x="52634" y="53282"/>
                  </a:cubicBezTo>
                  <a:close/>
                  <a:moveTo>
                    <a:pt x="38365" y="52910"/>
                  </a:moveTo>
                  <a:cubicBezTo>
                    <a:pt x="39512" y="53767"/>
                    <a:pt x="39551" y="53828"/>
                    <a:pt x="39188" y="55204"/>
                  </a:cubicBezTo>
                  <a:lnTo>
                    <a:pt x="39188" y="55204"/>
                  </a:lnTo>
                  <a:cubicBezTo>
                    <a:pt x="38616" y="54533"/>
                    <a:pt x="38150" y="53846"/>
                    <a:pt x="38365" y="52910"/>
                  </a:cubicBezTo>
                  <a:close/>
                  <a:moveTo>
                    <a:pt x="39297" y="55391"/>
                  </a:moveTo>
                  <a:cubicBezTo>
                    <a:pt x="40021" y="55442"/>
                    <a:pt x="40294" y="55861"/>
                    <a:pt x="40192" y="56648"/>
                  </a:cubicBezTo>
                  <a:cubicBezTo>
                    <a:pt x="40192" y="56878"/>
                    <a:pt x="40136" y="57113"/>
                    <a:pt x="40108" y="57391"/>
                  </a:cubicBezTo>
                  <a:lnTo>
                    <a:pt x="40108" y="57391"/>
                  </a:lnTo>
                  <a:cubicBezTo>
                    <a:pt x="39839" y="56746"/>
                    <a:pt x="39565" y="56035"/>
                    <a:pt x="39297" y="55391"/>
                  </a:cubicBezTo>
                  <a:close/>
                  <a:moveTo>
                    <a:pt x="40613" y="57490"/>
                  </a:moveTo>
                  <a:cubicBezTo>
                    <a:pt x="40677" y="57490"/>
                    <a:pt x="40592" y="57525"/>
                    <a:pt x="40469" y="57553"/>
                  </a:cubicBezTo>
                  <a:lnTo>
                    <a:pt x="40469" y="57553"/>
                  </a:lnTo>
                  <a:cubicBezTo>
                    <a:pt x="40560" y="57515"/>
                    <a:pt x="40613" y="57490"/>
                    <a:pt x="40613" y="57490"/>
                  </a:cubicBezTo>
                  <a:close/>
                  <a:moveTo>
                    <a:pt x="59450" y="16667"/>
                  </a:moveTo>
                  <a:cubicBezTo>
                    <a:pt x="60923" y="18561"/>
                    <a:pt x="61554" y="20766"/>
                    <a:pt x="62286" y="22980"/>
                  </a:cubicBezTo>
                  <a:cubicBezTo>
                    <a:pt x="63549" y="27289"/>
                    <a:pt x="64710" y="31708"/>
                    <a:pt x="65863" y="36026"/>
                  </a:cubicBezTo>
                  <a:cubicBezTo>
                    <a:pt x="68809" y="48542"/>
                    <a:pt x="71755" y="60957"/>
                    <a:pt x="74600" y="73482"/>
                  </a:cubicBezTo>
                  <a:cubicBezTo>
                    <a:pt x="75232" y="75898"/>
                    <a:pt x="75652" y="78423"/>
                    <a:pt x="76073" y="80948"/>
                  </a:cubicBezTo>
                  <a:cubicBezTo>
                    <a:pt x="76174" y="81579"/>
                    <a:pt x="76073" y="82210"/>
                    <a:pt x="76073" y="84003"/>
                  </a:cubicBezTo>
                  <a:cubicBezTo>
                    <a:pt x="67968" y="61589"/>
                    <a:pt x="62396" y="39494"/>
                    <a:pt x="54400" y="18451"/>
                  </a:cubicBezTo>
                  <a:cubicBezTo>
                    <a:pt x="56184" y="16978"/>
                    <a:pt x="57657" y="16667"/>
                    <a:pt x="59450" y="16667"/>
                  </a:cubicBezTo>
                  <a:close/>
                  <a:moveTo>
                    <a:pt x="10943" y="38762"/>
                  </a:moveTo>
                  <a:cubicBezTo>
                    <a:pt x="11894" y="39915"/>
                    <a:pt x="12946" y="40967"/>
                    <a:pt x="13788" y="42128"/>
                  </a:cubicBezTo>
                  <a:cubicBezTo>
                    <a:pt x="23046" y="55065"/>
                    <a:pt x="32406" y="67800"/>
                    <a:pt x="39560" y="82000"/>
                  </a:cubicBezTo>
                  <a:cubicBezTo>
                    <a:pt x="41017" y="84913"/>
                    <a:pt x="42992" y="87522"/>
                    <a:pt x="43948" y="90632"/>
                  </a:cubicBezTo>
                  <a:lnTo>
                    <a:pt x="43948" y="90632"/>
                  </a:lnTo>
                  <a:cubicBezTo>
                    <a:pt x="43811" y="90641"/>
                    <a:pt x="43657" y="90656"/>
                    <a:pt x="43510" y="90656"/>
                  </a:cubicBezTo>
                  <a:cubicBezTo>
                    <a:pt x="43318" y="90656"/>
                    <a:pt x="43140" y="90629"/>
                    <a:pt x="43037" y="90526"/>
                  </a:cubicBezTo>
                  <a:cubicBezTo>
                    <a:pt x="42506" y="89895"/>
                    <a:pt x="41875" y="89154"/>
                    <a:pt x="41353" y="88422"/>
                  </a:cubicBezTo>
                  <a:cubicBezTo>
                    <a:pt x="38828" y="84946"/>
                    <a:pt x="36303" y="81369"/>
                    <a:pt x="33879" y="77791"/>
                  </a:cubicBezTo>
                  <a:cubicBezTo>
                    <a:pt x="26093" y="66327"/>
                    <a:pt x="17154" y="55697"/>
                    <a:pt x="7475" y="45706"/>
                  </a:cubicBezTo>
                  <a:cubicBezTo>
                    <a:pt x="6844" y="45074"/>
                    <a:pt x="6313" y="44334"/>
                    <a:pt x="5682" y="43601"/>
                  </a:cubicBezTo>
                  <a:cubicBezTo>
                    <a:pt x="6844" y="41388"/>
                    <a:pt x="8737" y="40024"/>
                    <a:pt x="10943" y="38762"/>
                  </a:cubicBezTo>
                  <a:close/>
                  <a:moveTo>
                    <a:pt x="44021" y="90774"/>
                  </a:moveTo>
                  <a:lnTo>
                    <a:pt x="44021" y="90774"/>
                  </a:lnTo>
                  <a:cubicBezTo>
                    <a:pt x="44770" y="91455"/>
                    <a:pt x="44813" y="92318"/>
                    <a:pt x="44564" y="93187"/>
                  </a:cubicBezTo>
                  <a:lnTo>
                    <a:pt x="44564" y="93187"/>
                  </a:lnTo>
                  <a:cubicBezTo>
                    <a:pt x="44083" y="92415"/>
                    <a:pt x="43621" y="91719"/>
                    <a:pt x="44021" y="90774"/>
                  </a:cubicBezTo>
                  <a:close/>
                  <a:moveTo>
                    <a:pt x="37069" y="4212"/>
                  </a:moveTo>
                  <a:cubicBezTo>
                    <a:pt x="39404" y="4212"/>
                    <a:pt x="41377" y="5156"/>
                    <a:pt x="42927" y="6878"/>
                  </a:cubicBezTo>
                  <a:cubicBezTo>
                    <a:pt x="44089" y="8250"/>
                    <a:pt x="45141" y="9824"/>
                    <a:pt x="45873" y="11406"/>
                  </a:cubicBezTo>
                  <a:cubicBezTo>
                    <a:pt x="47876" y="15404"/>
                    <a:pt x="49871" y="19504"/>
                    <a:pt x="51454" y="23712"/>
                  </a:cubicBezTo>
                  <a:cubicBezTo>
                    <a:pt x="53869" y="30345"/>
                    <a:pt x="55974" y="37078"/>
                    <a:pt x="58288" y="43702"/>
                  </a:cubicBezTo>
                  <a:cubicBezTo>
                    <a:pt x="63027" y="57591"/>
                    <a:pt x="67656" y="71479"/>
                    <a:pt x="72387" y="85266"/>
                  </a:cubicBezTo>
                  <a:cubicBezTo>
                    <a:pt x="74701" y="92100"/>
                    <a:pt x="76494" y="99154"/>
                    <a:pt x="78068" y="106199"/>
                  </a:cubicBezTo>
                  <a:cubicBezTo>
                    <a:pt x="78279" y="107360"/>
                    <a:pt x="78388" y="108623"/>
                    <a:pt x="78489" y="109675"/>
                  </a:cubicBezTo>
                  <a:cubicBezTo>
                    <a:pt x="77546" y="111670"/>
                    <a:pt x="76174" y="112722"/>
                    <a:pt x="74491" y="113673"/>
                  </a:cubicBezTo>
                  <a:cubicBezTo>
                    <a:pt x="74070" y="113252"/>
                    <a:pt x="73548" y="112932"/>
                    <a:pt x="73439" y="112411"/>
                  </a:cubicBezTo>
                  <a:cubicBezTo>
                    <a:pt x="67126" y="82109"/>
                    <a:pt x="57977" y="52650"/>
                    <a:pt x="45031" y="24453"/>
                  </a:cubicBezTo>
                  <a:cubicBezTo>
                    <a:pt x="42717" y="19403"/>
                    <a:pt x="40091" y="14453"/>
                    <a:pt x="37667" y="9403"/>
                  </a:cubicBezTo>
                  <a:cubicBezTo>
                    <a:pt x="36825" y="7829"/>
                    <a:pt x="35773" y="6356"/>
                    <a:pt x="35461" y="4353"/>
                  </a:cubicBezTo>
                  <a:cubicBezTo>
                    <a:pt x="36015" y="4258"/>
                    <a:pt x="36551" y="4212"/>
                    <a:pt x="37069" y="4212"/>
                  </a:cubicBezTo>
                  <a:close/>
                  <a:moveTo>
                    <a:pt x="24635" y="10402"/>
                  </a:moveTo>
                  <a:cubicBezTo>
                    <a:pt x="24915" y="10402"/>
                    <a:pt x="25192" y="10419"/>
                    <a:pt x="25462" y="10455"/>
                  </a:cubicBezTo>
                  <a:cubicBezTo>
                    <a:pt x="27145" y="11196"/>
                    <a:pt x="27777" y="12459"/>
                    <a:pt x="28517" y="13721"/>
                  </a:cubicBezTo>
                  <a:cubicBezTo>
                    <a:pt x="30302" y="17088"/>
                    <a:pt x="32196" y="20455"/>
                    <a:pt x="33778" y="23821"/>
                  </a:cubicBezTo>
                  <a:cubicBezTo>
                    <a:pt x="40192" y="36758"/>
                    <a:pt x="46824" y="49594"/>
                    <a:pt x="53979" y="62119"/>
                  </a:cubicBezTo>
                  <a:cubicBezTo>
                    <a:pt x="54189" y="62641"/>
                    <a:pt x="54501" y="63062"/>
                    <a:pt x="54711" y="63592"/>
                  </a:cubicBezTo>
                  <a:cubicBezTo>
                    <a:pt x="58288" y="69484"/>
                    <a:pt x="60813" y="75797"/>
                    <a:pt x="62497" y="82530"/>
                  </a:cubicBezTo>
                  <a:cubicBezTo>
                    <a:pt x="65022" y="91999"/>
                    <a:pt x="67757" y="101258"/>
                    <a:pt x="70392" y="110727"/>
                  </a:cubicBezTo>
                  <a:cubicBezTo>
                    <a:pt x="70703" y="111880"/>
                    <a:pt x="70813" y="113143"/>
                    <a:pt x="71124" y="114725"/>
                  </a:cubicBezTo>
                  <a:cubicBezTo>
                    <a:pt x="70282" y="114936"/>
                    <a:pt x="69971" y="115037"/>
                    <a:pt x="69441" y="115247"/>
                  </a:cubicBezTo>
                  <a:cubicBezTo>
                    <a:pt x="69020" y="114304"/>
                    <a:pt x="68498" y="113463"/>
                    <a:pt x="68178" y="112411"/>
                  </a:cubicBezTo>
                  <a:cubicBezTo>
                    <a:pt x="61764" y="94205"/>
                    <a:pt x="54501" y="76318"/>
                    <a:pt x="46614" y="58643"/>
                  </a:cubicBezTo>
                  <a:cubicBezTo>
                    <a:pt x="42296" y="48862"/>
                    <a:pt x="37145" y="39603"/>
                    <a:pt x="31143" y="30766"/>
                  </a:cubicBezTo>
                  <a:cubicBezTo>
                    <a:pt x="27886" y="25816"/>
                    <a:pt x="24519" y="20876"/>
                    <a:pt x="21253" y="15926"/>
                  </a:cubicBezTo>
                  <a:cubicBezTo>
                    <a:pt x="20622" y="14874"/>
                    <a:pt x="19991" y="13721"/>
                    <a:pt x="19259" y="12560"/>
                  </a:cubicBezTo>
                  <a:cubicBezTo>
                    <a:pt x="19780" y="12139"/>
                    <a:pt x="20100" y="11718"/>
                    <a:pt x="20521" y="11507"/>
                  </a:cubicBezTo>
                  <a:cubicBezTo>
                    <a:pt x="21825" y="10810"/>
                    <a:pt x="23279" y="10402"/>
                    <a:pt x="24635" y="10402"/>
                  </a:cubicBezTo>
                  <a:close/>
                  <a:moveTo>
                    <a:pt x="9369" y="21296"/>
                  </a:moveTo>
                  <a:cubicBezTo>
                    <a:pt x="10210" y="21928"/>
                    <a:pt x="11052" y="22349"/>
                    <a:pt x="11574" y="22980"/>
                  </a:cubicBezTo>
                  <a:cubicBezTo>
                    <a:pt x="12836" y="24343"/>
                    <a:pt x="13998" y="25715"/>
                    <a:pt x="15151" y="27079"/>
                  </a:cubicBezTo>
                  <a:cubicBezTo>
                    <a:pt x="21885" y="35605"/>
                    <a:pt x="28096" y="44443"/>
                    <a:pt x="33988" y="53592"/>
                  </a:cubicBezTo>
                  <a:cubicBezTo>
                    <a:pt x="39771" y="62641"/>
                    <a:pt x="45562" y="71899"/>
                    <a:pt x="51344" y="80948"/>
                  </a:cubicBezTo>
                  <a:cubicBezTo>
                    <a:pt x="53558" y="84525"/>
                    <a:pt x="55553" y="88102"/>
                    <a:pt x="57135" y="91999"/>
                  </a:cubicBezTo>
                  <a:cubicBezTo>
                    <a:pt x="59660" y="98413"/>
                    <a:pt x="62286" y="104726"/>
                    <a:pt x="64811" y="111039"/>
                  </a:cubicBezTo>
                  <a:cubicBezTo>
                    <a:pt x="65342" y="112411"/>
                    <a:pt x="66074" y="113673"/>
                    <a:pt x="65443" y="115247"/>
                  </a:cubicBezTo>
                  <a:cubicBezTo>
                    <a:pt x="64805" y="115542"/>
                    <a:pt x="64166" y="115631"/>
                    <a:pt x="63515" y="115631"/>
                  </a:cubicBezTo>
                  <a:cubicBezTo>
                    <a:pt x="62774" y="115631"/>
                    <a:pt x="62018" y="115516"/>
                    <a:pt x="61234" y="115458"/>
                  </a:cubicBezTo>
                  <a:cubicBezTo>
                    <a:pt x="60923" y="115037"/>
                    <a:pt x="60502" y="114725"/>
                    <a:pt x="60182" y="114304"/>
                  </a:cubicBezTo>
                  <a:cubicBezTo>
                    <a:pt x="53979" y="102411"/>
                    <a:pt x="47767" y="90627"/>
                    <a:pt x="41564" y="78743"/>
                  </a:cubicBezTo>
                  <a:cubicBezTo>
                    <a:pt x="34931" y="65907"/>
                    <a:pt x="27044" y="53803"/>
                    <a:pt x="18838" y="42019"/>
                  </a:cubicBezTo>
                  <a:cubicBezTo>
                    <a:pt x="15681" y="37499"/>
                    <a:pt x="12104" y="33501"/>
                    <a:pt x="8737" y="29183"/>
                  </a:cubicBezTo>
                  <a:cubicBezTo>
                    <a:pt x="7475" y="27710"/>
                    <a:pt x="6212" y="26136"/>
                    <a:pt x="4630" y="24133"/>
                  </a:cubicBezTo>
                  <a:cubicBezTo>
                    <a:pt x="6524" y="22980"/>
                    <a:pt x="7896" y="22239"/>
                    <a:pt x="9369" y="21296"/>
                  </a:cubicBezTo>
                  <a:close/>
                  <a:moveTo>
                    <a:pt x="80172" y="114826"/>
                  </a:moveTo>
                  <a:cubicBezTo>
                    <a:pt x="80593" y="115037"/>
                    <a:pt x="81014" y="115146"/>
                    <a:pt x="81123" y="115357"/>
                  </a:cubicBezTo>
                  <a:cubicBezTo>
                    <a:pt x="81435" y="115988"/>
                    <a:pt x="81755" y="116720"/>
                    <a:pt x="81965" y="117351"/>
                  </a:cubicBezTo>
                  <a:cubicBezTo>
                    <a:pt x="84490" y="127140"/>
                    <a:pt x="86594" y="137131"/>
                    <a:pt x="88168" y="147021"/>
                  </a:cubicBezTo>
                  <a:cubicBezTo>
                    <a:pt x="89431" y="155018"/>
                    <a:pt x="91855" y="162492"/>
                    <a:pt x="95222" y="169747"/>
                  </a:cubicBezTo>
                  <a:cubicBezTo>
                    <a:pt x="96484" y="172382"/>
                    <a:pt x="97537" y="175008"/>
                    <a:pt x="98589" y="177743"/>
                  </a:cubicBezTo>
                  <a:cubicBezTo>
                    <a:pt x="99641" y="180479"/>
                    <a:pt x="99851" y="183324"/>
                    <a:pt x="99321" y="186270"/>
                  </a:cubicBezTo>
                  <a:cubicBezTo>
                    <a:pt x="98337" y="192197"/>
                    <a:pt x="93054" y="196438"/>
                    <a:pt x="87340" y="196438"/>
                  </a:cubicBezTo>
                  <a:cubicBezTo>
                    <a:pt x="86360" y="196438"/>
                    <a:pt x="85367" y="196313"/>
                    <a:pt x="84381" y="196050"/>
                  </a:cubicBezTo>
                  <a:cubicBezTo>
                    <a:pt x="81334" y="195209"/>
                    <a:pt x="79331" y="193104"/>
                    <a:pt x="78699" y="190058"/>
                  </a:cubicBezTo>
                  <a:cubicBezTo>
                    <a:pt x="78068" y="186901"/>
                    <a:pt x="77757" y="183635"/>
                    <a:pt x="78068" y="180378"/>
                  </a:cubicBezTo>
                  <a:cubicBezTo>
                    <a:pt x="78489" y="175429"/>
                    <a:pt x="78279" y="170589"/>
                    <a:pt x="77546" y="165749"/>
                  </a:cubicBezTo>
                  <a:cubicBezTo>
                    <a:pt x="76915" y="161962"/>
                    <a:pt x="76284" y="158283"/>
                    <a:pt x="75442" y="154597"/>
                  </a:cubicBezTo>
                  <a:cubicBezTo>
                    <a:pt x="73548" y="146811"/>
                    <a:pt x="71234" y="139236"/>
                    <a:pt x="67757" y="132081"/>
                  </a:cubicBezTo>
                  <a:cubicBezTo>
                    <a:pt x="66495" y="129245"/>
                    <a:pt x="64921" y="126610"/>
                    <a:pt x="63549" y="123875"/>
                  </a:cubicBezTo>
                  <a:cubicBezTo>
                    <a:pt x="63027" y="122822"/>
                    <a:pt x="62076" y="121770"/>
                    <a:pt x="62918" y="120196"/>
                  </a:cubicBezTo>
                  <a:cubicBezTo>
                    <a:pt x="63692" y="120196"/>
                    <a:pt x="64511" y="120148"/>
                    <a:pt x="65345" y="120148"/>
                  </a:cubicBezTo>
                  <a:cubicBezTo>
                    <a:pt x="65762" y="120148"/>
                    <a:pt x="66183" y="120160"/>
                    <a:pt x="66604" y="120196"/>
                  </a:cubicBezTo>
                  <a:cubicBezTo>
                    <a:pt x="66945" y="120212"/>
                    <a:pt x="67283" y="120220"/>
                    <a:pt x="67618" y="120220"/>
                  </a:cubicBezTo>
                  <a:cubicBezTo>
                    <a:pt x="71723" y="120220"/>
                    <a:pt x="75376" y="119007"/>
                    <a:pt x="78489" y="116089"/>
                  </a:cubicBezTo>
                  <a:cubicBezTo>
                    <a:pt x="79019" y="115567"/>
                    <a:pt x="79650" y="115247"/>
                    <a:pt x="80172" y="114826"/>
                  </a:cubicBezTo>
                  <a:close/>
                  <a:moveTo>
                    <a:pt x="35768" y="1"/>
                  </a:moveTo>
                  <a:cubicBezTo>
                    <a:pt x="34456" y="1"/>
                    <a:pt x="33130" y="228"/>
                    <a:pt x="31775" y="986"/>
                  </a:cubicBezTo>
                  <a:cubicBezTo>
                    <a:pt x="31564" y="1727"/>
                    <a:pt x="31143" y="2459"/>
                    <a:pt x="30933" y="3090"/>
                  </a:cubicBezTo>
                  <a:cubicBezTo>
                    <a:pt x="31884" y="8040"/>
                    <a:pt x="35352" y="11617"/>
                    <a:pt x="36404" y="16137"/>
                  </a:cubicBezTo>
                  <a:cubicBezTo>
                    <a:pt x="35945" y="16601"/>
                    <a:pt x="35565" y="16897"/>
                    <a:pt x="35034" y="16897"/>
                  </a:cubicBezTo>
                  <a:cubicBezTo>
                    <a:pt x="34718" y="16897"/>
                    <a:pt x="34349" y="16793"/>
                    <a:pt x="33879" y="16558"/>
                  </a:cubicBezTo>
                  <a:cubicBezTo>
                    <a:pt x="33458" y="15825"/>
                    <a:pt x="32827" y="14773"/>
                    <a:pt x="32196" y="13721"/>
                  </a:cubicBezTo>
                  <a:cubicBezTo>
                    <a:pt x="31143" y="12038"/>
                    <a:pt x="30091" y="10354"/>
                    <a:pt x="28938" y="8671"/>
                  </a:cubicBezTo>
                  <a:cubicBezTo>
                    <a:pt x="28307" y="7619"/>
                    <a:pt x="27356" y="6777"/>
                    <a:pt x="25571" y="6356"/>
                  </a:cubicBezTo>
                  <a:cubicBezTo>
                    <a:pt x="21994" y="7198"/>
                    <a:pt x="17676" y="7088"/>
                    <a:pt x="14629" y="10354"/>
                  </a:cubicBezTo>
                  <a:cubicBezTo>
                    <a:pt x="14520" y="11087"/>
                    <a:pt x="14419" y="11617"/>
                    <a:pt x="14520" y="12139"/>
                  </a:cubicBezTo>
                  <a:cubicBezTo>
                    <a:pt x="14629" y="12879"/>
                    <a:pt x="14840" y="13511"/>
                    <a:pt x="15151" y="14142"/>
                  </a:cubicBezTo>
                  <a:cubicBezTo>
                    <a:pt x="16203" y="15926"/>
                    <a:pt x="17255" y="17509"/>
                    <a:pt x="18308" y="19192"/>
                  </a:cubicBezTo>
                  <a:cubicBezTo>
                    <a:pt x="18728" y="19823"/>
                    <a:pt x="19259" y="20345"/>
                    <a:pt x="18728" y="21507"/>
                  </a:cubicBezTo>
                  <a:cubicBezTo>
                    <a:pt x="18097" y="21818"/>
                    <a:pt x="17154" y="22349"/>
                    <a:pt x="16203" y="22769"/>
                  </a:cubicBezTo>
                  <a:cubicBezTo>
                    <a:pt x="13788" y="21086"/>
                    <a:pt x="12735" y="17719"/>
                    <a:pt x="9158" y="17509"/>
                  </a:cubicBezTo>
                  <a:cubicBezTo>
                    <a:pt x="6002" y="18451"/>
                    <a:pt x="3157" y="20345"/>
                    <a:pt x="632" y="22349"/>
                  </a:cubicBezTo>
                  <a:cubicBezTo>
                    <a:pt x="1" y="25084"/>
                    <a:pt x="1" y="25395"/>
                    <a:pt x="1263" y="26978"/>
                  </a:cubicBezTo>
                  <a:cubicBezTo>
                    <a:pt x="3056" y="29293"/>
                    <a:pt x="5051" y="31397"/>
                    <a:pt x="6844" y="33602"/>
                  </a:cubicBezTo>
                  <a:cubicBezTo>
                    <a:pt x="7365" y="34343"/>
                    <a:pt x="7786" y="35075"/>
                    <a:pt x="8207" y="35917"/>
                  </a:cubicBezTo>
                  <a:cubicBezTo>
                    <a:pt x="6103" y="38442"/>
                    <a:pt x="3157" y="39814"/>
                    <a:pt x="1263" y="42549"/>
                  </a:cubicBezTo>
                  <a:cubicBezTo>
                    <a:pt x="952" y="44233"/>
                    <a:pt x="1263" y="45495"/>
                    <a:pt x="2105" y="46438"/>
                  </a:cubicBezTo>
                  <a:cubicBezTo>
                    <a:pt x="3157" y="47701"/>
                    <a:pt x="4318" y="48862"/>
                    <a:pt x="5371" y="50015"/>
                  </a:cubicBezTo>
                  <a:cubicBezTo>
                    <a:pt x="12525" y="57490"/>
                    <a:pt x="19780" y="64854"/>
                    <a:pt x="25992" y="73061"/>
                  </a:cubicBezTo>
                  <a:cubicBezTo>
                    <a:pt x="33357" y="82951"/>
                    <a:pt x="40613" y="92841"/>
                    <a:pt x="47977" y="102731"/>
                  </a:cubicBezTo>
                  <a:cubicBezTo>
                    <a:pt x="51555" y="107672"/>
                    <a:pt x="55132" y="112722"/>
                    <a:pt x="58187" y="117040"/>
                  </a:cubicBezTo>
                  <a:cubicBezTo>
                    <a:pt x="60182" y="121981"/>
                    <a:pt x="61975" y="126189"/>
                    <a:pt x="63658" y="130297"/>
                  </a:cubicBezTo>
                  <a:cubicBezTo>
                    <a:pt x="64289" y="131980"/>
                    <a:pt x="64921" y="133664"/>
                    <a:pt x="65552" y="135448"/>
                  </a:cubicBezTo>
                  <a:cubicBezTo>
                    <a:pt x="68809" y="144606"/>
                    <a:pt x="70602" y="154285"/>
                    <a:pt x="72075" y="163855"/>
                  </a:cubicBezTo>
                  <a:cubicBezTo>
                    <a:pt x="72807" y="169326"/>
                    <a:pt x="73127" y="174696"/>
                    <a:pt x="72496" y="180168"/>
                  </a:cubicBezTo>
                  <a:cubicBezTo>
                    <a:pt x="72075" y="183215"/>
                    <a:pt x="72387" y="186270"/>
                    <a:pt x="72917" y="189317"/>
                  </a:cubicBezTo>
                  <a:cubicBezTo>
                    <a:pt x="73759" y="194577"/>
                    <a:pt x="76494" y="198264"/>
                    <a:pt x="81334" y="200368"/>
                  </a:cubicBezTo>
                  <a:cubicBezTo>
                    <a:pt x="82176" y="200789"/>
                    <a:pt x="83118" y="200789"/>
                    <a:pt x="83539" y="201841"/>
                  </a:cubicBezTo>
                  <a:cubicBezTo>
                    <a:pt x="83438" y="204366"/>
                    <a:pt x="81123" y="206260"/>
                    <a:pt x="81435" y="208785"/>
                  </a:cubicBezTo>
                  <a:cubicBezTo>
                    <a:pt x="81856" y="208996"/>
                    <a:pt x="82176" y="209097"/>
                    <a:pt x="82487" y="209206"/>
                  </a:cubicBezTo>
                  <a:cubicBezTo>
                    <a:pt x="84280" y="208045"/>
                    <a:pt x="84591" y="205419"/>
                    <a:pt x="86906" y="204467"/>
                  </a:cubicBezTo>
                  <a:cubicBezTo>
                    <a:pt x="87226" y="205730"/>
                    <a:pt x="87537" y="206892"/>
                    <a:pt x="87857" y="207944"/>
                  </a:cubicBezTo>
                  <a:cubicBezTo>
                    <a:pt x="88379" y="208045"/>
                    <a:pt x="88699" y="208154"/>
                    <a:pt x="89221" y="208255"/>
                  </a:cubicBezTo>
                  <a:cubicBezTo>
                    <a:pt x="90483" y="206050"/>
                    <a:pt x="89751" y="202893"/>
                    <a:pt x="91645" y="200680"/>
                  </a:cubicBezTo>
                  <a:cubicBezTo>
                    <a:pt x="93850" y="202262"/>
                    <a:pt x="93850" y="205520"/>
                    <a:pt x="96695" y="206361"/>
                  </a:cubicBezTo>
                  <a:cubicBezTo>
                    <a:pt x="96796" y="205730"/>
                    <a:pt x="96905" y="205099"/>
                    <a:pt x="96796" y="204678"/>
                  </a:cubicBezTo>
                  <a:cubicBezTo>
                    <a:pt x="96274" y="203104"/>
                    <a:pt x="95643" y="201631"/>
                    <a:pt x="95222" y="200158"/>
                  </a:cubicBezTo>
                  <a:cubicBezTo>
                    <a:pt x="95112" y="199948"/>
                    <a:pt x="95432" y="199527"/>
                    <a:pt x="95744" y="198996"/>
                  </a:cubicBezTo>
                  <a:cubicBezTo>
                    <a:pt x="96905" y="199948"/>
                    <a:pt x="97957" y="200890"/>
                    <a:pt x="99111" y="201732"/>
                  </a:cubicBezTo>
                  <a:cubicBezTo>
                    <a:pt x="100483" y="202893"/>
                    <a:pt x="101955" y="203946"/>
                    <a:pt x="103428" y="204998"/>
                  </a:cubicBezTo>
                  <a:cubicBezTo>
                    <a:pt x="103442" y="205012"/>
                    <a:pt x="103462" y="205018"/>
                    <a:pt x="103487" y="205018"/>
                  </a:cubicBezTo>
                  <a:cubicBezTo>
                    <a:pt x="103646" y="205018"/>
                    <a:pt x="104023" y="204772"/>
                    <a:pt x="104481" y="204678"/>
                  </a:cubicBezTo>
                  <a:cubicBezTo>
                    <a:pt x="104060" y="202994"/>
                    <a:pt x="102587" y="202153"/>
                    <a:pt x="101535" y="201000"/>
                  </a:cubicBezTo>
                  <a:cubicBezTo>
                    <a:pt x="100483" y="199527"/>
                    <a:pt x="98799" y="198576"/>
                    <a:pt x="98168" y="196682"/>
                  </a:cubicBezTo>
                  <a:lnTo>
                    <a:pt x="100693" y="193214"/>
                  </a:lnTo>
                  <a:cubicBezTo>
                    <a:pt x="102797" y="190058"/>
                    <a:pt x="103740" y="186691"/>
                    <a:pt x="103740" y="182903"/>
                  </a:cubicBezTo>
                  <a:cubicBezTo>
                    <a:pt x="103740" y="179427"/>
                    <a:pt x="103109" y="176060"/>
                    <a:pt x="101745" y="172904"/>
                  </a:cubicBezTo>
                  <a:cubicBezTo>
                    <a:pt x="100794" y="170379"/>
                    <a:pt x="99851" y="167853"/>
                    <a:pt x="98690" y="165438"/>
                  </a:cubicBezTo>
                  <a:cubicBezTo>
                    <a:pt x="95011" y="157652"/>
                    <a:pt x="92377" y="149656"/>
                    <a:pt x="91114" y="141129"/>
                  </a:cubicBezTo>
                  <a:cubicBezTo>
                    <a:pt x="90904" y="139867"/>
                    <a:pt x="90694" y="138604"/>
                    <a:pt x="90483" y="137451"/>
                  </a:cubicBezTo>
                  <a:cubicBezTo>
                    <a:pt x="89221" y="130297"/>
                    <a:pt x="87958" y="123142"/>
                    <a:pt x="84381" y="117250"/>
                  </a:cubicBezTo>
                  <a:cubicBezTo>
                    <a:pt x="83859" y="112411"/>
                    <a:pt x="83329" y="108093"/>
                    <a:pt x="82807" y="103783"/>
                  </a:cubicBezTo>
                  <a:cubicBezTo>
                    <a:pt x="81544" y="91578"/>
                    <a:pt x="79541" y="79475"/>
                    <a:pt x="76806" y="67481"/>
                  </a:cubicBezTo>
                  <a:cubicBezTo>
                    <a:pt x="74070" y="55486"/>
                    <a:pt x="71023" y="43601"/>
                    <a:pt x="68077" y="31607"/>
                  </a:cubicBezTo>
                  <a:cubicBezTo>
                    <a:pt x="66916" y="27079"/>
                    <a:pt x="65653" y="22559"/>
                    <a:pt x="64390" y="18031"/>
                  </a:cubicBezTo>
                  <a:cubicBezTo>
                    <a:pt x="63658" y="15825"/>
                    <a:pt x="63027" y="13511"/>
                    <a:pt x="61234" y="11928"/>
                  </a:cubicBezTo>
                  <a:cubicBezTo>
                    <a:pt x="60596" y="11672"/>
                    <a:pt x="59992" y="11573"/>
                    <a:pt x="59407" y="11573"/>
                  </a:cubicBezTo>
                  <a:cubicBezTo>
                    <a:pt x="58550" y="11573"/>
                    <a:pt x="57736" y="11787"/>
                    <a:pt x="56925" y="12038"/>
                  </a:cubicBezTo>
                  <a:cubicBezTo>
                    <a:pt x="55688" y="12476"/>
                    <a:pt x="54522" y="13288"/>
                    <a:pt x="53059" y="13288"/>
                  </a:cubicBezTo>
                  <a:cubicBezTo>
                    <a:pt x="52780" y="13288"/>
                    <a:pt x="52490" y="13258"/>
                    <a:pt x="52186" y="13191"/>
                  </a:cubicBezTo>
                  <a:cubicBezTo>
                    <a:pt x="51344" y="11617"/>
                    <a:pt x="50502" y="10034"/>
                    <a:pt x="49560" y="8460"/>
                  </a:cubicBezTo>
                  <a:cubicBezTo>
                    <a:pt x="48398" y="6457"/>
                    <a:pt x="47035" y="4563"/>
                    <a:pt x="45242" y="2989"/>
                  </a:cubicBezTo>
                  <a:cubicBezTo>
                    <a:pt x="43558" y="1516"/>
                    <a:pt x="41665" y="675"/>
                    <a:pt x="39459" y="355"/>
                  </a:cubicBezTo>
                  <a:cubicBezTo>
                    <a:pt x="38233" y="204"/>
                    <a:pt x="37007" y="1"/>
                    <a:pt x="35768" y="1"/>
                  </a:cubicBezTo>
                  <a:close/>
                </a:path>
              </a:pathLst>
            </a:custGeom>
            <a:solidFill>
              <a:srgbClr val="DBE8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21"/>
            <p:cNvSpPr/>
            <p:nvPr/>
          </p:nvSpPr>
          <p:spPr>
            <a:xfrm rot="-8669308" flipH="1">
              <a:off x="8319189" y="3234673"/>
              <a:ext cx="1222671" cy="2400566"/>
            </a:xfrm>
            <a:custGeom>
              <a:avLst/>
              <a:gdLst/>
              <a:ahLst/>
              <a:cxnLst/>
              <a:rect l="l" t="t" r="r" b="b"/>
              <a:pathLst>
                <a:path w="53329" h="104705" extrusionOk="0">
                  <a:moveTo>
                    <a:pt x="44517" y="0"/>
                  </a:moveTo>
                  <a:cubicBezTo>
                    <a:pt x="43945" y="174"/>
                    <a:pt x="43318" y="114"/>
                    <a:pt x="42686" y="174"/>
                  </a:cubicBezTo>
                  <a:cubicBezTo>
                    <a:pt x="40626" y="343"/>
                    <a:pt x="38566" y="632"/>
                    <a:pt x="36566" y="1144"/>
                  </a:cubicBezTo>
                  <a:cubicBezTo>
                    <a:pt x="31357" y="2348"/>
                    <a:pt x="26495" y="4294"/>
                    <a:pt x="21918" y="6926"/>
                  </a:cubicBezTo>
                  <a:cubicBezTo>
                    <a:pt x="16654" y="9842"/>
                    <a:pt x="11962" y="13504"/>
                    <a:pt x="8011" y="18026"/>
                  </a:cubicBezTo>
                  <a:cubicBezTo>
                    <a:pt x="5379" y="21057"/>
                    <a:pt x="3264" y="24435"/>
                    <a:pt x="1891" y="28211"/>
                  </a:cubicBezTo>
                  <a:cubicBezTo>
                    <a:pt x="458" y="32043"/>
                    <a:pt x="1" y="36048"/>
                    <a:pt x="687" y="40113"/>
                  </a:cubicBezTo>
                  <a:cubicBezTo>
                    <a:pt x="1205" y="43088"/>
                    <a:pt x="1717" y="46004"/>
                    <a:pt x="2006" y="48980"/>
                  </a:cubicBezTo>
                  <a:cubicBezTo>
                    <a:pt x="2349" y="51955"/>
                    <a:pt x="2518" y="54930"/>
                    <a:pt x="2578" y="57906"/>
                  </a:cubicBezTo>
                  <a:cubicBezTo>
                    <a:pt x="2633" y="60025"/>
                    <a:pt x="2692" y="62140"/>
                    <a:pt x="2692" y="64259"/>
                  </a:cubicBezTo>
                  <a:cubicBezTo>
                    <a:pt x="2692" y="69523"/>
                    <a:pt x="2578" y="74788"/>
                    <a:pt x="2747" y="80107"/>
                  </a:cubicBezTo>
                  <a:cubicBezTo>
                    <a:pt x="2807" y="82341"/>
                    <a:pt x="2976" y="84629"/>
                    <a:pt x="3205" y="86859"/>
                  </a:cubicBezTo>
                  <a:cubicBezTo>
                    <a:pt x="3548" y="89665"/>
                    <a:pt x="4065" y="92352"/>
                    <a:pt x="5036" y="94984"/>
                  </a:cubicBezTo>
                  <a:cubicBezTo>
                    <a:pt x="6066" y="97730"/>
                    <a:pt x="7499" y="100133"/>
                    <a:pt x="9787" y="102079"/>
                  </a:cubicBezTo>
                  <a:cubicBezTo>
                    <a:pt x="11046" y="103168"/>
                    <a:pt x="12474" y="103969"/>
                    <a:pt x="14022" y="104596"/>
                  </a:cubicBezTo>
                  <a:cubicBezTo>
                    <a:pt x="14101" y="104638"/>
                    <a:pt x="14180" y="104705"/>
                    <a:pt x="14259" y="104705"/>
                  </a:cubicBezTo>
                  <a:cubicBezTo>
                    <a:pt x="14294" y="104705"/>
                    <a:pt x="14329" y="104691"/>
                    <a:pt x="14365" y="104656"/>
                  </a:cubicBezTo>
                  <a:cubicBezTo>
                    <a:pt x="14594" y="104427"/>
                    <a:pt x="14708" y="104084"/>
                    <a:pt x="14708" y="103795"/>
                  </a:cubicBezTo>
                  <a:cubicBezTo>
                    <a:pt x="14763" y="103567"/>
                    <a:pt x="14479" y="103567"/>
                    <a:pt x="14305" y="103452"/>
                  </a:cubicBezTo>
                  <a:cubicBezTo>
                    <a:pt x="11504" y="102308"/>
                    <a:pt x="9270" y="100422"/>
                    <a:pt x="7668" y="97845"/>
                  </a:cubicBezTo>
                  <a:cubicBezTo>
                    <a:pt x="6295" y="95615"/>
                    <a:pt x="5494" y="93153"/>
                    <a:pt x="4981" y="90635"/>
                  </a:cubicBezTo>
                  <a:cubicBezTo>
                    <a:pt x="4120" y="86575"/>
                    <a:pt x="3951" y="82455"/>
                    <a:pt x="3837" y="78335"/>
                  </a:cubicBezTo>
                  <a:cubicBezTo>
                    <a:pt x="3777" y="75873"/>
                    <a:pt x="3837" y="73355"/>
                    <a:pt x="3837" y="70897"/>
                  </a:cubicBezTo>
                  <a:cubicBezTo>
                    <a:pt x="3837" y="66145"/>
                    <a:pt x="3892" y="61398"/>
                    <a:pt x="3722" y="56647"/>
                  </a:cubicBezTo>
                  <a:cubicBezTo>
                    <a:pt x="3608" y="54074"/>
                    <a:pt x="3434" y="51442"/>
                    <a:pt x="3150" y="48810"/>
                  </a:cubicBezTo>
                  <a:cubicBezTo>
                    <a:pt x="2921" y="46119"/>
                    <a:pt x="2518" y="43372"/>
                    <a:pt x="1946" y="40740"/>
                  </a:cubicBezTo>
                  <a:cubicBezTo>
                    <a:pt x="1548" y="38566"/>
                    <a:pt x="1433" y="36391"/>
                    <a:pt x="1662" y="34217"/>
                  </a:cubicBezTo>
                  <a:cubicBezTo>
                    <a:pt x="2006" y="30614"/>
                    <a:pt x="3205" y="27296"/>
                    <a:pt x="5036" y="24206"/>
                  </a:cubicBezTo>
                  <a:cubicBezTo>
                    <a:pt x="7499" y="19972"/>
                    <a:pt x="10758" y="16424"/>
                    <a:pt x="14594" y="13334"/>
                  </a:cubicBezTo>
                  <a:cubicBezTo>
                    <a:pt x="18082" y="10414"/>
                    <a:pt x="21858" y="8070"/>
                    <a:pt x="25978" y="6125"/>
                  </a:cubicBezTo>
                  <a:cubicBezTo>
                    <a:pt x="29068" y="4637"/>
                    <a:pt x="32332" y="3378"/>
                    <a:pt x="35705" y="2518"/>
                  </a:cubicBezTo>
                  <a:cubicBezTo>
                    <a:pt x="38054" y="1891"/>
                    <a:pt x="40512" y="1488"/>
                    <a:pt x="42974" y="1318"/>
                  </a:cubicBezTo>
                  <a:cubicBezTo>
                    <a:pt x="43803" y="1261"/>
                    <a:pt x="44646" y="1232"/>
                    <a:pt x="45497" y="1232"/>
                  </a:cubicBezTo>
                  <a:cubicBezTo>
                    <a:pt x="46348" y="1232"/>
                    <a:pt x="47206" y="1261"/>
                    <a:pt x="48065" y="1318"/>
                  </a:cubicBezTo>
                  <a:cubicBezTo>
                    <a:pt x="49612" y="1488"/>
                    <a:pt x="51154" y="1831"/>
                    <a:pt x="52642" y="2348"/>
                  </a:cubicBezTo>
                  <a:cubicBezTo>
                    <a:pt x="52696" y="2361"/>
                    <a:pt x="52743" y="2368"/>
                    <a:pt x="52785" y="2368"/>
                  </a:cubicBezTo>
                  <a:cubicBezTo>
                    <a:pt x="52921" y="2368"/>
                    <a:pt x="52999" y="2295"/>
                    <a:pt x="53045" y="2119"/>
                  </a:cubicBezTo>
                  <a:cubicBezTo>
                    <a:pt x="53100" y="2005"/>
                    <a:pt x="53159" y="1945"/>
                    <a:pt x="53159" y="1831"/>
                  </a:cubicBezTo>
                  <a:cubicBezTo>
                    <a:pt x="53329" y="1373"/>
                    <a:pt x="53329" y="1373"/>
                    <a:pt x="52871" y="1204"/>
                  </a:cubicBezTo>
                  <a:cubicBezTo>
                    <a:pt x="51214" y="632"/>
                    <a:pt x="49552" y="343"/>
                    <a:pt x="47836" y="174"/>
                  </a:cubicBezTo>
                  <a:cubicBezTo>
                    <a:pt x="47209" y="114"/>
                    <a:pt x="46577" y="174"/>
                    <a:pt x="459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21"/>
            <p:cNvSpPr/>
            <p:nvPr/>
          </p:nvSpPr>
          <p:spPr>
            <a:xfrm rot="-8669308" flipH="1">
              <a:off x="8499509" y="3341996"/>
              <a:ext cx="1176702" cy="2212496"/>
            </a:xfrm>
            <a:custGeom>
              <a:avLst/>
              <a:gdLst/>
              <a:ahLst/>
              <a:cxnLst/>
              <a:rect l="l" t="t" r="r" b="b"/>
              <a:pathLst>
                <a:path w="51324" h="96502" extrusionOk="0">
                  <a:moveTo>
                    <a:pt x="43557" y="0"/>
                  </a:moveTo>
                  <a:cubicBezTo>
                    <a:pt x="42004" y="0"/>
                    <a:pt x="40450" y="127"/>
                    <a:pt x="38909" y="340"/>
                  </a:cubicBezTo>
                  <a:cubicBezTo>
                    <a:pt x="33815" y="1141"/>
                    <a:pt x="29008" y="2798"/>
                    <a:pt x="24431" y="5087"/>
                  </a:cubicBezTo>
                  <a:cubicBezTo>
                    <a:pt x="21629" y="6405"/>
                    <a:pt x="18997" y="8007"/>
                    <a:pt x="16479" y="9779"/>
                  </a:cubicBezTo>
                  <a:cubicBezTo>
                    <a:pt x="12644" y="12470"/>
                    <a:pt x="9155" y="15560"/>
                    <a:pt x="6180" y="19222"/>
                  </a:cubicBezTo>
                  <a:cubicBezTo>
                    <a:pt x="3832" y="22197"/>
                    <a:pt x="1886" y="25457"/>
                    <a:pt x="856" y="29119"/>
                  </a:cubicBezTo>
                  <a:cubicBezTo>
                    <a:pt x="229" y="31407"/>
                    <a:pt x="0" y="33696"/>
                    <a:pt x="344" y="35985"/>
                  </a:cubicBezTo>
                  <a:cubicBezTo>
                    <a:pt x="687" y="38274"/>
                    <a:pt x="1030" y="40562"/>
                    <a:pt x="1259" y="42851"/>
                  </a:cubicBezTo>
                  <a:cubicBezTo>
                    <a:pt x="1603" y="45827"/>
                    <a:pt x="1717" y="48802"/>
                    <a:pt x="1772" y="51777"/>
                  </a:cubicBezTo>
                  <a:cubicBezTo>
                    <a:pt x="1831" y="53668"/>
                    <a:pt x="1772" y="55613"/>
                    <a:pt x="1717" y="57499"/>
                  </a:cubicBezTo>
                  <a:cubicBezTo>
                    <a:pt x="1657" y="59559"/>
                    <a:pt x="1603" y="61564"/>
                    <a:pt x="1603" y="63624"/>
                  </a:cubicBezTo>
                  <a:cubicBezTo>
                    <a:pt x="1543" y="65684"/>
                    <a:pt x="1429" y="67799"/>
                    <a:pt x="1488" y="69689"/>
                  </a:cubicBezTo>
                  <a:cubicBezTo>
                    <a:pt x="1429" y="72720"/>
                    <a:pt x="1543" y="75581"/>
                    <a:pt x="1831" y="78387"/>
                  </a:cubicBezTo>
                  <a:cubicBezTo>
                    <a:pt x="2175" y="81188"/>
                    <a:pt x="2687" y="83880"/>
                    <a:pt x="3662" y="86512"/>
                  </a:cubicBezTo>
                  <a:cubicBezTo>
                    <a:pt x="5036" y="90229"/>
                    <a:pt x="7096" y="93433"/>
                    <a:pt x="9957" y="96124"/>
                  </a:cubicBezTo>
                  <a:cubicBezTo>
                    <a:pt x="10206" y="96374"/>
                    <a:pt x="10334" y="96502"/>
                    <a:pt x="10459" y="96502"/>
                  </a:cubicBezTo>
                  <a:cubicBezTo>
                    <a:pt x="10592" y="96502"/>
                    <a:pt x="10721" y="96359"/>
                    <a:pt x="10986" y="96065"/>
                  </a:cubicBezTo>
                  <a:cubicBezTo>
                    <a:pt x="11156" y="95896"/>
                    <a:pt x="11215" y="95781"/>
                    <a:pt x="10986" y="95607"/>
                  </a:cubicBezTo>
                  <a:lnTo>
                    <a:pt x="9783" y="94408"/>
                  </a:lnTo>
                  <a:cubicBezTo>
                    <a:pt x="7210" y="91661"/>
                    <a:pt x="5434" y="88457"/>
                    <a:pt x="4290" y="84910"/>
                  </a:cubicBezTo>
                  <a:cubicBezTo>
                    <a:pt x="3145" y="81074"/>
                    <a:pt x="2747" y="77128"/>
                    <a:pt x="2633" y="73177"/>
                  </a:cubicBezTo>
                  <a:cubicBezTo>
                    <a:pt x="2573" y="69689"/>
                    <a:pt x="2633" y="66197"/>
                    <a:pt x="2747" y="62709"/>
                  </a:cubicBezTo>
                  <a:cubicBezTo>
                    <a:pt x="2861" y="60589"/>
                    <a:pt x="2916" y="58415"/>
                    <a:pt x="2916" y="56240"/>
                  </a:cubicBezTo>
                  <a:cubicBezTo>
                    <a:pt x="2916" y="54469"/>
                    <a:pt x="2916" y="52752"/>
                    <a:pt x="2861" y="50976"/>
                  </a:cubicBezTo>
                  <a:cubicBezTo>
                    <a:pt x="2802" y="48459"/>
                    <a:pt x="2687" y="46001"/>
                    <a:pt x="2459" y="43538"/>
                  </a:cubicBezTo>
                  <a:cubicBezTo>
                    <a:pt x="2289" y="41423"/>
                    <a:pt x="2060" y="39304"/>
                    <a:pt x="1657" y="37244"/>
                  </a:cubicBezTo>
                  <a:cubicBezTo>
                    <a:pt x="1314" y="35358"/>
                    <a:pt x="1200" y="33412"/>
                    <a:pt x="1543" y="31467"/>
                  </a:cubicBezTo>
                  <a:cubicBezTo>
                    <a:pt x="2001" y="28318"/>
                    <a:pt x="3260" y="25457"/>
                    <a:pt x="4976" y="22825"/>
                  </a:cubicBezTo>
                  <a:cubicBezTo>
                    <a:pt x="7096" y="19565"/>
                    <a:pt x="9728" y="16704"/>
                    <a:pt x="12644" y="14187"/>
                  </a:cubicBezTo>
                  <a:cubicBezTo>
                    <a:pt x="16251" y="11037"/>
                    <a:pt x="20196" y="8465"/>
                    <a:pt x="24431" y="6345"/>
                  </a:cubicBezTo>
                  <a:cubicBezTo>
                    <a:pt x="27122" y="4972"/>
                    <a:pt x="29924" y="3828"/>
                    <a:pt x="32785" y="2912"/>
                  </a:cubicBezTo>
                  <a:cubicBezTo>
                    <a:pt x="36287" y="1851"/>
                    <a:pt x="39841" y="1183"/>
                    <a:pt x="43486" y="1183"/>
                  </a:cubicBezTo>
                  <a:cubicBezTo>
                    <a:pt x="43771" y="1183"/>
                    <a:pt x="44056" y="1187"/>
                    <a:pt x="44343" y="1196"/>
                  </a:cubicBezTo>
                  <a:cubicBezTo>
                    <a:pt x="46403" y="1196"/>
                    <a:pt x="48408" y="1539"/>
                    <a:pt x="50353" y="2171"/>
                  </a:cubicBezTo>
                  <a:cubicBezTo>
                    <a:pt x="50555" y="2230"/>
                    <a:pt x="50685" y="2269"/>
                    <a:pt x="50780" y="2269"/>
                  </a:cubicBezTo>
                  <a:cubicBezTo>
                    <a:pt x="50954" y="2269"/>
                    <a:pt x="51006" y="2139"/>
                    <a:pt x="51154" y="1768"/>
                  </a:cubicBezTo>
                  <a:cubicBezTo>
                    <a:pt x="51323" y="1310"/>
                    <a:pt x="51323" y="1255"/>
                    <a:pt x="50866" y="1141"/>
                  </a:cubicBezTo>
                  <a:cubicBezTo>
                    <a:pt x="50239" y="912"/>
                    <a:pt x="49552" y="683"/>
                    <a:pt x="48920" y="569"/>
                  </a:cubicBezTo>
                  <a:cubicBezTo>
                    <a:pt x="47143" y="169"/>
                    <a:pt x="45350" y="0"/>
                    <a:pt x="4355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21"/>
            <p:cNvSpPr/>
            <p:nvPr/>
          </p:nvSpPr>
          <p:spPr>
            <a:xfrm rot="-8669308" flipH="1">
              <a:off x="8611245" y="3613687"/>
              <a:ext cx="1191192" cy="1870724"/>
            </a:xfrm>
            <a:custGeom>
              <a:avLst/>
              <a:gdLst/>
              <a:ahLst/>
              <a:cxnLst/>
              <a:rect l="l" t="t" r="r" b="b"/>
              <a:pathLst>
                <a:path w="51956" h="81595" extrusionOk="0">
                  <a:moveTo>
                    <a:pt x="39455" y="0"/>
                  </a:moveTo>
                  <a:cubicBezTo>
                    <a:pt x="38988" y="0"/>
                    <a:pt x="38521" y="10"/>
                    <a:pt x="38054" y="29"/>
                  </a:cubicBezTo>
                  <a:cubicBezTo>
                    <a:pt x="36278" y="143"/>
                    <a:pt x="34506" y="317"/>
                    <a:pt x="32730" y="546"/>
                  </a:cubicBezTo>
                  <a:cubicBezTo>
                    <a:pt x="28441" y="1233"/>
                    <a:pt x="24321" y="2377"/>
                    <a:pt x="20316" y="4034"/>
                  </a:cubicBezTo>
                  <a:cubicBezTo>
                    <a:pt x="16823" y="5522"/>
                    <a:pt x="13450" y="7298"/>
                    <a:pt x="10415" y="9527"/>
                  </a:cubicBezTo>
                  <a:cubicBezTo>
                    <a:pt x="7613" y="11587"/>
                    <a:pt x="5096" y="13935"/>
                    <a:pt x="3205" y="16851"/>
                  </a:cubicBezTo>
                  <a:cubicBezTo>
                    <a:pt x="1090" y="20115"/>
                    <a:pt x="115" y="23662"/>
                    <a:pt x="747" y="27553"/>
                  </a:cubicBezTo>
                  <a:cubicBezTo>
                    <a:pt x="1145" y="30071"/>
                    <a:pt x="1260" y="32589"/>
                    <a:pt x="1319" y="35106"/>
                  </a:cubicBezTo>
                  <a:cubicBezTo>
                    <a:pt x="1434" y="39112"/>
                    <a:pt x="1205" y="43117"/>
                    <a:pt x="916" y="47063"/>
                  </a:cubicBezTo>
                  <a:cubicBezTo>
                    <a:pt x="747" y="49123"/>
                    <a:pt x="573" y="51128"/>
                    <a:pt x="404" y="53187"/>
                  </a:cubicBezTo>
                  <a:cubicBezTo>
                    <a:pt x="230" y="55705"/>
                    <a:pt x="60" y="58223"/>
                    <a:pt x="60" y="61198"/>
                  </a:cubicBezTo>
                  <a:cubicBezTo>
                    <a:pt x="1" y="63144"/>
                    <a:pt x="175" y="65487"/>
                    <a:pt x="573" y="67836"/>
                  </a:cubicBezTo>
                  <a:cubicBezTo>
                    <a:pt x="1434" y="72926"/>
                    <a:pt x="3663" y="77389"/>
                    <a:pt x="7210" y="81165"/>
                  </a:cubicBezTo>
                  <a:cubicBezTo>
                    <a:pt x="7497" y="81451"/>
                    <a:pt x="7597" y="81594"/>
                    <a:pt x="7705" y="81594"/>
                  </a:cubicBezTo>
                  <a:cubicBezTo>
                    <a:pt x="7812" y="81594"/>
                    <a:pt x="7927" y="81451"/>
                    <a:pt x="8240" y="81165"/>
                  </a:cubicBezTo>
                  <a:cubicBezTo>
                    <a:pt x="8414" y="80936"/>
                    <a:pt x="8414" y="80822"/>
                    <a:pt x="8240" y="80653"/>
                  </a:cubicBezTo>
                  <a:cubicBezTo>
                    <a:pt x="7897" y="80309"/>
                    <a:pt x="7613" y="80021"/>
                    <a:pt x="7325" y="79678"/>
                  </a:cubicBezTo>
                  <a:cubicBezTo>
                    <a:pt x="4693" y="76762"/>
                    <a:pt x="2976" y="73384"/>
                    <a:pt x="2006" y="69552"/>
                  </a:cubicBezTo>
                  <a:cubicBezTo>
                    <a:pt x="1548" y="67547"/>
                    <a:pt x="1260" y="65487"/>
                    <a:pt x="1145" y="63372"/>
                  </a:cubicBezTo>
                  <a:cubicBezTo>
                    <a:pt x="1090" y="61198"/>
                    <a:pt x="1090" y="59024"/>
                    <a:pt x="1205" y="56849"/>
                  </a:cubicBezTo>
                  <a:cubicBezTo>
                    <a:pt x="1319" y="54959"/>
                    <a:pt x="1489" y="53014"/>
                    <a:pt x="1663" y="51128"/>
                  </a:cubicBezTo>
                  <a:cubicBezTo>
                    <a:pt x="1777" y="49411"/>
                    <a:pt x="1891" y="47694"/>
                    <a:pt x="2061" y="45978"/>
                  </a:cubicBezTo>
                  <a:cubicBezTo>
                    <a:pt x="2235" y="43804"/>
                    <a:pt x="2349" y="41629"/>
                    <a:pt x="2404" y="39510"/>
                  </a:cubicBezTo>
                  <a:cubicBezTo>
                    <a:pt x="2464" y="37335"/>
                    <a:pt x="2464" y="35106"/>
                    <a:pt x="2349" y="32932"/>
                  </a:cubicBezTo>
                  <a:cubicBezTo>
                    <a:pt x="2290" y="31788"/>
                    <a:pt x="2175" y="30643"/>
                    <a:pt x="2061" y="29499"/>
                  </a:cubicBezTo>
                  <a:cubicBezTo>
                    <a:pt x="1946" y="28354"/>
                    <a:pt x="1717" y="27210"/>
                    <a:pt x="1663" y="26066"/>
                  </a:cubicBezTo>
                  <a:cubicBezTo>
                    <a:pt x="1489" y="23662"/>
                    <a:pt x="2006" y="21429"/>
                    <a:pt x="3091" y="19254"/>
                  </a:cubicBezTo>
                  <a:cubicBezTo>
                    <a:pt x="4409" y="16567"/>
                    <a:pt x="6354" y="14333"/>
                    <a:pt x="8584" y="12388"/>
                  </a:cubicBezTo>
                  <a:cubicBezTo>
                    <a:pt x="11216" y="10044"/>
                    <a:pt x="14136" y="8213"/>
                    <a:pt x="17226" y="6611"/>
                  </a:cubicBezTo>
                  <a:cubicBezTo>
                    <a:pt x="20316" y="5123"/>
                    <a:pt x="23461" y="3865"/>
                    <a:pt x="26724" y="2949"/>
                  </a:cubicBezTo>
                  <a:cubicBezTo>
                    <a:pt x="30615" y="1860"/>
                    <a:pt x="34561" y="1233"/>
                    <a:pt x="38566" y="1059"/>
                  </a:cubicBezTo>
                  <a:cubicBezTo>
                    <a:pt x="40169" y="1059"/>
                    <a:pt x="41771" y="1118"/>
                    <a:pt x="43318" y="1287"/>
                  </a:cubicBezTo>
                  <a:cubicBezTo>
                    <a:pt x="46064" y="1576"/>
                    <a:pt x="48696" y="2203"/>
                    <a:pt x="51155" y="3347"/>
                  </a:cubicBezTo>
                  <a:cubicBezTo>
                    <a:pt x="51247" y="3395"/>
                    <a:pt x="51338" y="3478"/>
                    <a:pt x="51402" y="3478"/>
                  </a:cubicBezTo>
                  <a:cubicBezTo>
                    <a:pt x="51417" y="3478"/>
                    <a:pt x="51431" y="3473"/>
                    <a:pt x="51443" y="3462"/>
                  </a:cubicBezTo>
                  <a:cubicBezTo>
                    <a:pt x="51672" y="3233"/>
                    <a:pt x="51786" y="2949"/>
                    <a:pt x="51901" y="2661"/>
                  </a:cubicBezTo>
                  <a:cubicBezTo>
                    <a:pt x="51956" y="2491"/>
                    <a:pt x="51727" y="2432"/>
                    <a:pt x="51557" y="2377"/>
                  </a:cubicBezTo>
                  <a:cubicBezTo>
                    <a:pt x="49896" y="1576"/>
                    <a:pt x="48179" y="1059"/>
                    <a:pt x="46408" y="715"/>
                  </a:cubicBezTo>
                  <a:cubicBezTo>
                    <a:pt x="44119" y="238"/>
                    <a:pt x="41789" y="0"/>
                    <a:pt x="394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21"/>
            <p:cNvSpPr/>
            <p:nvPr/>
          </p:nvSpPr>
          <p:spPr>
            <a:xfrm rot="-8669308" flipH="1">
              <a:off x="8750322" y="3673989"/>
              <a:ext cx="1119087" cy="1797977"/>
            </a:xfrm>
            <a:custGeom>
              <a:avLst/>
              <a:gdLst/>
              <a:ahLst/>
              <a:cxnLst/>
              <a:rect l="l" t="t" r="r" b="b"/>
              <a:pathLst>
                <a:path w="48811" h="78422" extrusionOk="0">
                  <a:moveTo>
                    <a:pt x="38222" y="0"/>
                  </a:moveTo>
                  <a:cubicBezTo>
                    <a:pt x="37421" y="0"/>
                    <a:pt x="36680" y="0"/>
                    <a:pt x="35934" y="60"/>
                  </a:cubicBezTo>
                  <a:cubicBezTo>
                    <a:pt x="33018" y="229"/>
                    <a:pt x="30097" y="687"/>
                    <a:pt x="27236" y="1433"/>
                  </a:cubicBezTo>
                  <a:cubicBezTo>
                    <a:pt x="23176" y="2463"/>
                    <a:pt x="19226" y="3891"/>
                    <a:pt x="15449" y="5896"/>
                  </a:cubicBezTo>
                  <a:cubicBezTo>
                    <a:pt x="11673" y="7897"/>
                    <a:pt x="8185" y="10300"/>
                    <a:pt x="5209" y="13449"/>
                  </a:cubicBezTo>
                  <a:cubicBezTo>
                    <a:pt x="3493" y="15280"/>
                    <a:pt x="2060" y="17395"/>
                    <a:pt x="1145" y="19798"/>
                  </a:cubicBezTo>
                  <a:cubicBezTo>
                    <a:pt x="344" y="21858"/>
                    <a:pt x="0" y="24032"/>
                    <a:pt x="403" y="26266"/>
                  </a:cubicBezTo>
                  <a:cubicBezTo>
                    <a:pt x="632" y="27525"/>
                    <a:pt x="975" y="28784"/>
                    <a:pt x="1204" y="30043"/>
                  </a:cubicBezTo>
                  <a:cubicBezTo>
                    <a:pt x="2120" y="34391"/>
                    <a:pt x="2463" y="38740"/>
                    <a:pt x="2632" y="43144"/>
                  </a:cubicBezTo>
                  <a:cubicBezTo>
                    <a:pt x="2747" y="45432"/>
                    <a:pt x="2806" y="47666"/>
                    <a:pt x="2806" y="49895"/>
                  </a:cubicBezTo>
                  <a:cubicBezTo>
                    <a:pt x="2806" y="51900"/>
                    <a:pt x="2861" y="53901"/>
                    <a:pt x="2976" y="55906"/>
                  </a:cubicBezTo>
                  <a:cubicBezTo>
                    <a:pt x="3035" y="57851"/>
                    <a:pt x="3204" y="59797"/>
                    <a:pt x="3493" y="61683"/>
                  </a:cubicBezTo>
                  <a:cubicBezTo>
                    <a:pt x="3951" y="64489"/>
                    <a:pt x="4692" y="67235"/>
                    <a:pt x="5896" y="69808"/>
                  </a:cubicBezTo>
                  <a:cubicBezTo>
                    <a:pt x="7439" y="73071"/>
                    <a:pt x="9672" y="75818"/>
                    <a:pt x="12359" y="78221"/>
                  </a:cubicBezTo>
                  <a:cubicBezTo>
                    <a:pt x="12517" y="78351"/>
                    <a:pt x="12614" y="78421"/>
                    <a:pt x="12707" y="78421"/>
                  </a:cubicBezTo>
                  <a:cubicBezTo>
                    <a:pt x="12817" y="78421"/>
                    <a:pt x="12919" y="78323"/>
                    <a:pt x="13106" y="78107"/>
                  </a:cubicBezTo>
                  <a:cubicBezTo>
                    <a:pt x="13161" y="78047"/>
                    <a:pt x="13161" y="77992"/>
                    <a:pt x="13275" y="77933"/>
                  </a:cubicBezTo>
                  <a:cubicBezTo>
                    <a:pt x="13389" y="77763"/>
                    <a:pt x="13334" y="77649"/>
                    <a:pt x="13220" y="77534"/>
                  </a:cubicBezTo>
                  <a:cubicBezTo>
                    <a:pt x="12190" y="76733"/>
                    <a:pt x="11275" y="75758"/>
                    <a:pt x="10414" y="74788"/>
                  </a:cubicBezTo>
                  <a:cubicBezTo>
                    <a:pt x="8583" y="72728"/>
                    <a:pt x="7155" y="70380"/>
                    <a:pt x="6125" y="67807"/>
                  </a:cubicBezTo>
                  <a:cubicBezTo>
                    <a:pt x="5035" y="65001"/>
                    <a:pt x="4523" y="62026"/>
                    <a:pt x="4234" y="59050"/>
                  </a:cubicBezTo>
                  <a:cubicBezTo>
                    <a:pt x="3951" y="56418"/>
                    <a:pt x="3891" y="53786"/>
                    <a:pt x="3836" y="51154"/>
                  </a:cubicBezTo>
                  <a:cubicBezTo>
                    <a:pt x="3777" y="48522"/>
                    <a:pt x="3777" y="45950"/>
                    <a:pt x="3662" y="43317"/>
                  </a:cubicBezTo>
                  <a:cubicBezTo>
                    <a:pt x="3607" y="41258"/>
                    <a:pt x="3493" y="39253"/>
                    <a:pt x="3319" y="37193"/>
                  </a:cubicBezTo>
                  <a:cubicBezTo>
                    <a:pt x="2976" y="33874"/>
                    <a:pt x="2463" y="30615"/>
                    <a:pt x="1662" y="27411"/>
                  </a:cubicBezTo>
                  <a:cubicBezTo>
                    <a:pt x="1145" y="25351"/>
                    <a:pt x="1145" y="23346"/>
                    <a:pt x="1717" y="21345"/>
                  </a:cubicBezTo>
                  <a:cubicBezTo>
                    <a:pt x="2463" y="18599"/>
                    <a:pt x="3951" y="16310"/>
                    <a:pt x="5896" y="14250"/>
                  </a:cubicBezTo>
                  <a:cubicBezTo>
                    <a:pt x="8757" y="11101"/>
                    <a:pt x="12190" y="8757"/>
                    <a:pt x="15967" y="6812"/>
                  </a:cubicBezTo>
                  <a:cubicBezTo>
                    <a:pt x="19340" y="5036"/>
                    <a:pt x="22833" y="3662"/>
                    <a:pt x="26550" y="2692"/>
                  </a:cubicBezTo>
                  <a:cubicBezTo>
                    <a:pt x="30388" y="1675"/>
                    <a:pt x="34261" y="1032"/>
                    <a:pt x="38202" y="1032"/>
                  </a:cubicBezTo>
                  <a:cubicBezTo>
                    <a:pt x="39140" y="1032"/>
                    <a:pt x="40082" y="1068"/>
                    <a:pt x="41028" y="1145"/>
                  </a:cubicBezTo>
                  <a:cubicBezTo>
                    <a:pt x="43432" y="1374"/>
                    <a:pt x="45775" y="1776"/>
                    <a:pt x="48009" y="2632"/>
                  </a:cubicBezTo>
                  <a:cubicBezTo>
                    <a:pt x="48120" y="2688"/>
                    <a:pt x="48207" y="2715"/>
                    <a:pt x="48279" y="2715"/>
                  </a:cubicBezTo>
                  <a:cubicBezTo>
                    <a:pt x="48432" y="2715"/>
                    <a:pt x="48521" y="2599"/>
                    <a:pt x="48636" y="2404"/>
                  </a:cubicBezTo>
                  <a:cubicBezTo>
                    <a:pt x="48810" y="1831"/>
                    <a:pt x="48810" y="1831"/>
                    <a:pt x="48293" y="1662"/>
                  </a:cubicBezTo>
                  <a:cubicBezTo>
                    <a:pt x="48179" y="1602"/>
                    <a:pt x="48064" y="1548"/>
                    <a:pt x="48009" y="1548"/>
                  </a:cubicBezTo>
                  <a:cubicBezTo>
                    <a:pt x="44805" y="403"/>
                    <a:pt x="41541" y="0"/>
                    <a:pt x="382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5"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5" name="Google Shape;765;p32"/>
          <p:cNvGrpSpPr/>
          <p:nvPr/>
        </p:nvGrpSpPr>
        <p:grpSpPr>
          <a:xfrm>
            <a:off x="3689463" y="-123837"/>
            <a:ext cx="1480525" cy="575300"/>
            <a:chOff x="3689463" y="-123837"/>
            <a:chExt cx="1480525" cy="575300"/>
          </a:xfrm>
        </p:grpSpPr>
        <p:sp>
          <p:nvSpPr>
            <p:cNvPr id="766" name="Google Shape;766;p32"/>
            <p:cNvSpPr/>
            <p:nvPr/>
          </p:nvSpPr>
          <p:spPr>
            <a:xfrm>
              <a:off x="4968313" y="256738"/>
              <a:ext cx="201675" cy="194725"/>
            </a:xfrm>
            <a:custGeom>
              <a:avLst/>
              <a:gdLst/>
              <a:ahLst/>
              <a:cxnLst/>
              <a:rect l="l" t="t" r="r" b="b"/>
              <a:pathLst>
                <a:path w="8067" h="7789" extrusionOk="0">
                  <a:moveTo>
                    <a:pt x="3718" y="0"/>
                  </a:moveTo>
                  <a:cubicBezTo>
                    <a:pt x="3548" y="0"/>
                    <a:pt x="3205" y="60"/>
                    <a:pt x="2916" y="115"/>
                  </a:cubicBezTo>
                  <a:cubicBezTo>
                    <a:pt x="1259" y="632"/>
                    <a:pt x="1" y="2174"/>
                    <a:pt x="56" y="3777"/>
                  </a:cubicBezTo>
                  <a:cubicBezTo>
                    <a:pt x="56" y="5438"/>
                    <a:pt x="1543" y="7269"/>
                    <a:pt x="3319" y="7667"/>
                  </a:cubicBezTo>
                  <a:cubicBezTo>
                    <a:pt x="3665" y="7749"/>
                    <a:pt x="3996" y="7789"/>
                    <a:pt x="4309" y="7789"/>
                  </a:cubicBezTo>
                  <a:cubicBezTo>
                    <a:pt x="5762" y="7789"/>
                    <a:pt x="6843" y="6934"/>
                    <a:pt x="7265" y="5379"/>
                  </a:cubicBezTo>
                  <a:cubicBezTo>
                    <a:pt x="7325" y="5150"/>
                    <a:pt x="7380" y="4921"/>
                    <a:pt x="7494" y="4692"/>
                  </a:cubicBezTo>
                  <a:cubicBezTo>
                    <a:pt x="8066" y="2348"/>
                    <a:pt x="6235" y="0"/>
                    <a:pt x="371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32"/>
            <p:cNvSpPr/>
            <p:nvPr/>
          </p:nvSpPr>
          <p:spPr>
            <a:xfrm>
              <a:off x="3689463" y="183988"/>
              <a:ext cx="197450" cy="171125"/>
            </a:xfrm>
            <a:custGeom>
              <a:avLst/>
              <a:gdLst/>
              <a:ahLst/>
              <a:cxnLst/>
              <a:rect l="l" t="t" r="r" b="b"/>
              <a:pathLst>
                <a:path w="7898" h="6845" extrusionOk="0">
                  <a:moveTo>
                    <a:pt x="3390" y="0"/>
                  </a:moveTo>
                  <a:cubicBezTo>
                    <a:pt x="2631" y="0"/>
                    <a:pt x="1946" y="279"/>
                    <a:pt x="1315" y="910"/>
                  </a:cubicBezTo>
                  <a:cubicBezTo>
                    <a:pt x="573" y="1422"/>
                    <a:pt x="230" y="2169"/>
                    <a:pt x="170" y="3084"/>
                  </a:cubicBezTo>
                  <a:lnTo>
                    <a:pt x="170" y="3368"/>
                  </a:lnTo>
                  <a:cubicBezTo>
                    <a:pt x="1" y="4343"/>
                    <a:pt x="399" y="5144"/>
                    <a:pt x="1086" y="5771"/>
                  </a:cubicBezTo>
                  <a:cubicBezTo>
                    <a:pt x="1737" y="6484"/>
                    <a:pt x="2638" y="6845"/>
                    <a:pt x="3564" y="6845"/>
                  </a:cubicBezTo>
                  <a:cubicBezTo>
                    <a:pt x="4350" y="6845"/>
                    <a:pt x="5154" y="6585"/>
                    <a:pt x="5837" y="6059"/>
                  </a:cubicBezTo>
                  <a:cubicBezTo>
                    <a:pt x="6181" y="5945"/>
                    <a:pt x="6350" y="5657"/>
                    <a:pt x="6579" y="5428"/>
                  </a:cubicBezTo>
                  <a:cubicBezTo>
                    <a:pt x="7897" y="3427"/>
                    <a:pt x="6867" y="795"/>
                    <a:pt x="4464" y="164"/>
                  </a:cubicBezTo>
                  <a:cubicBezTo>
                    <a:pt x="4090" y="57"/>
                    <a:pt x="3732" y="0"/>
                    <a:pt x="33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32"/>
            <p:cNvSpPr/>
            <p:nvPr/>
          </p:nvSpPr>
          <p:spPr>
            <a:xfrm>
              <a:off x="4089888" y="-82312"/>
              <a:ext cx="147425" cy="126600"/>
            </a:xfrm>
            <a:custGeom>
              <a:avLst/>
              <a:gdLst/>
              <a:ahLst/>
              <a:cxnLst/>
              <a:rect l="l" t="t" r="r" b="b"/>
              <a:pathLst>
                <a:path w="5897" h="5064" extrusionOk="0">
                  <a:moveTo>
                    <a:pt x="2747" y="1"/>
                  </a:moveTo>
                  <a:cubicBezTo>
                    <a:pt x="2747" y="60"/>
                    <a:pt x="2747" y="115"/>
                    <a:pt x="2692" y="115"/>
                  </a:cubicBezTo>
                  <a:cubicBezTo>
                    <a:pt x="1832" y="289"/>
                    <a:pt x="1205" y="747"/>
                    <a:pt x="747" y="1489"/>
                  </a:cubicBezTo>
                  <a:cubicBezTo>
                    <a:pt x="1" y="2578"/>
                    <a:pt x="175" y="3608"/>
                    <a:pt x="1205" y="4523"/>
                  </a:cubicBezTo>
                  <a:cubicBezTo>
                    <a:pt x="1319" y="4693"/>
                    <a:pt x="1489" y="4752"/>
                    <a:pt x="1663" y="4807"/>
                  </a:cubicBezTo>
                  <a:cubicBezTo>
                    <a:pt x="1992" y="4986"/>
                    <a:pt x="2311" y="5063"/>
                    <a:pt x="2624" y="5063"/>
                  </a:cubicBezTo>
                  <a:cubicBezTo>
                    <a:pt x="3014" y="5063"/>
                    <a:pt x="3396" y="4943"/>
                    <a:pt x="3777" y="4752"/>
                  </a:cubicBezTo>
                  <a:cubicBezTo>
                    <a:pt x="4350" y="4464"/>
                    <a:pt x="4807" y="4121"/>
                    <a:pt x="5265" y="3777"/>
                  </a:cubicBezTo>
                  <a:cubicBezTo>
                    <a:pt x="5608" y="3548"/>
                    <a:pt x="5668" y="3265"/>
                    <a:pt x="5723" y="2921"/>
                  </a:cubicBezTo>
                  <a:cubicBezTo>
                    <a:pt x="5837" y="2519"/>
                    <a:pt x="5897" y="2120"/>
                    <a:pt x="5668" y="1777"/>
                  </a:cubicBezTo>
                  <a:cubicBezTo>
                    <a:pt x="5494" y="1319"/>
                    <a:pt x="5325" y="916"/>
                    <a:pt x="4922" y="633"/>
                  </a:cubicBezTo>
                  <a:cubicBezTo>
                    <a:pt x="4752" y="289"/>
                    <a:pt x="4295" y="289"/>
                    <a:pt x="406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2"/>
            <p:cNvSpPr/>
            <p:nvPr/>
          </p:nvSpPr>
          <p:spPr>
            <a:xfrm>
              <a:off x="4387538" y="277763"/>
              <a:ext cx="160250" cy="140825"/>
            </a:xfrm>
            <a:custGeom>
              <a:avLst/>
              <a:gdLst/>
              <a:ahLst/>
              <a:cxnLst/>
              <a:rect l="l" t="t" r="r" b="b"/>
              <a:pathLst>
                <a:path w="6410" h="5633" extrusionOk="0">
                  <a:moveTo>
                    <a:pt x="2876" y="1"/>
                  </a:moveTo>
                  <a:cubicBezTo>
                    <a:pt x="2311" y="1"/>
                    <a:pt x="1727" y="220"/>
                    <a:pt x="1200" y="647"/>
                  </a:cubicBezTo>
                  <a:cubicBezTo>
                    <a:pt x="344" y="1333"/>
                    <a:pt x="1" y="2478"/>
                    <a:pt x="285" y="3338"/>
                  </a:cubicBezTo>
                  <a:cubicBezTo>
                    <a:pt x="285" y="3567"/>
                    <a:pt x="344" y="3796"/>
                    <a:pt x="513" y="3911"/>
                  </a:cubicBezTo>
                  <a:cubicBezTo>
                    <a:pt x="1173" y="5005"/>
                    <a:pt x="2201" y="5632"/>
                    <a:pt x="3418" y="5632"/>
                  </a:cubicBezTo>
                  <a:cubicBezTo>
                    <a:pt x="3789" y="5632"/>
                    <a:pt x="4177" y="5574"/>
                    <a:pt x="4578" y="5453"/>
                  </a:cubicBezTo>
                  <a:cubicBezTo>
                    <a:pt x="5150" y="5339"/>
                    <a:pt x="5608" y="5110"/>
                    <a:pt x="5951" y="4597"/>
                  </a:cubicBezTo>
                  <a:cubicBezTo>
                    <a:pt x="6121" y="4423"/>
                    <a:pt x="6235" y="4254"/>
                    <a:pt x="6180" y="4025"/>
                  </a:cubicBezTo>
                  <a:cubicBezTo>
                    <a:pt x="6409" y="3622"/>
                    <a:pt x="6409" y="3164"/>
                    <a:pt x="6235" y="2766"/>
                  </a:cubicBezTo>
                  <a:cubicBezTo>
                    <a:pt x="5723" y="1791"/>
                    <a:pt x="5036" y="935"/>
                    <a:pt x="4061" y="363"/>
                  </a:cubicBezTo>
                  <a:cubicBezTo>
                    <a:pt x="3698" y="120"/>
                    <a:pt x="3292" y="1"/>
                    <a:pt x="287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2"/>
            <p:cNvSpPr/>
            <p:nvPr/>
          </p:nvSpPr>
          <p:spPr>
            <a:xfrm>
              <a:off x="4583463" y="-123837"/>
              <a:ext cx="113075" cy="104900"/>
            </a:xfrm>
            <a:custGeom>
              <a:avLst/>
              <a:gdLst/>
              <a:ahLst/>
              <a:cxnLst/>
              <a:rect l="l" t="t" r="r" b="b"/>
              <a:pathLst>
                <a:path w="4523" h="4196" extrusionOk="0">
                  <a:moveTo>
                    <a:pt x="2003" y="1"/>
                  </a:moveTo>
                  <a:cubicBezTo>
                    <a:pt x="1818" y="1"/>
                    <a:pt x="1629" y="39"/>
                    <a:pt x="1433" y="117"/>
                  </a:cubicBezTo>
                  <a:lnTo>
                    <a:pt x="1319" y="117"/>
                  </a:lnTo>
                  <a:cubicBezTo>
                    <a:pt x="403" y="406"/>
                    <a:pt x="60" y="978"/>
                    <a:pt x="0" y="1834"/>
                  </a:cubicBezTo>
                  <a:cubicBezTo>
                    <a:pt x="0" y="2749"/>
                    <a:pt x="518" y="3267"/>
                    <a:pt x="1319" y="3550"/>
                  </a:cubicBezTo>
                  <a:cubicBezTo>
                    <a:pt x="1662" y="3839"/>
                    <a:pt x="2120" y="4008"/>
                    <a:pt x="2578" y="4123"/>
                  </a:cubicBezTo>
                  <a:cubicBezTo>
                    <a:pt x="2755" y="4162"/>
                    <a:pt x="2940" y="4195"/>
                    <a:pt x="3120" y="4195"/>
                  </a:cubicBezTo>
                  <a:cubicBezTo>
                    <a:pt x="3459" y="4195"/>
                    <a:pt x="3781" y="4078"/>
                    <a:pt x="4006" y="3665"/>
                  </a:cubicBezTo>
                  <a:cubicBezTo>
                    <a:pt x="4523" y="2978"/>
                    <a:pt x="4180" y="2351"/>
                    <a:pt x="3836" y="1719"/>
                  </a:cubicBezTo>
                  <a:cubicBezTo>
                    <a:pt x="3722" y="1207"/>
                    <a:pt x="3493" y="749"/>
                    <a:pt x="3035" y="406"/>
                  </a:cubicBezTo>
                  <a:cubicBezTo>
                    <a:pt x="2695" y="141"/>
                    <a:pt x="2357" y="1"/>
                    <a:pt x="20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1" name="Google Shape;771;p32"/>
          <p:cNvGrpSpPr/>
          <p:nvPr/>
        </p:nvGrpSpPr>
        <p:grpSpPr>
          <a:xfrm>
            <a:off x="-568773" y="3502612"/>
            <a:ext cx="2651393" cy="2022167"/>
            <a:chOff x="-568773" y="3502612"/>
            <a:chExt cx="2651393" cy="2022167"/>
          </a:xfrm>
        </p:grpSpPr>
        <p:sp>
          <p:nvSpPr>
            <p:cNvPr id="772" name="Google Shape;772;p32"/>
            <p:cNvSpPr/>
            <p:nvPr/>
          </p:nvSpPr>
          <p:spPr>
            <a:xfrm rot="6300183">
              <a:off x="153696" y="3203549"/>
              <a:ext cx="1222648" cy="2400521"/>
            </a:xfrm>
            <a:custGeom>
              <a:avLst/>
              <a:gdLst/>
              <a:ahLst/>
              <a:cxnLst/>
              <a:rect l="l" t="t" r="r" b="b"/>
              <a:pathLst>
                <a:path w="53329" h="104705" extrusionOk="0">
                  <a:moveTo>
                    <a:pt x="44517" y="0"/>
                  </a:moveTo>
                  <a:cubicBezTo>
                    <a:pt x="43945" y="174"/>
                    <a:pt x="43318" y="114"/>
                    <a:pt x="42686" y="174"/>
                  </a:cubicBezTo>
                  <a:cubicBezTo>
                    <a:pt x="40626" y="343"/>
                    <a:pt x="38566" y="632"/>
                    <a:pt x="36566" y="1144"/>
                  </a:cubicBezTo>
                  <a:cubicBezTo>
                    <a:pt x="31357" y="2348"/>
                    <a:pt x="26495" y="4294"/>
                    <a:pt x="21918" y="6926"/>
                  </a:cubicBezTo>
                  <a:cubicBezTo>
                    <a:pt x="16654" y="9842"/>
                    <a:pt x="11962" y="13504"/>
                    <a:pt x="8011" y="18026"/>
                  </a:cubicBezTo>
                  <a:cubicBezTo>
                    <a:pt x="5379" y="21057"/>
                    <a:pt x="3264" y="24435"/>
                    <a:pt x="1891" y="28211"/>
                  </a:cubicBezTo>
                  <a:cubicBezTo>
                    <a:pt x="458" y="32043"/>
                    <a:pt x="1" y="36048"/>
                    <a:pt x="687" y="40113"/>
                  </a:cubicBezTo>
                  <a:cubicBezTo>
                    <a:pt x="1205" y="43088"/>
                    <a:pt x="1717" y="46004"/>
                    <a:pt x="2006" y="48980"/>
                  </a:cubicBezTo>
                  <a:cubicBezTo>
                    <a:pt x="2349" y="51955"/>
                    <a:pt x="2518" y="54930"/>
                    <a:pt x="2578" y="57906"/>
                  </a:cubicBezTo>
                  <a:cubicBezTo>
                    <a:pt x="2633" y="60025"/>
                    <a:pt x="2692" y="62140"/>
                    <a:pt x="2692" y="64259"/>
                  </a:cubicBezTo>
                  <a:cubicBezTo>
                    <a:pt x="2692" y="69523"/>
                    <a:pt x="2578" y="74788"/>
                    <a:pt x="2747" y="80107"/>
                  </a:cubicBezTo>
                  <a:cubicBezTo>
                    <a:pt x="2807" y="82341"/>
                    <a:pt x="2976" y="84629"/>
                    <a:pt x="3205" y="86859"/>
                  </a:cubicBezTo>
                  <a:cubicBezTo>
                    <a:pt x="3548" y="89665"/>
                    <a:pt x="4065" y="92352"/>
                    <a:pt x="5036" y="94984"/>
                  </a:cubicBezTo>
                  <a:cubicBezTo>
                    <a:pt x="6066" y="97730"/>
                    <a:pt x="7499" y="100133"/>
                    <a:pt x="9787" y="102079"/>
                  </a:cubicBezTo>
                  <a:cubicBezTo>
                    <a:pt x="11046" y="103168"/>
                    <a:pt x="12474" y="103969"/>
                    <a:pt x="14022" y="104596"/>
                  </a:cubicBezTo>
                  <a:cubicBezTo>
                    <a:pt x="14101" y="104638"/>
                    <a:pt x="14180" y="104705"/>
                    <a:pt x="14259" y="104705"/>
                  </a:cubicBezTo>
                  <a:cubicBezTo>
                    <a:pt x="14294" y="104705"/>
                    <a:pt x="14329" y="104691"/>
                    <a:pt x="14365" y="104656"/>
                  </a:cubicBezTo>
                  <a:cubicBezTo>
                    <a:pt x="14594" y="104427"/>
                    <a:pt x="14708" y="104084"/>
                    <a:pt x="14708" y="103795"/>
                  </a:cubicBezTo>
                  <a:cubicBezTo>
                    <a:pt x="14763" y="103567"/>
                    <a:pt x="14479" y="103567"/>
                    <a:pt x="14305" y="103452"/>
                  </a:cubicBezTo>
                  <a:cubicBezTo>
                    <a:pt x="11504" y="102308"/>
                    <a:pt x="9270" y="100422"/>
                    <a:pt x="7668" y="97845"/>
                  </a:cubicBezTo>
                  <a:cubicBezTo>
                    <a:pt x="6295" y="95615"/>
                    <a:pt x="5494" y="93153"/>
                    <a:pt x="4981" y="90635"/>
                  </a:cubicBezTo>
                  <a:cubicBezTo>
                    <a:pt x="4120" y="86575"/>
                    <a:pt x="3951" y="82455"/>
                    <a:pt x="3837" y="78335"/>
                  </a:cubicBezTo>
                  <a:cubicBezTo>
                    <a:pt x="3777" y="75873"/>
                    <a:pt x="3837" y="73355"/>
                    <a:pt x="3837" y="70897"/>
                  </a:cubicBezTo>
                  <a:cubicBezTo>
                    <a:pt x="3837" y="66145"/>
                    <a:pt x="3892" y="61398"/>
                    <a:pt x="3722" y="56647"/>
                  </a:cubicBezTo>
                  <a:cubicBezTo>
                    <a:pt x="3608" y="54074"/>
                    <a:pt x="3434" y="51442"/>
                    <a:pt x="3150" y="48810"/>
                  </a:cubicBezTo>
                  <a:cubicBezTo>
                    <a:pt x="2921" y="46119"/>
                    <a:pt x="2518" y="43372"/>
                    <a:pt x="1946" y="40740"/>
                  </a:cubicBezTo>
                  <a:cubicBezTo>
                    <a:pt x="1548" y="38566"/>
                    <a:pt x="1433" y="36391"/>
                    <a:pt x="1662" y="34217"/>
                  </a:cubicBezTo>
                  <a:cubicBezTo>
                    <a:pt x="2006" y="30614"/>
                    <a:pt x="3205" y="27296"/>
                    <a:pt x="5036" y="24206"/>
                  </a:cubicBezTo>
                  <a:cubicBezTo>
                    <a:pt x="7499" y="19972"/>
                    <a:pt x="10758" y="16424"/>
                    <a:pt x="14594" y="13334"/>
                  </a:cubicBezTo>
                  <a:cubicBezTo>
                    <a:pt x="18082" y="10414"/>
                    <a:pt x="21858" y="8070"/>
                    <a:pt x="25978" y="6125"/>
                  </a:cubicBezTo>
                  <a:cubicBezTo>
                    <a:pt x="29068" y="4637"/>
                    <a:pt x="32332" y="3378"/>
                    <a:pt x="35705" y="2518"/>
                  </a:cubicBezTo>
                  <a:cubicBezTo>
                    <a:pt x="38054" y="1891"/>
                    <a:pt x="40512" y="1488"/>
                    <a:pt x="42974" y="1318"/>
                  </a:cubicBezTo>
                  <a:cubicBezTo>
                    <a:pt x="43803" y="1261"/>
                    <a:pt x="44646" y="1232"/>
                    <a:pt x="45497" y="1232"/>
                  </a:cubicBezTo>
                  <a:cubicBezTo>
                    <a:pt x="46348" y="1232"/>
                    <a:pt x="47206" y="1261"/>
                    <a:pt x="48065" y="1318"/>
                  </a:cubicBezTo>
                  <a:cubicBezTo>
                    <a:pt x="49612" y="1488"/>
                    <a:pt x="51154" y="1831"/>
                    <a:pt x="52642" y="2348"/>
                  </a:cubicBezTo>
                  <a:cubicBezTo>
                    <a:pt x="52696" y="2361"/>
                    <a:pt x="52743" y="2368"/>
                    <a:pt x="52785" y="2368"/>
                  </a:cubicBezTo>
                  <a:cubicBezTo>
                    <a:pt x="52921" y="2368"/>
                    <a:pt x="52999" y="2295"/>
                    <a:pt x="53045" y="2119"/>
                  </a:cubicBezTo>
                  <a:cubicBezTo>
                    <a:pt x="53100" y="2005"/>
                    <a:pt x="53159" y="1945"/>
                    <a:pt x="53159" y="1831"/>
                  </a:cubicBezTo>
                  <a:cubicBezTo>
                    <a:pt x="53329" y="1373"/>
                    <a:pt x="53329" y="1373"/>
                    <a:pt x="52871" y="1204"/>
                  </a:cubicBezTo>
                  <a:cubicBezTo>
                    <a:pt x="51214" y="632"/>
                    <a:pt x="49552" y="343"/>
                    <a:pt x="47836" y="174"/>
                  </a:cubicBezTo>
                  <a:cubicBezTo>
                    <a:pt x="47209" y="114"/>
                    <a:pt x="46577" y="174"/>
                    <a:pt x="459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2"/>
            <p:cNvSpPr/>
            <p:nvPr/>
          </p:nvSpPr>
          <p:spPr>
            <a:xfrm rot="6300183">
              <a:off x="63709" y="3407906"/>
              <a:ext cx="1176681" cy="2212455"/>
            </a:xfrm>
            <a:custGeom>
              <a:avLst/>
              <a:gdLst/>
              <a:ahLst/>
              <a:cxnLst/>
              <a:rect l="l" t="t" r="r" b="b"/>
              <a:pathLst>
                <a:path w="51324" h="96502" extrusionOk="0">
                  <a:moveTo>
                    <a:pt x="43557" y="0"/>
                  </a:moveTo>
                  <a:cubicBezTo>
                    <a:pt x="42004" y="0"/>
                    <a:pt x="40450" y="127"/>
                    <a:pt x="38909" y="340"/>
                  </a:cubicBezTo>
                  <a:cubicBezTo>
                    <a:pt x="33815" y="1141"/>
                    <a:pt x="29008" y="2798"/>
                    <a:pt x="24431" y="5087"/>
                  </a:cubicBezTo>
                  <a:cubicBezTo>
                    <a:pt x="21629" y="6405"/>
                    <a:pt x="18997" y="8007"/>
                    <a:pt x="16479" y="9779"/>
                  </a:cubicBezTo>
                  <a:cubicBezTo>
                    <a:pt x="12644" y="12470"/>
                    <a:pt x="9155" y="15560"/>
                    <a:pt x="6180" y="19222"/>
                  </a:cubicBezTo>
                  <a:cubicBezTo>
                    <a:pt x="3832" y="22197"/>
                    <a:pt x="1886" y="25457"/>
                    <a:pt x="856" y="29119"/>
                  </a:cubicBezTo>
                  <a:cubicBezTo>
                    <a:pt x="229" y="31407"/>
                    <a:pt x="0" y="33696"/>
                    <a:pt x="344" y="35985"/>
                  </a:cubicBezTo>
                  <a:cubicBezTo>
                    <a:pt x="687" y="38274"/>
                    <a:pt x="1030" y="40562"/>
                    <a:pt x="1259" y="42851"/>
                  </a:cubicBezTo>
                  <a:cubicBezTo>
                    <a:pt x="1603" y="45827"/>
                    <a:pt x="1717" y="48802"/>
                    <a:pt x="1772" y="51777"/>
                  </a:cubicBezTo>
                  <a:cubicBezTo>
                    <a:pt x="1831" y="53668"/>
                    <a:pt x="1772" y="55613"/>
                    <a:pt x="1717" y="57499"/>
                  </a:cubicBezTo>
                  <a:cubicBezTo>
                    <a:pt x="1657" y="59559"/>
                    <a:pt x="1603" y="61564"/>
                    <a:pt x="1603" y="63624"/>
                  </a:cubicBezTo>
                  <a:cubicBezTo>
                    <a:pt x="1543" y="65684"/>
                    <a:pt x="1429" y="67799"/>
                    <a:pt x="1488" y="69689"/>
                  </a:cubicBezTo>
                  <a:cubicBezTo>
                    <a:pt x="1429" y="72720"/>
                    <a:pt x="1543" y="75581"/>
                    <a:pt x="1831" y="78387"/>
                  </a:cubicBezTo>
                  <a:cubicBezTo>
                    <a:pt x="2175" y="81188"/>
                    <a:pt x="2687" y="83880"/>
                    <a:pt x="3662" y="86512"/>
                  </a:cubicBezTo>
                  <a:cubicBezTo>
                    <a:pt x="5036" y="90229"/>
                    <a:pt x="7096" y="93433"/>
                    <a:pt x="9957" y="96124"/>
                  </a:cubicBezTo>
                  <a:cubicBezTo>
                    <a:pt x="10206" y="96374"/>
                    <a:pt x="10334" y="96502"/>
                    <a:pt x="10459" y="96502"/>
                  </a:cubicBezTo>
                  <a:cubicBezTo>
                    <a:pt x="10592" y="96502"/>
                    <a:pt x="10721" y="96359"/>
                    <a:pt x="10986" y="96065"/>
                  </a:cubicBezTo>
                  <a:cubicBezTo>
                    <a:pt x="11156" y="95896"/>
                    <a:pt x="11215" y="95781"/>
                    <a:pt x="10986" y="95607"/>
                  </a:cubicBezTo>
                  <a:lnTo>
                    <a:pt x="9783" y="94408"/>
                  </a:lnTo>
                  <a:cubicBezTo>
                    <a:pt x="7210" y="91661"/>
                    <a:pt x="5434" y="88457"/>
                    <a:pt x="4290" y="84910"/>
                  </a:cubicBezTo>
                  <a:cubicBezTo>
                    <a:pt x="3145" y="81074"/>
                    <a:pt x="2747" y="77128"/>
                    <a:pt x="2633" y="73177"/>
                  </a:cubicBezTo>
                  <a:cubicBezTo>
                    <a:pt x="2573" y="69689"/>
                    <a:pt x="2633" y="66197"/>
                    <a:pt x="2747" y="62709"/>
                  </a:cubicBezTo>
                  <a:cubicBezTo>
                    <a:pt x="2861" y="60589"/>
                    <a:pt x="2916" y="58415"/>
                    <a:pt x="2916" y="56240"/>
                  </a:cubicBezTo>
                  <a:cubicBezTo>
                    <a:pt x="2916" y="54469"/>
                    <a:pt x="2916" y="52752"/>
                    <a:pt x="2861" y="50976"/>
                  </a:cubicBezTo>
                  <a:cubicBezTo>
                    <a:pt x="2802" y="48459"/>
                    <a:pt x="2687" y="46001"/>
                    <a:pt x="2459" y="43538"/>
                  </a:cubicBezTo>
                  <a:cubicBezTo>
                    <a:pt x="2289" y="41423"/>
                    <a:pt x="2060" y="39304"/>
                    <a:pt x="1657" y="37244"/>
                  </a:cubicBezTo>
                  <a:cubicBezTo>
                    <a:pt x="1314" y="35358"/>
                    <a:pt x="1200" y="33412"/>
                    <a:pt x="1543" y="31467"/>
                  </a:cubicBezTo>
                  <a:cubicBezTo>
                    <a:pt x="2001" y="28318"/>
                    <a:pt x="3260" y="25457"/>
                    <a:pt x="4976" y="22825"/>
                  </a:cubicBezTo>
                  <a:cubicBezTo>
                    <a:pt x="7096" y="19565"/>
                    <a:pt x="9728" y="16704"/>
                    <a:pt x="12644" y="14187"/>
                  </a:cubicBezTo>
                  <a:cubicBezTo>
                    <a:pt x="16251" y="11037"/>
                    <a:pt x="20196" y="8465"/>
                    <a:pt x="24431" y="6345"/>
                  </a:cubicBezTo>
                  <a:cubicBezTo>
                    <a:pt x="27122" y="4972"/>
                    <a:pt x="29924" y="3828"/>
                    <a:pt x="32785" y="2912"/>
                  </a:cubicBezTo>
                  <a:cubicBezTo>
                    <a:pt x="36287" y="1851"/>
                    <a:pt x="39841" y="1183"/>
                    <a:pt x="43486" y="1183"/>
                  </a:cubicBezTo>
                  <a:cubicBezTo>
                    <a:pt x="43771" y="1183"/>
                    <a:pt x="44056" y="1187"/>
                    <a:pt x="44343" y="1196"/>
                  </a:cubicBezTo>
                  <a:cubicBezTo>
                    <a:pt x="46403" y="1196"/>
                    <a:pt x="48408" y="1539"/>
                    <a:pt x="50353" y="2171"/>
                  </a:cubicBezTo>
                  <a:cubicBezTo>
                    <a:pt x="50555" y="2230"/>
                    <a:pt x="50685" y="2269"/>
                    <a:pt x="50780" y="2269"/>
                  </a:cubicBezTo>
                  <a:cubicBezTo>
                    <a:pt x="50954" y="2269"/>
                    <a:pt x="51006" y="2139"/>
                    <a:pt x="51154" y="1768"/>
                  </a:cubicBezTo>
                  <a:cubicBezTo>
                    <a:pt x="51323" y="1310"/>
                    <a:pt x="51323" y="1255"/>
                    <a:pt x="50866" y="1141"/>
                  </a:cubicBezTo>
                  <a:cubicBezTo>
                    <a:pt x="50239" y="912"/>
                    <a:pt x="49552" y="683"/>
                    <a:pt x="48920" y="569"/>
                  </a:cubicBezTo>
                  <a:cubicBezTo>
                    <a:pt x="47143" y="169"/>
                    <a:pt x="45350" y="0"/>
                    <a:pt x="4355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32"/>
            <p:cNvSpPr/>
            <p:nvPr/>
          </p:nvSpPr>
          <p:spPr>
            <a:xfrm rot="6300183">
              <a:off x="28744" y="3732267"/>
              <a:ext cx="1191170" cy="1870689"/>
            </a:xfrm>
            <a:custGeom>
              <a:avLst/>
              <a:gdLst/>
              <a:ahLst/>
              <a:cxnLst/>
              <a:rect l="l" t="t" r="r" b="b"/>
              <a:pathLst>
                <a:path w="51956" h="81595" extrusionOk="0">
                  <a:moveTo>
                    <a:pt x="39455" y="0"/>
                  </a:moveTo>
                  <a:cubicBezTo>
                    <a:pt x="38988" y="0"/>
                    <a:pt x="38521" y="10"/>
                    <a:pt x="38054" y="29"/>
                  </a:cubicBezTo>
                  <a:cubicBezTo>
                    <a:pt x="36278" y="143"/>
                    <a:pt x="34506" y="317"/>
                    <a:pt x="32730" y="546"/>
                  </a:cubicBezTo>
                  <a:cubicBezTo>
                    <a:pt x="28441" y="1233"/>
                    <a:pt x="24321" y="2377"/>
                    <a:pt x="20316" y="4034"/>
                  </a:cubicBezTo>
                  <a:cubicBezTo>
                    <a:pt x="16823" y="5522"/>
                    <a:pt x="13450" y="7298"/>
                    <a:pt x="10415" y="9527"/>
                  </a:cubicBezTo>
                  <a:cubicBezTo>
                    <a:pt x="7613" y="11587"/>
                    <a:pt x="5096" y="13935"/>
                    <a:pt x="3205" y="16851"/>
                  </a:cubicBezTo>
                  <a:cubicBezTo>
                    <a:pt x="1090" y="20115"/>
                    <a:pt x="115" y="23662"/>
                    <a:pt x="747" y="27553"/>
                  </a:cubicBezTo>
                  <a:cubicBezTo>
                    <a:pt x="1145" y="30071"/>
                    <a:pt x="1260" y="32589"/>
                    <a:pt x="1319" y="35106"/>
                  </a:cubicBezTo>
                  <a:cubicBezTo>
                    <a:pt x="1434" y="39112"/>
                    <a:pt x="1205" y="43117"/>
                    <a:pt x="916" y="47063"/>
                  </a:cubicBezTo>
                  <a:cubicBezTo>
                    <a:pt x="747" y="49123"/>
                    <a:pt x="573" y="51128"/>
                    <a:pt x="404" y="53187"/>
                  </a:cubicBezTo>
                  <a:cubicBezTo>
                    <a:pt x="230" y="55705"/>
                    <a:pt x="60" y="58223"/>
                    <a:pt x="60" y="61198"/>
                  </a:cubicBezTo>
                  <a:cubicBezTo>
                    <a:pt x="1" y="63144"/>
                    <a:pt x="175" y="65487"/>
                    <a:pt x="573" y="67836"/>
                  </a:cubicBezTo>
                  <a:cubicBezTo>
                    <a:pt x="1434" y="72926"/>
                    <a:pt x="3663" y="77389"/>
                    <a:pt x="7210" y="81165"/>
                  </a:cubicBezTo>
                  <a:cubicBezTo>
                    <a:pt x="7497" y="81451"/>
                    <a:pt x="7597" y="81594"/>
                    <a:pt x="7705" y="81594"/>
                  </a:cubicBezTo>
                  <a:cubicBezTo>
                    <a:pt x="7812" y="81594"/>
                    <a:pt x="7927" y="81451"/>
                    <a:pt x="8240" y="81165"/>
                  </a:cubicBezTo>
                  <a:cubicBezTo>
                    <a:pt x="8414" y="80936"/>
                    <a:pt x="8414" y="80822"/>
                    <a:pt x="8240" y="80653"/>
                  </a:cubicBezTo>
                  <a:cubicBezTo>
                    <a:pt x="7897" y="80309"/>
                    <a:pt x="7613" y="80021"/>
                    <a:pt x="7325" y="79678"/>
                  </a:cubicBezTo>
                  <a:cubicBezTo>
                    <a:pt x="4693" y="76762"/>
                    <a:pt x="2976" y="73384"/>
                    <a:pt x="2006" y="69552"/>
                  </a:cubicBezTo>
                  <a:cubicBezTo>
                    <a:pt x="1548" y="67547"/>
                    <a:pt x="1260" y="65487"/>
                    <a:pt x="1145" y="63372"/>
                  </a:cubicBezTo>
                  <a:cubicBezTo>
                    <a:pt x="1090" y="61198"/>
                    <a:pt x="1090" y="59024"/>
                    <a:pt x="1205" y="56849"/>
                  </a:cubicBezTo>
                  <a:cubicBezTo>
                    <a:pt x="1319" y="54959"/>
                    <a:pt x="1489" y="53014"/>
                    <a:pt x="1663" y="51128"/>
                  </a:cubicBezTo>
                  <a:cubicBezTo>
                    <a:pt x="1777" y="49411"/>
                    <a:pt x="1891" y="47694"/>
                    <a:pt x="2061" y="45978"/>
                  </a:cubicBezTo>
                  <a:cubicBezTo>
                    <a:pt x="2235" y="43804"/>
                    <a:pt x="2349" y="41629"/>
                    <a:pt x="2404" y="39510"/>
                  </a:cubicBezTo>
                  <a:cubicBezTo>
                    <a:pt x="2464" y="37335"/>
                    <a:pt x="2464" y="35106"/>
                    <a:pt x="2349" y="32932"/>
                  </a:cubicBezTo>
                  <a:cubicBezTo>
                    <a:pt x="2290" y="31788"/>
                    <a:pt x="2175" y="30643"/>
                    <a:pt x="2061" y="29499"/>
                  </a:cubicBezTo>
                  <a:cubicBezTo>
                    <a:pt x="1946" y="28354"/>
                    <a:pt x="1717" y="27210"/>
                    <a:pt x="1663" y="26066"/>
                  </a:cubicBezTo>
                  <a:cubicBezTo>
                    <a:pt x="1489" y="23662"/>
                    <a:pt x="2006" y="21429"/>
                    <a:pt x="3091" y="19254"/>
                  </a:cubicBezTo>
                  <a:cubicBezTo>
                    <a:pt x="4409" y="16567"/>
                    <a:pt x="6354" y="14333"/>
                    <a:pt x="8584" y="12388"/>
                  </a:cubicBezTo>
                  <a:cubicBezTo>
                    <a:pt x="11216" y="10044"/>
                    <a:pt x="14136" y="8213"/>
                    <a:pt x="17226" y="6611"/>
                  </a:cubicBezTo>
                  <a:cubicBezTo>
                    <a:pt x="20316" y="5123"/>
                    <a:pt x="23461" y="3865"/>
                    <a:pt x="26724" y="2949"/>
                  </a:cubicBezTo>
                  <a:cubicBezTo>
                    <a:pt x="30615" y="1860"/>
                    <a:pt x="34561" y="1233"/>
                    <a:pt x="38566" y="1059"/>
                  </a:cubicBezTo>
                  <a:cubicBezTo>
                    <a:pt x="40169" y="1059"/>
                    <a:pt x="41771" y="1118"/>
                    <a:pt x="43318" y="1287"/>
                  </a:cubicBezTo>
                  <a:cubicBezTo>
                    <a:pt x="46064" y="1576"/>
                    <a:pt x="48696" y="2203"/>
                    <a:pt x="51155" y="3347"/>
                  </a:cubicBezTo>
                  <a:cubicBezTo>
                    <a:pt x="51247" y="3395"/>
                    <a:pt x="51338" y="3478"/>
                    <a:pt x="51402" y="3478"/>
                  </a:cubicBezTo>
                  <a:cubicBezTo>
                    <a:pt x="51417" y="3478"/>
                    <a:pt x="51431" y="3473"/>
                    <a:pt x="51443" y="3462"/>
                  </a:cubicBezTo>
                  <a:cubicBezTo>
                    <a:pt x="51672" y="3233"/>
                    <a:pt x="51786" y="2949"/>
                    <a:pt x="51901" y="2661"/>
                  </a:cubicBezTo>
                  <a:cubicBezTo>
                    <a:pt x="51956" y="2491"/>
                    <a:pt x="51727" y="2432"/>
                    <a:pt x="51557" y="2377"/>
                  </a:cubicBezTo>
                  <a:cubicBezTo>
                    <a:pt x="49896" y="1576"/>
                    <a:pt x="48179" y="1059"/>
                    <a:pt x="46408" y="715"/>
                  </a:cubicBezTo>
                  <a:cubicBezTo>
                    <a:pt x="44119" y="238"/>
                    <a:pt x="41789" y="0"/>
                    <a:pt x="394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32"/>
            <p:cNvSpPr/>
            <p:nvPr/>
          </p:nvSpPr>
          <p:spPr>
            <a:xfrm rot="6300183">
              <a:off x="510" y="3852630"/>
              <a:ext cx="1119066" cy="1797943"/>
            </a:xfrm>
            <a:custGeom>
              <a:avLst/>
              <a:gdLst/>
              <a:ahLst/>
              <a:cxnLst/>
              <a:rect l="l" t="t" r="r" b="b"/>
              <a:pathLst>
                <a:path w="48811" h="78422" extrusionOk="0">
                  <a:moveTo>
                    <a:pt x="38222" y="0"/>
                  </a:moveTo>
                  <a:cubicBezTo>
                    <a:pt x="37421" y="0"/>
                    <a:pt x="36680" y="0"/>
                    <a:pt x="35934" y="60"/>
                  </a:cubicBezTo>
                  <a:cubicBezTo>
                    <a:pt x="33018" y="229"/>
                    <a:pt x="30097" y="687"/>
                    <a:pt x="27236" y="1433"/>
                  </a:cubicBezTo>
                  <a:cubicBezTo>
                    <a:pt x="23176" y="2463"/>
                    <a:pt x="19226" y="3891"/>
                    <a:pt x="15449" y="5896"/>
                  </a:cubicBezTo>
                  <a:cubicBezTo>
                    <a:pt x="11673" y="7897"/>
                    <a:pt x="8185" y="10300"/>
                    <a:pt x="5209" y="13449"/>
                  </a:cubicBezTo>
                  <a:cubicBezTo>
                    <a:pt x="3493" y="15280"/>
                    <a:pt x="2060" y="17395"/>
                    <a:pt x="1145" y="19798"/>
                  </a:cubicBezTo>
                  <a:cubicBezTo>
                    <a:pt x="344" y="21858"/>
                    <a:pt x="0" y="24032"/>
                    <a:pt x="403" y="26266"/>
                  </a:cubicBezTo>
                  <a:cubicBezTo>
                    <a:pt x="632" y="27525"/>
                    <a:pt x="975" y="28784"/>
                    <a:pt x="1204" y="30043"/>
                  </a:cubicBezTo>
                  <a:cubicBezTo>
                    <a:pt x="2120" y="34391"/>
                    <a:pt x="2463" y="38740"/>
                    <a:pt x="2632" y="43144"/>
                  </a:cubicBezTo>
                  <a:cubicBezTo>
                    <a:pt x="2747" y="45432"/>
                    <a:pt x="2806" y="47666"/>
                    <a:pt x="2806" y="49895"/>
                  </a:cubicBezTo>
                  <a:cubicBezTo>
                    <a:pt x="2806" y="51900"/>
                    <a:pt x="2861" y="53901"/>
                    <a:pt x="2976" y="55906"/>
                  </a:cubicBezTo>
                  <a:cubicBezTo>
                    <a:pt x="3035" y="57851"/>
                    <a:pt x="3204" y="59797"/>
                    <a:pt x="3493" y="61683"/>
                  </a:cubicBezTo>
                  <a:cubicBezTo>
                    <a:pt x="3951" y="64489"/>
                    <a:pt x="4692" y="67235"/>
                    <a:pt x="5896" y="69808"/>
                  </a:cubicBezTo>
                  <a:cubicBezTo>
                    <a:pt x="7439" y="73071"/>
                    <a:pt x="9672" y="75818"/>
                    <a:pt x="12359" y="78221"/>
                  </a:cubicBezTo>
                  <a:cubicBezTo>
                    <a:pt x="12517" y="78351"/>
                    <a:pt x="12614" y="78421"/>
                    <a:pt x="12707" y="78421"/>
                  </a:cubicBezTo>
                  <a:cubicBezTo>
                    <a:pt x="12817" y="78421"/>
                    <a:pt x="12919" y="78323"/>
                    <a:pt x="13106" y="78107"/>
                  </a:cubicBezTo>
                  <a:cubicBezTo>
                    <a:pt x="13161" y="78047"/>
                    <a:pt x="13161" y="77992"/>
                    <a:pt x="13275" y="77933"/>
                  </a:cubicBezTo>
                  <a:cubicBezTo>
                    <a:pt x="13389" y="77763"/>
                    <a:pt x="13334" y="77649"/>
                    <a:pt x="13220" y="77534"/>
                  </a:cubicBezTo>
                  <a:cubicBezTo>
                    <a:pt x="12190" y="76733"/>
                    <a:pt x="11275" y="75758"/>
                    <a:pt x="10414" y="74788"/>
                  </a:cubicBezTo>
                  <a:cubicBezTo>
                    <a:pt x="8583" y="72728"/>
                    <a:pt x="7155" y="70380"/>
                    <a:pt x="6125" y="67807"/>
                  </a:cubicBezTo>
                  <a:cubicBezTo>
                    <a:pt x="5035" y="65001"/>
                    <a:pt x="4523" y="62026"/>
                    <a:pt x="4234" y="59050"/>
                  </a:cubicBezTo>
                  <a:cubicBezTo>
                    <a:pt x="3951" y="56418"/>
                    <a:pt x="3891" y="53786"/>
                    <a:pt x="3836" y="51154"/>
                  </a:cubicBezTo>
                  <a:cubicBezTo>
                    <a:pt x="3777" y="48522"/>
                    <a:pt x="3777" y="45950"/>
                    <a:pt x="3662" y="43317"/>
                  </a:cubicBezTo>
                  <a:cubicBezTo>
                    <a:pt x="3607" y="41258"/>
                    <a:pt x="3493" y="39253"/>
                    <a:pt x="3319" y="37193"/>
                  </a:cubicBezTo>
                  <a:cubicBezTo>
                    <a:pt x="2976" y="33874"/>
                    <a:pt x="2463" y="30615"/>
                    <a:pt x="1662" y="27411"/>
                  </a:cubicBezTo>
                  <a:cubicBezTo>
                    <a:pt x="1145" y="25351"/>
                    <a:pt x="1145" y="23346"/>
                    <a:pt x="1717" y="21345"/>
                  </a:cubicBezTo>
                  <a:cubicBezTo>
                    <a:pt x="2463" y="18599"/>
                    <a:pt x="3951" y="16310"/>
                    <a:pt x="5896" y="14250"/>
                  </a:cubicBezTo>
                  <a:cubicBezTo>
                    <a:pt x="8757" y="11101"/>
                    <a:pt x="12190" y="8757"/>
                    <a:pt x="15967" y="6812"/>
                  </a:cubicBezTo>
                  <a:cubicBezTo>
                    <a:pt x="19340" y="5036"/>
                    <a:pt x="22833" y="3662"/>
                    <a:pt x="26550" y="2692"/>
                  </a:cubicBezTo>
                  <a:cubicBezTo>
                    <a:pt x="30388" y="1675"/>
                    <a:pt x="34261" y="1032"/>
                    <a:pt x="38202" y="1032"/>
                  </a:cubicBezTo>
                  <a:cubicBezTo>
                    <a:pt x="39140" y="1032"/>
                    <a:pt x="40082" y="1068"/>
                    <a:pt x="41028" y="1145"/>
                  </a:cubicBezTo>
                  <a:cubicBezTo>
                    <a:pt x="43432" y="1374"/>
                    <a:pt x="45775" y="1776"/>
                    <a:pt x="48009" y="2632"/>
                  </a:cubicBezTo>
                  <a:cubicBezTo>
                    <a:pt x="48120" y="2688"/>
                    <a:pt x="48207" y="2715"/>
                    <a:pt x="48279" y="2715"/>
                  </a:cubicBezTo>
                  <a:cubicBezTo>
                    <a:pt x="48432" y="2715"/>
                    <a:pt x="48521" y="2599"/>
                    <a:pt x="48636" y="2404"/>
                  </a:cubicBezTo>
                  <a:cubicBezTo>
                    <a:pt x="48810" y="1831"/>
                    <a:pt x="48810" y="1831"/>
                    <a:pt x="48293" y="1662"/>
                  </a:cubicBezTo>
                  <a:cubicBezTo>
                    <a:pt x="48179" y="1602"/>
                    <a:pt x="48064" y="1548"/>
                    <a:pt x="48009" y="1548"/>
                  </a:cubicBezTo>
                  <a:cubicBezTo>
                    <a:pt x="44805" y="403"/>
                    <a:pt x="41541" y="0"/>
                    <a:pt x="382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6" name="Google Shape;776;p32"/>
          <p:cNvSpPr/>
          <p:nvPr/>
        </p:nvSpPr>
        <p:spPr>
          <a:xfrm rot="-318339" flipH="1">
            <a:off x="682537" y="21114"/>
            <a:ext cx="584726" cy="1170822"/>
          </a:xfrm>
          <a:custGeom>
            <a:avLst/>
            <a:gdLst/>
            <a:ahLst/>
            <a:cxnLst/>
            <a:rect l="l" t="t" r="r" b="b"/>
            <a:pathLst>
              <a:path w="104481" h="209207" extrusionOk="0">
                <a:moveTo>
                  <a:pt x="37896" y="20017"/>
                </a:moveTo>
                <a:cubicBezTo>
                  <a:pt x="37992" y="20017"/>
                  <a:pt x="38092" y="20023"/>
                  <a:pt x="38197" y="20034"/>
                </a:cubicBezTo>
                <a:cubicBezTo>
                  <a:pt x="38508" y="20244"/>
                  <a:pt x="38929" y="20345"/>
                  <a:pt x="39039" y="20665"/>
                </a:cubicBezTo>
                <a:cubicBezTo>
                  <a:pt x="43037" y="29814"/>
                  <a:pt x="47035" y="38863"/>
                  <a:pt x="50923" y="48020"/>
                </a:cubicBezTo>
                <a:cubicBezTo>
                  <a:pt x="51325" y="48823"/>
                  <a:pt x="51251" y="49718"/>
                  <a:pt x="51426" y="50529"/>
                </a:cubicBezTo>
                <a:lnTo>
                  <a:pt x="51426" y="50529"/>
                </a:lnTo>
                <a:cubicBezTo>
                  <a:pt x="50385" y="50364"/>
                  <a:pt x="50179" y="49461"/>
                  <a:pt x="49871" y="48652"/>
                </a:cubicBezTo>
                <a:cubicBezTo>
                  <a:pt x="47346" y="43702"/>
                  <a:pt x="44930" y="38652"/>
                  <a:pt x="42405" y="33602"/>
                </a:cubicBezTo>
                <a:cubicBezTo>
                  <a:pt x="40402" y="29604"/>
                  <a:pt x="38407" y="25505"/>
                  <a:pt x="36404" y="21717"/>
                </a:cubicBezTo>
                <a:cubicBezTo>
                  <a:pt x="36503" y="20481"/>
                  <a:pt x="37025" y="20017"/>
                  <a:pt x="37896" y="20017"/>
                </a:cubicBezTo>
                <a:close/>
                <a:moveTo>
                  <a:pt x="21253" y="23922"/>
                </a:moveTo>
                <a:cubicBezTo>
                  <a:pt x="21784" y="24453"/>
                  <a:pt x="22306" y="24874"/>
                  <a:pt x="22726" y="25395"/>
                </a:cubicBezTo>
                <a:cubicBezTo>
                  <a:pt x="28408" y="33501"/>
                  <a:pt x="33458" y="42019"/>
                  <a:pt x="37986" y="50857"/>
                </a:cubicBezTo>
                <a:cubicBezTo>
                  <a:pt x="38271" y="51341"/>
                  <a:pt x="38211" y="52083"/>
                  <a:pt x="38275" y="52689"/>
                </a:cubicBezTo>
                <a:lnTo>
                  <a:pt x="38275" y="52689"/>
                </a:lnTo>
                <a:cubicBezTo>
                  <a:pt x="37881" y="52516"/>
                  <a:pt x="37424" y="52396"/>
                  <a:pt x="37145" y="52018"/>
                </a:cubicBezTo>
                <a:cubicBezTo>
                  <a:pt x="31674" y="43601"/>
                  <a:pt x="25782" y="35395"/>
                  <a:pt x="19570" y="27500"/>
                </a:cubicBezTo>
                <a:cubicBezTo>
                  <a:pt x="19259" y="27079"/>
                  <a:pt x="19048" y="26557"/>
                  <a:pt x="18838" y="26136"/>
                </a:cubicBezTo>
                <a:cubicBezTo>
                  <a:pt x="19149" y="25606"/>
                  <a:pt x="19360" y="25084"/>
                  <a:pt x="19780" y="24764"/>
                </a:cubicBezTo>
                <a:cubicBezTo>
                  <a:pt x="20100" y="24453"/>
                  <a:pt x="20622" y="24242"/>
                  <a:pt x="21253" y="23922"/>
                </a:cubicBezTo>
                <a:close/>
                <a:moveTo>
                  <a:pt x="51528" y="50686"/>
                </a:moveTo>
                <a:cubicBezTo>
                  <a:pt x="52436" y="51187"/>
                  <a:pt x="52405" y="52020"/>
                  <a:pt x="52397" y="52798"/>
                </a:cubicBezTo>
                <a:lnTo>
                  <a:pt x="52397" y="52798"/>
                </a:lnTo>
                <a:cubicBezTo>
                  <a:pt x="51395" y="52447"/>
                  <a:pt x="51358" y="51619"/>
                  <a:pt x="51528" y="50686"/>
                </a:cubicBezTo>
                <a:close/>
                <a:moveTo>
                  <a:pt x="52634" y="53282"/>
                </a:moveTo>
                <a:lnTo>
                  <a:pt x="52634" y="53282"/>
                </a:lnTo>
                <a:cubicBezTo>
                  <a:pt x="52765" y="53440"/>
                  <a:pt x="52896" y="53571"/>
                  <a:pt x="53028" y="53702"/>
                </a:cubicBezTo>
                <a:cubicBezTo>
                  <a:pt x="52981" y="53708"/>
                  <a:pt x="52939" y="53711"/>
                  <a:pt x="52902" y="53711"/>
                </a:cubicBezTo>
                <a:cubicBezTo>
                  <a:pt x="52594" y="53711"/>
                  <a:pt x="52604" y="53500"/>
                  <a:pt x="52634" y="53282"/>
                </a:cubicBezTo>
                <a:close/>
                <a:moveTo>
                  <a:pt x="38365" y="52910"/>
                </a:moveTo>
                <a:cubicBezTo>
                  <a:pt x="39512" y="53767"/>
                  <a:pt x="39551" y="53828"/>
                  <a:pt x="39188" y="55204"/>
                </a:cubicBezTo>
                <a:lnTo>
                  <a:pt x="39188" y="55204"/>
                </a:lnTo>
                <a:cubicBezTo>
                  <a:pt x="38616" y="54533"/>
                  <a:pt x="38150" y="53846"/>
                  <a:pt x="38365" y="52910"/>
                </a:cubicBezTo>
                <a:close/>
                <a:moveTo>
                  <a:pt x="39297" y="55391"/>
                </a:moveTo>
                <a:cubicBezTo>
                  <a:pt x="40021" y="55442"/>
                  <a:pt x="40294" y="55861"/>
                  <a:pt x="40192" y="56648"/>
                </a:cubicBezTo>
                <a:cubicBezTo>
                  <a:pt x="40192" y="56878"/>
                  <a:pt x="40136" y="57113"/>
                  <a:pt x="40108" y="57391"/>
                </a:cubicBezTo>
                <a:lnTo>
                  <a:pt x="40108" y="57391"/>
                </a:lnTo>
                <a:cubicBezTo>
                  <a:pt x="39839" y="56746"/>
                  <a:pt x="39565" y="56035"/>
                  <a:pt x="39297" y="55391"/>
                </a:cubicBezTo>
                <a:close/>
                <a:moveTo>
                  <a:pt x="40613" y="57490"/>
                </a:moveTo>
                <a:cubicBezTo>
                  <a:pt x="40677" y="57490"/>
                  <a:pt x="40592" y="57525"/>
                  <a:pt x="40469" y="57553"/>
                </a:cubicBezTo>
                <a:lnTo>
                  <a:pt x="40469" y="57553"/>
                </a:lnTo>
                <a:cubicBezTo>
                  <a:pt x="40560" y="57515"/>
                  <a:pt x="40613" y="57490"/>
                  <a:pt x="40613" y="57490"/>
                </a:cubicBezTo>
                <a:close/>
                <a:moveTo>
                  <a:pt x="59450" y="16667"/>
                </a:moveTo>
                <a:cubicBezTo>
                  <a:pt x="60923" y="18561"/>
                  <a:pt x="61554" y="20766"/>
                  <a:pt x="62286" y="22980"/>
                </a:cubicBezTo>
                <a:cubicBezTo>
                  <a:pt x="63549" y="27289"/>
                  <a:pt x="64710" y="31708"/>
                  <a:pt x="65863" y="36026"/>
                </a:cubicBezTo>
                <a:cubicBezTo>
                  <a:pt x="68809" y="48542"/>
                  <a:pt x="71755" y="60957"/>
                  <a:pt x="74600" y="73482"/>
                </a:cubicBezTo>
                <a:cubicBezTo>
                  <a:pt x="75232" y="75898"/>
                  <a:pt x="75652" y="78423"/>
                  <a:pt x="76073" y="80948"/>
                </a:cubicBezTo>
                <a:cubicBezTo>
                  <a:pt x="76174" y="81579"/>
                  <a:pt x="76073" y="82210"/>
                  <a:pt x="76073" y="84003"/>
                </a:cubicBezTo>
                <a:cubicBezTo>
                  <a:pt x="67968" y="61589"/>
                  <a:pt x="62396" y="39494"/>
                  <a:pt x="54400" y="18451"/>
                </a:cubicBezTo>
                <a:cubicBezTo>
                  <a:pt x="56184" y="16978"/>
                  <a:pt x="57657" y="16667"/>
                  <a:pt x="59450" y="16667"/>
                </a:cubicBezTo>
                <a:close/>
                <a:moveTo>
                  <a:pt x="10943" y="38762"/>
                </a:moveTo>
                <a:cubicBezTo>
                  <a:pt x="11894" y="39915"/>
                  <a:pt x="12946" y="40967"/>
                  <a:pt x="13788" y="42128"/>
                </a:cubicBezTo>
                <a:cubicBezTo>
                  <a:pt x="23046" y="55065"/>
                  <a:pt x="32406" y="67800"/>
                  <a:pt x="39560" y="82000"/>
                </a:cubicBezTo>
                <a:cubicBezTo>
                  <a:pt x="41017" y="84913"/>
                  <a:pt x="42992" y="87522"/>
                  <a:pt x="43948" y="90632"/>
                </a:cubicBezTo>
                <a:lnTo>
                  <a:pt x="43948" y="90632"/>
                </a:lnTo>
                <a:cubicBezTo>
                  <a:pt x="43811" y="90641"/>
                  <a:pt x="43657" y="90656"/>
                  <a:pt x="43510" y="90656"/>
                </a:cubicBezTo>
                <a:cubicBezTo>
                  <a:pt x="43318" y="90656"/>
                  <a:pt x="43140" y="90629"/>
                  <a:pt x="43037" y="90526"/>
                </a:cubicBezTo>
                <a:cubicBezTo>
                  <a:pt x="42506" y="89895"/>
                  <a:pt x="41875" y="89154"/>
                  <a:pt x="41353" y="88422"/>
                </a:cubicBezTo>
                <a:cubicBezTo>
                  <a:pt x="38828" y="84946"/>
                  <a:pt x="36303" y="81369"/>
                  <a:pt x="33879" y="77791"/>
                </a:cubicBezTo>
                <a:cubicBezTo>
                  <a:pt x="26093" y="66327"/>
                  <a:pt x="17154" y="55697"/>
                  <a:pt x="7475" y="45706"/>
                </a:cubicBezTo>
                <a:cubicBezTo>
                  <a:pt x="6844" y="45074"/>
                  <a:pt x="6313" y="44334"/>
                  <a:pt x="5682" y="43601"/>
                </a:cubicBezTo>
                <a:cubicBezTo>
                  <a:pt x="6844" y="41388"/>
                  <a:pt x="8737" y="40024"/>
                  <a:pt x="10943" y="38762"/>
                </a:cubicBezTo>
                <a:close/>
                <a:moveTo>
                  <a:pt x="44021" y="90774"/>
                </a:moveTo>
                <a:lnTo>
                  <a:pt x="44021" y="90774"/>
                </a:lnTo>
                <a:cubicBezTo>
                  <a:pt x="44770" y="91455"/>
                  <a:pt x="44813" y="92318"/>
                  <a:pt x="44564" y="93187"/>
                </a:cubicBezTo>
                <a:lnTo>
                  <a:pt x="44564" y="93187"/>
                </a:lnTo>
                <a:cubicBezTo>
                  <a:pt x="44083" y="92415"/>
                  <a:pt x="43621" y="91719"/>
                  <a:pt x="44021" y="90774"/>
                </a:cubicBezTo>
                <a:close/>
                <a:moveTo>
                  <a:pt x="37069" y="4212"/>
                </a:moveTo>
                <a:cubicBezTo>
                  <a:pt x="39404" y="4212"/>
                  <a:pt x="41377" y="5156"/>
                  <a:pt x="42927" y="6878"/>
                </a:cubicBezTo>
                <a:cubicBezTo>
                  <a:pt x="44089" y="8250"/>
                  <a:pt x="45141" y="9824"/>
                  <a:pt x="45873" y="11406"/>
                </a:cubicBezTo>
                <a:cubicBezTo>
                  <a:pt x="47876" y="15404"/>
                  <a:pt x="49871" y="19504"/>
                  <a:pt x="51454" y="23712"/>
                </a:cubicBezTo>
                <a:cubicBezTo>
                  <a:pt x="53869" y="30345"/>
                  <a:pt x="55974" y="37078"/>
                  <a:pt x="58288" y="43702"/>
                </a:cubicBezTo>
                <a:cubicBezTo>
                  <a:pt x="63027" y="57591"/>
                  <a:pt x="67656" y="71479"/>
                  <a:pt x="72387" y="85266"/>
                </a:cubicBezTo>
                <a:cubicBezTo>
                  <a:pt x="74701" y="92100"/>
                  <a:pt x="76494" y="99154"/>
                  <a:pt x="78068" y="106199"/>
                </a:cubicBezTo>
                <a:cubicBezTo>
                  <a:pt x="78279" y="107360"/>
                  <a:pt x="78388" y="108623"/>
                  <a:pt x="78489" y="109675"/>
                </a:cubicBezTo>
                <a:cubicBezTo>
                  <a:pt x="77546" y="111670"/>
                  <a:pt x="76174" y="112722"/>
                  <a:pt x="74491" y="113673"/>
                </a:cubicBezTo>
                <a:cubicBezTo>
                  <a:pt x="74070" y="113252"/>
                  <a:pt x="73548" y="112932"/>
                  <a:pt x="73439" y="112411"/>
                </a:cubicBezTo>
                <a:cubicBezTo>
                  <a:pt x="67126" y="82109"/>
                  <a:pt x="57977" y="52650"/>
                  <a:pt x="45031" y="24453"/>
                </a:cubicBezTo>
                <a:cubicBezTo>
                  <a:pt x="42717" y="19403"/>
                  <a:pt x="40091" y="14453"/>
                  <a:pt x="37667" y="9403"/>
                </a:cubicBezTo>
                <a:cubicBezTo>
                  <a:pt x="36825" y="7829"/>
                  <a:pt x="35773" y="6356"/>
                  <a:pt x="35461" y="4353"/>
                </a:cubicBezTo>
                <a:cubicBezTo>
                  <a:pt x="36015" y="4258"/>
                  <a:pt x="36551" y="4212"/>
                  <a:pt x="37069" y="4212"/>
                </a:cubicBezTo>
                <a:close/>
                <a:moveTo>
                  <a:pt x="24635" y="10402"/>
                </a:moveTo>
                <a:cubicBezTo>
                  <a:pt x="24915" y="10402"/>
                  <a:pt x="25192" y="10419"/>
                  <a:pt x="25462" y="10455"/>
                </a:cubicBezTo>
                <a:cubicBezTo>
                  <a:pt x="27145" y="11196"/>
                  <a:pt x="27777" y="12459"/>
                  <a:pt x="28517" y="13721"/>
                </a:cubicBezTo>
                <a:cubicBezTo>
                  <a:pt x="30302" y="17088"/>
                  <a:pt x="32196" y="20455"/>
                  <a:pt x="33778" y="23821"/>
                </a:cubicBezTo>
                <a:cubicBezTo>
                  <a:pt x="40192" y="36758"/>
                  <a:pt x="46824" y="49594"/>
                  <a:pt x="53979" y="62119"/>
                </a:cubicBezTo>
                <a:cubicBezTo>
                  <a:pt x="54189" y="62641"/>
                  <a:pt x="54501" y="63062"/>
                  <a:pt x="54711" y="63592"/>
                </a:cubicBezTo>
                <a:cubicBezTo>
                  <a:pt x="58288" y="69484"/>
                  <a:pt x="60813" y="75797"/>
                  <a:pt x="62497" y="82530"/>
                </a:cubicBezTo>
                <a:cubicBezTo>
                  <a:pt x="65022" y="91999"/>
                  <a:pt x="67757" y="101258"/>
                  <a:pt x="70392" y="110727"/>
                </a:cubicBezTo>
                <a:cubicBezTo>
                  <a:pt x="70703" y="111880"/>
                  <a:pt x="70813" y="113143"/>
                  <a:pt x="71124" y="114725"/>
                </a:cubicBezTo>
                <a:cubicBezTo>
                  <a:pt x="70282" y="114936"/>
                  <a:pt x="69971" y="115037"/>
                  <a:pt x="69441" y="115247"/>
                </a:cubicBezTo>
                <a:cubicBezTo>
                  <a:pt x="69020" y="114304"/>
                  <a:pt x="68498" y="113463"/>
                  <a:pt x="68178" y="112411"/>
                </a:cubicBezTo>
                <a:cubicBezTo>
                  <a:pt x="61764" y="94205"/>
                  <a:pt x="54501" y="76318"/>
                  <a:pt x="46614" y="58643"/>
                </a:cubicBezTo>
                <a:cubicBezTo>
                  <a:pt x="42296" y="48862"/>
                  <a:pt x="37145" y="39603"/>
                  <a:pt x="31143" y="30766"/>
                </a:cubicBezTo>
                <a:cubicBezTo>
                  <a:pt x="27886" y="25816"/>
                  <a:pt x="24519" y="20876"/>
                  <a:pt x="21253" y="15926"/>
                </a:cubicBezTo>
                <a:cubicBezTo>
                  <a:pt x="20622" y="14874"/>
                  <a:pt x="19991" y="13721"/>
                  <a:pt x="19259" y="12560"/>
                </a:cubicBezTo>
                <a:cubicBezTo>
                  <a:pt x="19780" y="12139"/>
                  <a:pt x="20100" y="11718"/>
                  <a:pt x="20521" y="11507"/>
                </a:cubicBezTo>
                <a:cubicBezTo>
                  <a:pt x="21825" y="10810"/>
                  <a:pt x="23279" y="10402"/>
                  <a:pt x="24635" y="10402"/>
                </a:cubicBezTo>
                <a:close/>
                <a:moveTo>
                  <a:pt x="9369" y="21296"/>
                </a:moveTo>
                <a:cubicBezTo>
                  <a:pt x="10210" y="21928"/>
                  <a:pt x="11052" y="22349"/>
                  <a:pt x="11574" y="22980"/>
                </a:cubicBezTo>
                <a:cubicBezTo>
                  <a:pt x="12836" y="24343"/>
                  <a:pt x="13998" y="25715"/>
                  <a:pt x="15151" y="27079"/>
                </a:cubicBezTo>
                <a:cubicBezTo>
                  <a:pt x="21885" y="35605"/>
                  <a:pt x="28096" y="44443"/>
                  <a:pt x="33988" y="53592"/>
                </a:cubicBezTo>
                <a:cubicBezTo>
                  <a:pt x="39771" y="62641"/>
                  <a:pt x="45562" y="71899"/>
                  <a:pt x="51344" y="80948"/>
                </a:cubicBezTo>
                <a:cubicBezTo>
                  <a:pt x="53558" y="84525"/>
                  <a:pt x="55553" y="88102"/>
                  <a:pt x="57135" y="91999"/>
                </a:cubicBezTo>
                <a:cubicBezTo>
                  <a:pt x="59660" y="98413"/>
                  <a:pt x="62286" y="104726"/>
                  <a:pt x="64811" y="111039"/>
                </a:cubicBezTo>
                <a:cubicBezTo>
                  <a:pt x="65342" y="112411"/>
                  <a:pt x="66074" y="113673"/>
                  <a:pt x="65443" y="115247"/>
                </a:cubicBezTo>
                <a:cubicBezTo>
                  <a:pt x="64805" y="115542"/>
                  <a:pt x="64166" y="115631"/>
                  <a:pt x="63515" y="115631"/>
                </a:cubicBezTo>
                <a:cubicBezTo>
                  <a:pt x="62774" y="115631"/>
                  <a:pt x="62018" y="115516"/>
                  <a:pt x="61234" y="115458"/>
                </a:cubicBezTo>
                <a:cubicBezTo>
                  <a:pt x="60923" y="115037"/>
                  <a:pt x="60502" y="114725"/>
                  <a:pt x="60182" y="114304"/>
                </a:cubicBezTo>
                <a:cubicBezTo>
                  <a:pt x="53979" y="102411"/>
                  <a:pt x="47767" y="90627"/>
                  <a:pt x="41564" y="78743"/>
                </a:cubicBezTo>
                <a:cubicBezTo>
                  <a:pt x="34931" y="65907"/>
                  <a:pt x="27044" y="53803"/>
                  <a:pt x="18838" y="42019"/>
                </a:cubicBezTo>
                <a:cubicBezTo>
                  <a:pt x="15681" y="37499"/>
                  <a:pt x="12104" y="33501"/>
                  <a:pt x="8737" y="29183"/>
                </a:cubicBezTo>
                <a:cubicBezTo>
                  <a:pt x="7475" y="27710"/>
                  <a:pt x="6212" y="26136"/>
                  <a:pt x="4630" y="24133"/>
                </a:cubicBezTo>
                <a:cubicBezTo>
                  <a:pt x="6524" y="22980"/>
                  <a:pt x="7896" y="22239"/>
                  <a:pt x="9369" y="21296"/>
                </a:cubicBezTo>
                <a:close/>
                <a:moveTo>
                  <a:pt x="80172" y="114826"/>
                </a:moveTo>
                <a:cubicBezTo>
                  <a:pt x="80593" y="115037"/>
                  <a:pt x="81014" y="115146"/>
                  <a:pt x="81123" y="115357"/>
                </a:cubicBezTo>
                <a:cubicBezTo>
                  <a:pt x="81435" y="115988"/>
                  <a:pt x="81755" y="116720"/>
                  <a:pt x="81965" y="117351"/>
                </a:cubicBezTo>
                <a:cubicBezTo>
                  <a:pt x="84490" y="127140"/>
                  <a:pt x="86594" y="137131"/>
                  <a:pt x="88168" y="147021"/>
                </a:cubicBezTo>
                <a:cubicBezTo>
                  <a:pt x="89431" y="155018"/>
                  <a:pt x="91855" y="162492"/>
                  <a:pt x="95222" y="169747"/>
                </a:cubicBezTo>
                <a:cubicBezTo>
                  <a:pt x="96484" y="172382"/>
                  <a:pt x="97537" y="175008"/>
                  <a:pt x="98589" y="177743"/>
                </a:cubicBezTo>
                <a:cubicBezTo>
                  <a:pt x="99641" y="180479"/>
                  <a:pt x="99851" y="183324"/>
                  <a:pt x="99321" y="186270"/>
                </a:cubicBezTo>
                <a:cubicBezTo>
                  <a:pt x="98337" y="192197"/>
                  <a:pt x="93054" y="196438"/>
                  <a:pt x="87340" y="196438"/>
                </a:cubicBezTo>
                <a:cubicBezTo>
                  <a:pt x="86360" y="196438"/>
                  <a:pt x="85367" y="196313"/>
                  <a:pt x="84381" y="196050"/>
                </a:cubicBezTo>
                <a:cubicBezTo>
                  <a:pt x="81334" y="195209"/>
                  <a:pt x="79331" y="193104"/>
                  <a:pt x="78699" y="190058"/>
                </a:cubicBezTo>
                <a:cubicBezTo>
                  <a:pt x="78068" y="186901"/>
                  <a:pt x="77757" y="183635"/>
                  <a:pt x="78068" y="180378"/>
                </a:cubicBezTo>
                <a:cubicBezTo>
                  <a:pt x="78489" y="175429"/>
                  <a:pt x="78279" y="170589"/>
                  <a:pt x="77546" y="165749"/>
                </a:cubicBezTo>
                <a:cubicBezTo>
                  <a:pt x="76915" y="161962"/>
                  <a:pt x="76284" y="158283"/>
                  <a:pt x="75442" y="154597"/>
                </a:cubicBezTo>
                <a:cubicBezTo>
                  <a:pt x="73548" y="146811"/>
                  <a:pt x="71234" y="139236"/>
                  <a:pt x="67757" y="132081"/>
                </a:cubicBezTo>
                <a:cubicBezTo>
                  <a:pt x="66495" y="129245"/>
                  <a:pt x="64921" y="126610"/>
                  <a:pt x="63549" y="123875"/>
                </a:cubicBezTo>
                <a:cubicBezTo>
                  <a:pt x="63027" y="122822"/>
                  <a:pt x="62076" y="121770"/>
                  <a:pt x="62918" y="120196"/>
                </a:cubicBezTo>
                <a:cubicBezTo>
                  <a:pt x="63692" y="120196"/>
                  <a:pt x="64511" y="120148"/>
                  <a:pt x="65345" y="120148"/>
                </a:cubicBezTo>
                <a:cubicBezTo>
                  <a:pt x="65762" y="120148"/>
                  <a:pt x="66183" y="120160"/>
                  <a:pt x="66604" y="120196"/>
                </a:cubicBezTo>
                <a:cubicBezTo>
                  <a:pt x="66945" y="120212"/>
                  <a:pt x="67283" y="120220"/>
                  <a:pt x="67618" y="120220"/>
                </a:cubicBezTo>
                <a:cubicBezTo>
                  <a:pt x="71723" y="120220"/>
                  <a:pt x="75376" y="119007"/>
                  <a:pt x="78489" y="116089"/>
                </a:cubicBezTo>
                <a:cubicBezTo>
                  <a:pt x="79019" y="115567"/>
                  <a:pt x="79650" y="115247"/>
                  <a:pt x="80172" y="114826"/>
                </a:cubicBezTo>
                <a:close/>
                <a:moveTo>
                  <a:pt x="35768" y="1"/>
                </a:moveTo>
                <a:cubicBezTo>
                  <a:pt x="34456" y="1"/>
                  <a:pt x="33130" y="228"/>
                  <a:pt x="31775" y="986"/>
                </a:cubicBezTo>
                <a:cubicBezTo>
                  <a:pt x="31564" y="1727"/>
                  <a:pt x="31143" y="2459"/>
                  <a:pt x="30933" y="3090"/>
                </a:cubicBezTo>
                <a:cubicBezTo>
                  <a:pt x="31884" y="8040"/>
                  <a:pt x="35352" y="11617"/>
                  <a:pt x="36404" y="16137"/>
                </a:cubicBezTo>
                <a:cubicBezTo>
                  <a:pt x="35945" y="16601"/>
                  <a:pt x="35565" y="16897"/>
                  <a:pt x="35034" y="16897"/>
                </a:cubicBezTo>
                <a:cubicBezTo>
                  <a:pt x="34718" y="16897"/>
                  <a:pt x="34349" y="16793"/>
                  <a:pt x="33879" y="16558"/>
                </a:cubicBezTo>
                <a:cubicBezTo>
                  <a:pt x="33458" y="15825"/>
                  <a:pt x="32827" y="14773"/>
                  <a:pt x="32196" y="13721"/>
                </a:cubicBezTo>
                <a:cubicBezTo>
                  <a:pt x="31143" y="12038"/>
                  <a:pt x="30091" y="10354"/>
                  <a:pt x="28938" y="8671"/>
                </a:cubicBezTo>
                <a:cubicBezTo>
                  <a:pt x="28307" y="7619"/>
                  <a:pt x="27356" y="6777"/>
                  <a:pt x="25571" y="6356"/>
                </a:cubicBezTo>
                <a:cubicBezTo>
                  <a:pt x="21994" y="7198"/>
                  <a:pt x="17676" y="7088"/>
                  <a:pt x="14629" y="10354"/>
                </a:cubicBezTo>
                <a:cubicBezTo>
                  <a:pt x="14520" y="11087"/>
                  <a:pt x="14419" y="11617"/>
                  <a:pt x="14520" y="12139"/>
                </a:cubicBezTo>
                <a:cubicBezTo>
                  <a:pt x="14629" y="12879"/>
                  <a:pt x="14840" y="13511"/>
                  <a:pt x="15151" y="14142"/>
                </a:cubicBezTo>
                <a:cubicBezTo>
                  <a:pt x="16203" y="15926"/>
                  <a:pt x="17255" y="17509"/>
                  <a:pt x="18308" y="19192"/>
                </a:cubicBezTo>
                <a:cubicBezTo>
                  <a:pt x="18728" y="19823"/>
                  <a:pt x="19259" y="20345"/>
                  <a:pt x="18728" y="21507"/>
                </a:cubicBezTo>
                <a:cubicBezTo>
                  <a:pt x="18097" y="21818"/>
                  <a:pt x="17154" y="22349"/>
                  <a:pt x="16203" y="22769"/>
                </a:cubicBezTo>
                <a:cubicBezTo>
                  <a:pt x="13788" y="21086"/>
                  <a:pt x="12735" y="17719"/>
                  <a:pt x="9158" y="17509"/>
                </a:cubicBezTo>
                <a:cubicBezTo>
                  <a:pt x="6002" y="18451"/>
                  <a:pt x="3157" y="20345"/>
                  <a:pt x="632" y="22349"/>
                </a:cubicBezTo>
                <a:cubicBezTo>
                  <a:pt x="1" y="25084"/>
                  <a:pt x="1" y="25395"/>
                  <a:pt x="1263" y="26978"/>
                </a:cubicBezTo>
                <a:cubicBezTo>
                  <a:pt x="3056" y="29293"/>
                  <a:pt x="5051" y="31397"/>
                  <a:pt x="6844" y="33602"/>
                </a:cubicBezTo>
                <a:cubicBezTo>
                  <a:pt x="7365" y="34343"/>
                  <a:pt x="7786" y="35075"/>
                  <a:pt x="8207" y="35917"/>
                </a:cubicBezTo>
                <a:cubicBezTo>
                  <a:pt x="6103" y="38442"/>
                  <a:pt x="3157" y="39814"/>
                  <a:pt x="1263" y="42549"/>
                </a:cubicBezTo>
                <a:cubicBezTo>
                  <a:pt x="952" y="44233"/>
                  <a:pt x="1263" y="45495"/>
                  <a:pt x="2105" y="46438"/>
                </a:cubicBezTo>
                <a:cubicBezTo>
                  <a:pt x="3157" y="47701"/>
                  <a:pt x="4318" y="48862"/>
                  <a:pt x="5371" y="50015"/>
                </a:cubicBezTo>
                <a:cubicBezTo>
                  <a:pt x="12525" y="57490"/>
                  <a:pt x="19780" y="64854"/>
                  <a:pt x="25992" y="73061"/>
                </a:cubicBezTo>
                <a:cubicBezTo>
                  <a:pt x="33357" y="82951"/>
                  <a:pt x="40613" y="92841"/>
                  <a:pt x="47977" y="102731"/>
                </a:cubicBezTo>
                <a:cubicBezTo>
                  <a:pt x="51555" y="107672"/>
                  <a:pt x="55132" y="112722"/>
                  <a:pt x="58187" y="117040"/>
                </a:cubicBezTo>
                <a:cubicBezTo>
                  <a:pt x="60182" y="121981"/>
                  <a:pt x="61975" y="126189"/>
                  <a:pt x="63658" y="130297"/>
                </a:cubicBezTo>
                <a:cubicBezTo>
                  <a:pt x="64289" y="131980"/>
                  <a:pt x="64921" y="133664"/>
                  <a:pt x="65552" y="135448"/>
                </a:cubicBezTo>
                <a:cubicBezTo>
                  <a:pt x="68809" y="144606"/>
                  <a:pt x="70602" y="154285"/>
                  <a:pt x="72075" y="163855"/>
                </a:cubicBezTo>
                <a:cubicBezTo>
                  <a:pt x="72807" y="169326"/>
                  <a:pt x="73127" y="174696"/>
                  <a:pt x="72496" y="180168"/>
                </a:cubicBezTo>
                <a:cubicBezTo>
                  <a:pt x="72075" y="183215"/>
                  <a:pt x="72387" y="186270"/>
                  <a:pt x="72917" y="189317"/>
                </a:cubicBezTo>
                <a:cubicBezTo>
                  <a:pt x="73759" y="194577"/>
                  <a:pt x="76494" y="198264"/>
                  <a:pt x="81334" y="200368"/>
                </a:cubicBezTo>
                <a:cubicBezTo>
                  <a:pt x="82176" y="200789"/>
                  <a:pt x="83118" y="200789"/>
                  <a:pt x="83539" y="201841"/>
                </a:cubicBezTo>
                <a:cubicBezTo>
                  <a:pt x="83438" y="204366"/>
                  <a:pt x="81123" y="206260"/>
                  <a:pt x="81435" y="208785"/>
                </a:cubicBezTo>
                <a:cubicBezTo>
                  <a:pt x="81856" y="208996"/>
                  <a:pt x="82176" y="209097"/>
                  <a:pt x="82487" y="209206"/>
                </a:cubicBezTo>
                <a:cubicBezTo>
                  <a:pt x="84280" y="208045"/>
                  <a:pt x="84591" y="205419"/>
                  <a:pt x="86906" y="204467"/>
                </a:cubicBezTo>
                <a:cubicBezTo>
                  <a:pt x="87226" y="205730"/>
                  <a:pt x="87537" y="206892"/>
                  <a:pt x="87857" y="207944"/>
                </a:cubicBezTo>
                <a:cubicBezTo>
                  <a:pt x="88379" y="208045"/>
                  <a:pt x="88699" y="208154"/>
                  <a:pt x="89221" y="208255"/>
                </a:cubicBezTo>
                <a:cubicBezTo>
                  <a:pt x="90483" y="206050"/>
                  <a:pt x="89751" y="202893"/>
                  <a:pt x="91645" y="200680"/>
                </a:cubicBezTo>
                <a:cubicBezTo>
                  <a:pt x="93850" y="202262"/>
                  <a:pt x="93850" y="205520"/>
                  <a:pt x="96695" y="206361"/>
                </a:cubicBezTo>
                <a:cubicBezTo>
                  <a:pt x="96796" y="205730"/>
                  <a:pt x="96905" y="205099"/>
                  <a:pt x="96796" y="204678"/>
                </a:cubicBezTo>
                <a:cubicBezTo>
                  <a:pt x="96274" y="203104"/>
                  <a:pt x="95643" y="201631"/>
                  <a:pt x="95222" y="200158"/>
                </a:cubicBezTo>
                <a:cubicBezTo>
                  <a:pt x="95112" y="199948"/>
                  <a:pt x="95432" y="199527"/>
                  <a:pt x="95744" y="198996"/>
                </a:cubicBezTo>
                <a:cubicBezTo>
                  <a:pt x="96905" y="199948"/>
                  <a:pt x="97957" y="200890"/>
                  <a:pt x="99111" y="201732"/>
                </a:cubicBezTo>
                <a:cubicBezTo>
                  <a:pt x="100483" y="202893"/>
                  <a:pt x="101955" y="203946"/>
                  <a:pt x="103428" y="204998"/>
                </a:cubicBezTo>
                <a:cubicBezTo>
                  <a:pt x="103442" y="205012"/>
                  <a:pt x="103462" y="205018"/>
                  <a:pt x="103487" y="205018"/>
                </a:cubicBezTo>
                <a:cubicBezTo>
                  <a:pt x="103646" y="205018"/>
                  <a:pt x="104023" y="204772"/>
                  <a:pt x="104481" y="204678"/>
                </a:cubicBezTo>
                <a:cubicBezTo>
                  <a:pt x="104060" y="202994"/>
                  <a:pt x="102587" y="202153"/>
                  <a:pt x="101535" y="201000"/>
                </a:cubicBezTo>
                <a:cubicBezTo>
                  <a:pt x="100483" y="199527"/>
                  <a:pt x="98799" y="198576"/>
                  <a:pt x="98168" y="196682"/>
                </a:cubicBezTo>
                <a:lnTo>
                  <a:pt x="100693" y="193214"/>
                </a:lnTo>
                <a:cubicBezTo>
                  <a:pt x="102797" y="190058"/>
                  <a:pt x="103740" y="186691"/>
                  <a:pt x="103740" y="182903"/>
                </a:cubicBezTo>
                <a:cubicBezTo>
                  <a:pt x="103740" y="179427"/>
                  <a:pt x="103109" y="176060"/>
                  <a:pt x="101745" y="172904"/>
                </a:cubicBezTo>
                <a:cubicBezTo>
                  <a:pt x="100794" y="170379"/>
                  <a:pt x="99851" y="167853"/>
                  <a:pt x="98690" y="165438"/>
                </a:cubicBezTo>
                <a:cubicBezTo>
                  <a:pt x="95011" y="157652"/>
                  <a:pt x="92377" y="149656"/>
                  <a:pt x="91114" y="141129"/>
                </a:cubicBezTo>
                <a:cubicBezTo>
                  <a:pt x="90904" y="139867"/>
                  <a:pt x="90694" y="138604"/>
                  <a:pt x="90483" y="137451"/>
                </a:cubicBezTo>
                <a:cubicBezTo>
                  <a:pt x="89221" y="130297"/>
                  <a:pt x="87958" y="123142"/>
                  <a:pt x="84381" y="117250"/>
                </a:cubicBezTo>
                <a:cubicBezTo>
                  <a:pt x="83859" y="112411"/>
                  <a:pt x="83329" y="108093"/>
                  <a:pt x="82807" y="103783"/>
                </a:cubicBezTo>
                <a:cubicBezTo>
                  <a:pt x="81544" y="91578"/>
                  <a:pt x="79541" y="79475"/>
                  <a:pt x="76806" y="67481"/>
                </a:cubicBezTo>
                <a:cubicBezTo>
                  <a:pt x="74070" y="55486"/>
                  <a:pt x="71023" y="43601"/>
                  <a:pt x="68077" y="31607"/>
                </a:cubicBezTo>
                <a:cubicBezTo>
                  <a:pt x="66916" y="27079"/>
                  <a:pt x="65653" y="22559"/>
                  <a:pt x="64390" y="18031"/>
                </a:cubicBezTo>
                <a:cubicBezTo>
                  <a:pt x="63658" y="15825"/>
                  <a:pt x="63027" y="13511"/>
                  <a:pt x="61234" y="11928"/>
                </a:cubicBezTo>
                <a:cubicBezTo>
                  <a:pt x="60596" y="11672"/>
                  <a:pt x="59992" y="11573"/>
                  <a:pt x="59407" y="11573"/>
                </a:cubicBezTo>
                <a:cubicBezTo>
                  <a:pt x="58550" y="11573"/>
                  <a:pt x="57736" y="11787"/>
                  <a:pt x="56925" y="12038"/>
                </a:cubicBezTo>
                <a:cubicBezTo>
                  <a:pt x="55688" y="12476"/>
                  <a:pt x="54522" y="13288"/>
                  <a:pt x="53059" y="13288"/>
                </a:cubicBezTo>
                <a:cubicBezTo>
                  <a:pt x="52780" y="13288"/>
                  <a:pt x="52490" y="13258"/>
                  <a:pt x="52186" y="13191"/>
                </a:cubicBezTo>
                <a:cubicBezTo>
                  <a:pt x="51344" y="11617"/>
                  <a:pt x="50502" y="10034"/>
                  <a:pt x="49560" y="8460"/>
                </a:cubicBezTo>
                <a:cubicBezTo>
                  <a:pt x="48398" y="6457"/>
                  <a:pt x="47035" y="4563"/>
                  <a:pt x="45242" y="2989"/>
                </a:cubicBezTo>
                <a:cubicBezTo>
                  <a:pt x="43558" y="1516"/>
                  <a:pt x="41665" y="675"/>
                  <a:pt x="39459" y="355"/>
                </a:cubicBezTo>
                <a:cubicBezTo>
                  <a:pt x="38233" y="204"/>
                  <a:pt x="37007" y="1"/>
                  <a:pt x="35768" y="1"/>
                </a:cubicBezTo>
                <a:close/>
              </a:path>
            </a:pathLst>
          </a:custGeom>
          <a:solidFill>
            <a:srgbClr val="DBE8B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7" name="Google Shape;777;p32"/>
          <p:cNvSpPr/>
          <p:nvPr/>
        </p:nvSpPr>
        <p:spPr>
          <a:xfrm rot="-2370461" flipH="1">
            <a:off x="155791" y="171771"/>
            <a:ext cx="443835" cy="888712"/>
          </a:xfrm>
          <a:custGeom>
            <a:avLst/>
            <a:gdLst/>
            <a:ahLst/>
            <a:cxnLst/>
            <a:rect l="l" t="t" r="r" b="b"/>
            <a:pathLst>
              <a:path w="104481" h="209207" extrusionOk="0">
                <a:moveTo>
                  <a:pt x="37896" y="20017"/>
                </a:moveTo>
                <a:cubicBezTo>
                  <a:pt x="37992" y="20017"/>
                  <a:pt x="38092" y="20023"/>
                  <a:pt x="38197" y="20034"/>
                </a:cubicBezTo>
                <a:cubicBezTo>
                  <a:pt x="38508" y="20244"/>
                  <a:pt x="38929" y="20345"/>
                  <a:pt x="39039" y="20665"/>
                </a:cubicBezTo>
                <a:cubicBezTo>
                  <a:pt x="43037" y="29814"/>
                  <a:pt x="47035" y="38863"/>
                  <a:pt x="50923" y="48020"/>
                </a:cubicBezTo>
                <a:cubicBezTo>
                  <a:pt x="51325" y="48823"/>
                  <a:pt x="51251" y="49718"/>
                  <a:pt x="51426" y="50529"/>
                </a:cubicBezTo>
                <a:lnTo>
                  <a:pt x="51426" y="50529"/>
                </a:lnTo>
                <a:cubicBezTo>
                  <a:pt x="50385" y="50364"/>
                  <a:pt x="50179" y="49461"/>
                  <a:pt x="49871" y="48652"/>
                </a:cubicBezTo>
                <a:cubicBezTo>
                  <a:pt x="47346" y="43702"/>
                  <a:pt x="44930" y="38652"/>
                  <a:pt x="42405" y="33602"/>
                </a:cubicBezTo>
                <a:cubicBezTo>
                  <a:pt x="40402" y="29604"/>
                  <a:pt x="38407" y="25505"/>
                  <a:pt x="36404" y="21717"/>
                </a:cubicBezTo>
                <a:cubicBezTo>
                  <a:pt x="36503" y="20481"/>
                  <a:pt x="37025" y="20017"/>
                  <a:pt x="37896" y="20017"/>
                </a:cubicBezTo>
                <a:close/>
                <a:moveTo>
                  <a:pt x="21253" y="23922"/>
                </a:moveTo>
                <a:cubicBezTo>
                  <a:pt x="21784" y="24453"/>
                  <a:pt x="22306" y="24874"/>
                  <a:pt x="22726" y="25395"/>
                </a:cubicBezTo>
                <a:cubicBezTo>
                  <a:pt x="28408" y="33501"/>
                  <a:pt x="33458" y="42019"/>
                  <a:pt x="37986" y="50857"/>
                </a:cubicBezTo>
                <a:cubicBezTo>
                  <a:pt x="38271" y="51341"/>
                  <a:pt x="38211" y="52083"/>
                  <a:pt x="38275" y="52689"/>
                </a:cubicBezTo>
                <a:lnTo>
                  <a:pt x="38275" y="52689"/>
                </a:lnTo>
                <a:cubicBezTo>
                  <a:pt x="37881" y="52516"/>
                  <a:pt x="37424" y="52396"/>
                  <a:pt x="37145" y="52018"/>
                </a:cubicBezTo>
                <a:cubicBezTo>
                  <a:pt x="31674" y="43601"/>
                  <a:pt x="25782" y="35395"/>
                  <a:pt x="19570" y="27500"/>
                </a:cubicBezTo>
                <a:cubicBezTo>
                  <a:pt x="19259" y="27079"/>
                  <a:pt x="19048" y="26557"/>
                  <a:pt x="18838" y="26136"/>
                </a:cubicBezTo>
                <a:cubicBezTo>
                  <a:pt x="19149" y="25606"/>
                  <a:pt x="19360" y="25084"/>
                  <a:pt x="19780" y="24764"/>
                </a:cubicBezTo>
                <a:cubicBezTo>
                  <a:pt x="20100" y="24453"/>
                  <a:pt x="20622" y="24242"/>
                  <a:pt x="21253" y="23922"/>
                </a:cubicBezTo>
                <a:close/>
                <a:moveTo>
                  <a:pt x="51528" y="50686"/>
                </a:moveTo>
                <a:cubicBezTo>
                  <a:pt x="52436" y="51187"/>
                  <a:pt x="52405" y="52020"/>
                  <a:pt x="52397" y="52798"/>
                </a:cubicBezTo>
                <a:lnTo>
                  <a:pt x="52397" y="52798"/>
                </a:lnTo>
                <a:cubicBezTo>
                  <a:pt x="51395" y="52447"/>
                  <a:pt x="51358" y="51619"/>
                  <a:pt x="51528" y="50686"/>
                </a:cubicBezTo>
                <a:close/>
                <a:moveTo>
                  <a:pt x="52634" y="53282"/>
                </a:moveTo>
                <a:lnTo>
                  <a:pt x="52634" y="53282"/>
                </a:lnTo>
                <a:cubicBezTo>
                  <a:pt x="52765" y="53440"/>
                  <a:pt x="52896" y="53571"/>
                  <a:pt x="53028" y="53702"/>
                </a:cubicBezTo>
                <a:cubicBezTo>
                  <a:pt x="52981" y="53708"/>
                  <a:pt x="52939" y="53711"/>
                  <a:pt x="52902" y="53711"/>
                </a:cubicBezTo>
                <a:cubicBezTo>
                  <a:pt x="52594" y="53711"/>
                  <a:pt x="52604" y="53500"/>
                  <a:pt x="52634" y="53282"/>
                </a:cubicBezTo>
                <a:close/>
                <a:moveTo>
                  <a:pt x="38365" y="52910"/>
                </a:moveTo>
                <a:cubicBezTo>
                  <a:pt x="39512" y="53767"/>
                  <a:pt x="39551" y="53828"/>
                  <a:pt x="39188" y="55204"/>
                </a:cubicBezTo>
                <a:lnTo>
                  <a:pt x="39188" y="55204"/>
                </a:lnTo>
                <a:cubicBezTo>
                  <a:pt x="38616" y="54533"/>
                  <a:pt x="38150" y="53846"/>
                  <a:pt x="38365" y="52910"/>
                </a:cubicBezTo>
                <a:close/>
                <a:moveTo>
                  <a:pt x="39297" y="55391"/>
                </a:moveTo>
                <a:cubicBezTo>
                  <a:pt x="40021" y="55442"/>
                  <a:pt x="40294" y="55861"/>
                  <a:pt x="40192" y="56648"/>
                </a:cubicBezTo>
                <a:cubicBezTo>
                  <a:pt x="40192" y="56878"/>
                  <a:pt x="40136" y="57113"/>
                  <a:pt x="40108" y="57391"/>
                </a:cubicBezTo>
                <a:lnTo>
                  <a:pt x="40108" y="57391"/>
                </a:lnTo>
                <a:cubicBezTo>
                  <a:pt x="39839" y="56746"/>
                  <a:pt x="39565" y="56035"/>
                  <a:pt x="39297" y="55391"/>
                </a:cubicBezTo>
                <a:close/>
                <a:moveTo>
                  <a:pt x="40613" y="57490"/>
                </a:moveTo>
                <a:cubicBezTo>
                  <a:pt x="40677" y="57490"/>
                  <a:pt x="40592" y="57525"/>
                  <a:pt x="40469" y="57553"/>
                </a:cubicBezTo>
                <a:lnTo>
                  <a:pt x="40469" y="57553"/>
                </a:lnTo>
                <a:cubicBezTo>
                  <a:pt x="40560" y="57515"/>
                  <a:pt x="40613" y="57490"/>
                  <a:pt x="40613" y="57490"/>
                </a:cubicBezTo>
                <a:close/>
                <a:moveTo>
                  <a:pt x="59450" y="16667"/>
                </a:moveTo>
                <a:cubicBezTo>
                  <a:pt x="60923" y="18561"/>
                  <a:pt x="61554" y="20766"/>
                  <a:pt x="62286" y="22980"/>
                </a:cubicBezTo>
                <a:cubicBezTo>
                  <a:pt x="63549" y="27289"/>
                  <a:pt x="64710" y="31708"/>
                  <a:pt x="65863" y="36026"/>
                </a:cubicBezTo>
                <a:cubicBezTo>
                  <a:pt x="68809" y="48542"/>
                  <a:pt x="71755" y="60957"/>
                  <a:pt x="74600" y="73482"/>
                </a:cubicBezTo>
                <a:cubicBezTo>
                  <a:pt x="75232" y="75898"/>
                  <a:pt x="75652" y="78423"/>
                  <a:pt x="76073" y="80948"/>
                </a:cubicBezTo>
                <a:cubicBezTo>
                  <a:pt x="76174" y="81579"/>
                  <a:pt x="76073" y="82210"/>
                  <a:pt x="76073" y="84003"/>
                </a:cubicBezTo>
                <a:cubicBezTo>
                  <a:pt x="67968" y="61589"/>
                  <a:pt x="62396" y="39494"/>
                  <a:pt x="54400" y="18451"/>
                </a:cubicBezTo>
                <a:cubicBezTo>
                  <a:pt x="56184" y="16978"/>
                  <a:pt x="57657" y="16667"/>
                  <a:pt x="59450" y="16667"/>
                </a:cubicBezTo>
                <a:close/>
                <a:moveTo>
                  <a:pt x="10943" y="38762"/>
                </a:moveTo>
                <a:cubicBezTo>
                  <a:pt x="11894" y="39915"/>
                  <a:pt x="12946" y="40967"/>
                  <a:pt x="13788" y="42128"/>
                </a:cubicBezTo>
                <a:cubicBezTo>
                  <a:pt x="23046" y="55065"/>
                  <a:pt x="32406" y="67800"/>
                  <a:pt x="39560" y="82000"/>
                </a:cubicBezTo>
                <a:cubicBezTo>
                  <a:pt x="41017" y="84913"/>
                  <a:pt x="42992" y="87522"/>
                  <a:pt x="43948" y="90632"/>
                </a:cubicBezTo>
                <a:lnTo>
                  <a:pt x="43948" y="90632"/>
                </a:lnTo>
                <a:cubicBezTo>
                  <a:pt x="43811" y="90641"/>
                  <a:pt x="43657" y="90656"/>
                  <a:pt x="43510" y="90656"/>
                </a:cubicBezTo>
                <a:cubicBezTo>
                  <a:pt x="43318" y="90656"/>
                  <a:pt x="43140" y="90629"/>
                  <a:pt x="43037" y="90526"/>
                </a:cubicBezTo>
                <a:cubicBezTo>
                  <a:pt x="42506" y="89895"/>
                  <a:pt x="41875" y="89154"/>
                  <a:pt x="41353" y="88422"/>
                </a:cubicBezTo>
                <a:cubicBezTo>
                  <a:pt x="38828" y="84946"/>
                  <a:pt x="36303" y="81369"/>
                  <a:pt x="33879" y="77791"/>
                </a:cubicBezTo>
                <a:cubicBezTo>
                  <a:pt x="26093" y="66327"/>
                  <a:pt x="17154" y="55697"/>
                  <a:pt x="7475" y="45706"/>
                </a:cubicBezTo>
                <a:cubicBezTo>
                  <a:pt x="6844" y="45074"/>
                  <a:pt x="6313" y="44334"/>
                  <a:pt x="5682" y="43601"/>
                </a:cubicBezTo>
                <a:cubicBezTo>
                  <a:pt x="6844" y="41388"/>
                  <a:pt x="8737" y="40024"/>
                  <a:pt x="10943" y="38762"/>
                </a:cubicBezTo>
                <a:close/>
                <a:moveTo>
                  <a:pt x="44021" y="90774"/>
                </a:moveTo>
                <a:lnTo>
                  <a:pt x="44021" y="90774"/>
                </a:lnTo>
                <a:cubicBezTo>
                  <a:pt x="44770" y="91455"/>
                  <a:pt x="44813" y="92318"/>
                  <a:pt x="44564" y="93187"/>
                </a:cubicBezTo>
                <a:lnTo>
                  <a:pt x="44564" y="93187"/>
                </a:lnTo>
                <a:cubicBezTo>
                  <a:pt x="44083" y="92415"/>
                  <a:pt x="43621" y="91719"/>
                  <a:pt x="44021" y="90774"/>
                </a:cubicBezTo>
                <a:close/>
                <a:moveTo>
                  <a:pt x="37069" y="4212"/>
                </a:moveTo>
                <a:cubicBezTo>
                  <a:pt x="39404" y="4212"/>
                  <a:pt x="41377" y="5156"/>
                  <a:pt x="42927" y="6878"/>
                </a:cubicBezTo>
                <a:cubicBezTo>
                  <a:pt x="44089" y="8250"/>
                  <a:pt x="45141" y="9824"/>
                  <a:pt x="45873" y="11406"/>
                </a:cubicBezTo>
                <a:cubicBezTo>
                  <a:pt x="47876" y="15404"/>
                  <a:pt x="49871" y="19504"/>
                  <a:pt x="51454" y="23712"/>
                </a:cubicBezTo>
                <a:cubicBezTo>
                  <a:pt x="53869" y="30345"/>
                  <a:pt x="55974" y="37078"/>
                  <a:pt x="58288" y="43702"/>
                </a:cubicBezTo>
                <a:cubicBezTo>
                  <a:pt x="63027" y="57591"/>
                  <a:pt x="67656" y="71479"/>
                  <a:pt x="72387" y="85266"/>
                </a:cubicBezTo>
                <a:cubicBezTo>
                  <a:pt x="74701" y="92100"/>
                  <a:pt x="76494" y="99154"/>
                  <a:pt x="78068" y="106199"/>
                </a:cubicBezTo>
                <a:cubicBezTo>
                  <a:pt x="78279" y="107360"/>
                  <a:pt x="78388" y="108623"/>
                  <a:pt x="78489" y="109675"/>
                </a:cubicBezTo>
                <a:cubicBezTo>
                  <a:pt x="77546" y="111670"/>
                  <a:pt x="76174" y="112722"/>
                  <a:pt x="74491" y="113673"/>
                </a:cubicBezTo>
                <a:cubicBezTo>
                  <a:pt x="74070" y="113252"/>
                  <a:pt x="73548" y="112932"/>
                  <a:pt x="73439" y="112411"/>
                </a:cubicBezTo>
                <a:cubicBezTo>
                  <a:pt x="67126" y="82109"/>
                  <a:pt x="57977" y="52650"/>
                  <a:pt x="45031" y="24453"/>
                </a:cubicBezTo>
                <a:cubicBezTo>
                  <a:pt x="42717" y="19403"/>
                  <a:pt x="40091" y="14453"/>
                  <a:pt x="37667" y="9403"/>
                </a:cubicBezTo>
                <a:cubicBezTo>
                  <a:pt x="36825" y="7829"/>
                  <a:pt x="35773" y="6356"/>
                  <a:pt x="35461" y="4353"/>
                </a:cubicBezTo>
                <a:cubicBezTo>
                  <a:pt x="36015" y="4258"/>
                  <a:pt x="36551" y="4212"/>
                  <a:pt x="37069" y="4212"/>
                </a:cubicBezTo>
                <a:close/>
                <a:moveTo>
                  <a:pt x="24635" y="10402"/>
                </a:moveTo>
                <a:cubicBezTo>
                  <a:pt x="24915" y="10402"/>
                  <a:pt x="25192" y="10419"/>
                  <a:pt x="25462" y="10455"/>
                </a:cubicBezTo>
                <a:cubicBezTo>
                  <a:pt x="27145" y="11196"/>
                  <a:pt x="27777" y="12459"/>
                  <a:pt x="28517" y="13721"/>
                </a:cubicBezTo>
                <a:cubicBezTo>
                  <a:pt x="30302" y="17088"/>
                  <a:pt x="32196" y="20455"/>
                  <a:pt x="33778" y="23821"/>
                </a:cubicBezTo>
                <a:cubicBezTo>
                  <a:pt x="40192" y="36758"/>
                  <a:pt x="46824" y="49594"/>
                  <a:pt x="53979" y="62119"/>
                </a:cubicBezTo>
                <a:cubicBezTo>
                  <a:pt x="54189" y="62641"/>
                  <a:pt x="54501" y="63062"/>
                  <a:pt x="54711" y="63592"/>
                </a:cubicBezTo>
                <a:cubicBezTo>
                  <a:pt x="58288" y="69484"/>
                  <a:pt x="60813" y="75797"/>
                  <a:pt x="62497" y="82530"/>
                </a:cubicBezTo>
                <a:cubicBezTo>
                  <a:pt x="65022" y="91999"/>
                  <a:pt x="67757" y="101258"/>
                  <a:pt x="70392" y="110727"/>
                </a:cubicBezTo>
                <a:cubicBezTo>
                  <a:pt x="70703" y="111880"/>
                  <a:pt x="70813" y="113143"/>
                  <a:pt x="71124" y="114725"/>
                </a:cubicBezTo>
                <a:cubicBezTo>
                  <a:pt x="70282" y="114936"/>
                  <a:pt x="69971" y="115037"/>
                  <a:pt x="69441" y="115247"/>
                </a:cubicBezTo>
                <a:cubicBezTo>
                  <a:pt x="69020" y="114304"/>
                  <a:pt x="68498" y="113463"/>
                  <a:pt x="68178" y="112411"/>
                </a:cubicBezTo>
                <a:cubicBezTo>
                  <a:pt x="61764" y="94205"/>
                  <a:pt x="54501" y="76318"/>
                  <a:pt x="46614" y="58643"/>
                </a:cubicBezTo>
                <a:cubicBezTo>
                  <a:pt x="42296" y="48862"/>
                  <a:pt x="37145" y="39603"/>
                  <a:pt x="31143" y="30766"/>
                </a:cubicBezTo>
                <a:cubicBezTo>
                  <a:pt x="27886" y="25816"/>
                  <a:pt x="24519" y="20876"/>
                  <a:pt x="21253" y="15926"/>
                </a:cubicBezTo>
                <a:cubicBezTo>
                  <a:pt x="20622" y="14874"/>
                  <a:pt x="19991" y="13721"/>
                  <a:pt x="19259" y="12560"/>
                </a:cubicBezTo>
                <a:cubicBezTo>
                  <a:pt x="19780" y="12139"/>
                  <a:pt x="20100" y="11718"/>
                  <a:pt x="20521" y="11507"/>
                </a:cubicBezTo>
                <a:cubicBezTo>
                  <a:pt x="21825" y="10810"/>
                  <a:pt x="23279" y="10402"/>
                  <a:pt x="24635" y="10402"/>
                </a:cubicBezTo>
                <a:close/>
                <a:moveTo>
                  <a:pt x="9369" y="21296"/>
                </a:moveTo>
                <a:cubicBezTo>
                  <a:pt x="10210" y="21928"/>
                  <a:pt x="11052" y="22349"/>
                  <a:pt x="11574" y="22980"/>
                </a:cubicBezTo>
                <a:cubicBezTo>
                  <a:pt x="12836" y="24343"/>
                  <a:pt x="13998" y="25715"/>
                  <a:pt x="15151" y="27079"/>
                </a:cubicBezTo>
                <a:cubicBezTo>
                  <a:pt x="21885" y="35605"/>
                  <a:pt x="28096" y="44443"/>
                  <a:pt x="33988" y="53592"/>
                </a:cubicBezTo>
                <a:cubicBezTo>
                  <a:pt x="39771" y="62641"/>
                  <a:pt x="45562" y="71899"/>
                  <a:pt x="51344" y="80948"/>
                </a:cubicBezTo>
                <a:cubicBezTo>
                  <a:pt x="53558" y="84525"/>
                  <a:pt x="55553" y="88102"/>
                  <a:pt x="57135" y="91999"/>
                </a:cubicBezTo>
                <a:cubicBezTo>
                  <a:pt x="59660" y="98413"/>
                  <a:pt x="62286" y="104726"/>
                  <a:pt x="64811" y="111039"/>
                </a:cubicBezTo>
                <a:cubicBezTo>
                  <a:pt x="65342" y="112411"/>
                  <a:pt x="66074" y="113673"/>
                  <a:pt x="65443" y="115247"/>
                </a:cubicBezTo>
                <a:cubicBezTo>
                  <a:pt x="64805" y="115542"/>
                  <a:pt x="64166" y="115631"/>
                  <a:pt x="63515" y="115631"/>
                </a:cubicBezTo>
                <a:cubicBezTo>
                  <a:pt x="62774" y="115631"/>
                  <a:pt x="62018" y="115516"/>
                  <a:pt x="61234" y="115458"/>
                </a:cubicBezTo>
                <a:cubicBezTo>
                  <a:pt x="60923" y="115037"/>
                  <a:pt x="60502" y="114725"/>
                  <a:pt x="60182" y="114304"/>
                </a:cubicBezTo>
                <a:cubicBezTo>
                  <a:pt x="53979" y="102411"/>
                  <a:pt x="47767" y="90627"/>
                  <a:pt x="41564" y="78743"/>
                </a:cubicBezTo>
                <a:cubicBezTo>
                  <a:pt x="34931" y="65907"/>
                  <a:pt x="27044" y="53803"/>
                  <a:pt x="18838" y="42019"/>
                </a:cubicBezTo>
                <a:cubicBezTo>
                  <a:pt x="15681" y="37499"/>
                  <a:pt x="12104" y="33501"/>
                  <a:pt x="8737" y="29183"/>
                </a:cubicBezTo>
                <a:cubicBezTo>
                  <a:pt x="7475" y="27710"/>
                  <a:pt x="6212" y="26136"/>
                  <a:pt x="4630" y="24133"/>
                </a:cubicBezTo>
                <a:cubicBezTo>
                  <a:pt x="6524" y="22980"/>
                  <a:pt x="7896" y="22239"/>
                  <a:pt x="9369" y="21296"/>
                </a:cubicBezTo>
                <a:close/>
                <a:moveTo>
                  <a:pt x="80172" y="114826"/>
                </a:moveTo>
                <a:cubicBezTo>
                  <a:pt x="80593" y="115037"/>
                  <a:pt x="81014" y="115146"/>
                  <a:pt x="81123" y="115357"/>
                </a:cubicBezTo>
                <a:cubicBezTo>
                  <a:pt x="81435" y="115988"/>
                  <a:pt x="81755" y="116720"/>
                  <a:pt x="81965" y="117351"/>
                </a:cubicBezTo>
                <a:cubicBezTo>
                  <a:pt x="84490" y="127140"/>
                  <a:pt x="86594" y="137131"/>
                  <a:pt x="88168" y="147021"/>
                </a:cubicBezTo>
                <a:cubicBezTo>
                  <a:pt x="89431" y="155018"/>
                  <a:pt x="91855" y="162492"/>
                  <a:pt x="95222" y="169747"/>
                </a:cubicBezTo>
                <a:cubicBezTo>
                  <a:pt x="96484" y="172382"/>
                  <a:pt x="97537" y="175008"/>
                  <a:pt x="98589" y="177743"/>
                </a:cubicBezTo>
                <a:cubicBezTo>
                  <a:pt x="99641" y="180479"/>
                  <a:pt x="99851" y="183324"/>
                  <a:pt x="99321" y="186270"/>
                </a:cubicBezTo>
                <a:cubicBezTo>
                  <a:pt x="98337" y="192197"/>
                  <a:pt x="93054" y="196438"/>
                  <a:pt x="87340" y="196438"/>
                </a:cubicBezTo>
                <a:cubicBezTo>
                  <a:pt x="86360" y="196438"/>
                  <a:pt x="85367" y="196313"/>
                  <a:pt x="84381" y="196050"/>
                </a:cubicBezTo>
                <a:cubicBezTo>
                  <a:pt x="81334" y="195209"/>
                  <a:pt x="79331" y="193104"/>
                  <a:pt x="78699" y="190058"/>
                </a:cubicBezTo>
                <a:cubicBezTo>
                  <a:pt x="78068" y="186901"/>
                  <a:pt x="77757" y="183635"/>
                  <a:pt x="78068" y="180378"/>
                </a:cubicBezTo>
                <a:cubicBezTo>
                  <a:pt x="78489" y="175429"/>
                  <a:pt x="78279" y="170589"/>
                  <a:pt x="77546" y="165749"/>
                </a:cubicBezTo>
                <a:cubicBezTo>
                  <a:pt x="76915" y="161962"/>
                  <a:pt x="76284" y="158283"/>
                  <a:pt x="75442" y="154597"/>
                </a:cubicBezTo>
                <a:cubicBezTo>
                  <a:pt x="73548" y="146811"/>
                  <a:pt x="71234" y="139236"/>
                  <a:pt x="67757" y="132081"/>
                </a:cubicBezTo>
                <a:cubicBezTo>
                  <a:pt x="66495" y="129245"/>
                  <a:pt x="64921" y="126610"/>
                  <a:pt x="63549" y="123875"/>
                </a:cubicBezTo>
                <a:cubicBezTo>
                  <a:pt x="63027" y="122822"/>
                  <a:pt x="62076" y="121770"/>
                  <a:pt x="62918" y="120196"/>
                </a:cubicBezTo>
                <a:cubicBezTo>
                  <a:pt x="63692" y="120196"/>
                  <a:pt x="64511" y="120148"/>
                  <a:pt x="65345" y="120148"/>
                </a:cubicBezTo>
                <a:cubicBezTo>
                  <a:pt x="65762" y="120148"/>
                  <a:pt x="66183" y="120160"/>
                  <a:pt x="66604" y="120196"/>
                </a:cubicBezTo>
                <a:cubicBezTo>
                  <a:pt x="66945" y="120212"/>
                  <a:pt x="67283" y="120220"/>
                  <a:pt x="67618" y="120220"/>
                </a:cubicBezTo>
                <a:cubicBezTo>
                  <a:pt x="71723" y="120220"/>
                  <a:pt x="75376" y="119007"/>
                  <a:pt x="78489" y="116089"/>
                </a:cubicBezTo>
                <a:cubicBezTo>
                  <a:pt x="79019" y="115567"/>
                  <a:pt x="79650" y="115247"/>
                  <a:pt x="80172" y="114826"/>
                </a:cubicBezTo>
                <a:close/>
                <a:moveTo>
                  <a:pt x="35768" y="1"/>
                </a:moveTo>
                <a:cubicBezTo>
                  <a:pt x="34456" y="1"/>
                  <a:pt x="33130" y="228"/>
                  <a:pt x="31775" y="986"/>
                </a:cubicBezTo>
                <a:cubicBezTo>
                  <a:pt x="31564" y="1727"/>
                  <a:pt x="31143" y="2459"/>
                  <a:pt x="30933" y="3090"/>
                </a:cubicBezTo>
                <a:cubicBezTo>
                  <a:pt x="31884" y="8040"/>
                  <a:pt x="35352" y="11617"/>
                  <a:pt x="36404" y="16137"/>
                </a:cubicBezTo>
                <a:cubicBezTo>
                  <a:pt x="35945" y="16601"/>
                  <a:pt x="35565" y="16897"/>
                  <a:pt x="35034" y="16897"/>
                </a:cubicBezTo>
                <a:cubicBezTo>
                  <a:pt x="34718" y="16897"/>
                  <a:pt x="34349" y="16793"/>
                  <a:pt x="33879" y="16558"/>
                </a:cubicBezTo>
                <a:cubicBezTo>
                  <a:pt x="33458" y="15825"/>
                  <a:pt x="32827" y="14773"/>
                  <a:pt x="32196" y="13721"/>
                </a:cubicBezTo>
                <a:cubicBezTo>
                  <a:pt x="31143" y="12038"/>
                  <a:pt x="30091" y="10354"/>
                  <a:pt x="28938" y="8671"/>
                </a:cubicBezTo>
                <a:cubicBezTo>
                  <a:pt x="28307" y="7619"/>
                  <a:pt x="27356" y="6777"/>
                  <a:pt x="25571" y="6356"/>
                </a:cubicBezTo>
                <a:cubicBezTo>
                  <a:pt x="21994" y="7198"/>
                  <a:pt x="17676" y="7088"/>
                  <a:pt x="14629" y="10354"/>
                </a:cubicBezTo>
                <a:cubicBezTo>
                  <a:pt x="14520" y="11087"/>
                  <a:pt x="14419" y="11617"/>
                  <a:pt x="14520" y="12139"/>
                </a:cubicBezTo>
                <a:cubicBezTo>
                  <a:pt x="14629" y="12879"/>
                  <a:pt x="14840" y="13511"/>
                  <a:pt x="15151" y="14142"/>
                </a:cubicBezTo>
                <a:cubicBezTo>
                  <a:pt x="16203" y="15926"/>
                  <a:pt x="17255" y="17509"/>
                  <a:pt x="18308" y="19192"/>
                </a:cubicBezTo>
                <a:cubicBezTo>
                  <a:pt x="18728" y="19823"/>
                  <a:pt x="19259" y="20345"/>
                  <a:pt x="18728" y="21507"/>
                </a:cubicBezTo>
                <a:cubicBezTo>
                  <a:pt x="18097" y="21818"/>
                  <a:pt x="17154" y="22349"/>
                  <a:pt x="16203" y="22769"/>
                </a:cubicBezTo>
                <a:cubicBezTo>
                  <a:pt x="13788" y="21086"/>
                  <a:pt x="12735" y="17719"/>
                  <a:pt x="9158" y="17509"/>
                </a:cubicBezTo>
                <a:cubicBezTo>
                  <a:pt x="6002" y="18451"/>
                  <a:pt x="3157" y="20345"/>
                  <a:pt x="632" y="22349"/>
                </a:cubicBezTo>
                <a:cubicBezTo>
                  <a:pt x="1" y="25084"/>
                  <a:pt x="1" y="25395"/>
                  <a:pt x="1263" y="26978"/>
                </a:cubicBezTo>
                <a:cubicBezTo>
                  <a:pt x="3056" y="29293"/>
                  <a:pt x="5051" y="31397"/>
                  <a:pt x="6844" y="33602"/>
                </a:cubicBezTo>
                <a:cubicBezTo>
                  <a:pt x="7365" y="34343"/>
                  <a:pt x="7786" y="35075"/>
                  <a:pt x="8207" y="35917"/>
                </a:cubicBezTo>
                <a:cubicBezTo>
                  <a:pt x="6103" y="38442"/>
                  <a:pt x="3157" y="39814"/>
                  <a:pt x="1263" y="42549"/>
                </a:cubicBezTo>
                <a:cubicBezTo>
                  <a:pt x="952" y="44233"/>
                  <a:pt x="1263" y="45495"/>
                  <a:pt x="2105" y="46438"/>
                </a:cubicBezTo>
                <a:cubicBezTo>
                  <a:pt x="3157" y="47701"/>
                  <a:pt x="4318" y="48862"/>
                  <a:pt x="5371" y="50015"/>
                </a:cubicBezTo>
                <a:cubicBezTo>
                  <a:pt x="12525" y="57490"/>
                  <a:pt x="19780" y="64854"/>
                  <a:pt x="25992" y="73061"/>
                </a:cubicBezTo>
                <a:cubicBezTo>
                  <a:pt x="33357" y="82951"/>
                  <a:pt x="40613" y="92841"/>
                  <a:pt x="47977" y="102731"/>
                </a:cubicBezTo>
                <a:cubicBezTo>
                  <a:pt x="51555" y="107672"/>
                  <a:pt x="55132" y="112722"/>
                  <a:pt x="58187" y="117040"/>
                </a:cubicBezTo>
                <a:cubicBezTo>
                  <a:pt x="60182" y="121981"/>
                  <a:pt x="61975" y="126189"/>
                  <a:pt x="63658" y="130297"/>
                </a:cubicBezTo>
                <a:cubicBezTo>
                  <a:pt x="64289" y="131980"/>
                  <a:pt x="64921" y="133664"/>
                  <a:pt x="65552" y="135448"/>
                </a:cubicBezTo>
                <a:cubicBezTo>
                  <a:pt x="68809" y="144606"/>
                  <a:pt x="70602" y="154285"/>
                  <a:pt x="72075" y="163855"/>
                </a:cubicBezTo>
                <a:cubicBezTo>
                  <a:pt x="72807" y="169326"/>
                  <a:pt x="73127" y="174696"/>
                  <a:pt x="72496" y="180168"/>
                </a:cubicBezTo>
                <a:cubicBezTo>
                  <a:pt x="72075" y="183215"/>
                  <a:pt x="72387" y="186270"/>
                  <a:pt x="72917" y="189317"/>
                </a:cubicBezTo>
                <a:cubicBezTo>
                  <a:pt x="73759" y="194577"/>
                  <a:pt x="76494" y="198264"/>
                  <a:pt x="81334" y="200368"/>
                </a:cubicBezTo>
                <a:cubicBezTo>
                  <a:pt x="82176" y="200789"/>
                  <a:pt x="83118" y="200789"/>
                  <a:pt x="83539" y="201841"/>
                </a:cubicBezTo>
                <a:cubicBezTo>
                  <a:pt x="83438" y="204366"/>
                  <a:pt x="81123" y="206260"/>
                  <a:pt x="81435" y="208785"/>
                </a:cubicBezTo>
                <a:cubicBezTo>
                  <a:pt x="81856" y="208996"/>
                  <a:pt x="82176" y="209097"/>
                  <a:pt x="82487" y="209206"/>
                </a:cubicBezTo>
                <a:cubicBezTo>
                  <a:pt x="84280" y="208045"/>
                  <a:pt x="84591" y="205419"/>
                  <a:pt x="86906" y="204467"/>
                </a:cubicBezTo>
                <a:cubicBezTo>
                  <a:pt x="87226" y="205730"/>
                  <a:pt x="87537" y="206892"/>
                  <a:pt x="87857" y="207944"/>
                </a:cubicBezTo>
                <a:cubicBezTo>
                  <a:pt x="88379" y="208045"/>
                  <a:pt x="88699" y="208154"/>
                  <a:pt x="89221" y="208255"/>
                </a:cubicBezTo>
                <a:cubicBezTo>
                  <a:pt x="90483" y="206050"/>
                  <a:pt x="89751" y="202893"/>
                  <a:pt x="91645" y="200680"/>
                </a:cubicBezTo>
                <a:cubicBezTo>
                  <a:pt x="93850" y="202262"/>
                  <a:pt x="93850" y="205520"/>
                  <a:pt x="96695" y="206361"/>
                </a:cubicBezTo>
                <a:cubicBezTo>
                  <a:pt x="96796" y="205730"/>
                  <a:pt x="96905" y="205099"/>
                  <a:pt x="96796" y="204678"/>
                </a:cubicBezTo>
                <a:cubicBezTo>
                  <a:pt x="96274" y="203104"/>
                  <a:pt x="95643" y="201631"/>
                  <a:pt x="95222" y="200158"/>
                </a:cubicBezTo>
                <a:cubicBezTo>
                  <a:pt x="95112" y="199948"/>
                  <a:pt x="95432" y="199527"/>
                  <a:pt x="95744" y="198996"/>
                </a:cubicBezTo>
                <a:cubicBezTo>
                  <a:pt x="96905" y="199948"/>
                  <a:pt x="97957" y="200890"/>
                  <a:pt x="99111" y="201732"/>
                </a:cubicBezTo>
                <a:cubicBezTo>
                  <a:pt x="100483" y="202893"/>
                  <a:pt x="101955" y="203946"/>
                  <a:pt x="103428" y="204998"/>
                </a:cubicBezTo>
                <a:cubicBezTo>
                  <a:pt x="103442" y="205012"/>
                  <a:pt x="103462" y="205018"/>
                  <a:pt x="103487" y="205018"/>
                </a:cubicBezTo>
                <a:cubicBezTo>
                  <a:pt x="103646" y="205018"/>
                  <a:pt x="104023" y="204772"/>
                  <a:pt x="104481" y="204678"/>
                </a:cubicBezTo>
                <a:cubicBezTo>
                  <a:pt x="104060" y="202994"/>
                  <a:pt x="102587" y="202153"/>
                  <a:pt x="101535" y="201000"/>
                </a:cubicBezTo>
                <a:cubicBezTo>
                  <a:pt x="100483" y="199527"/>
                  <a:pt x="98799" y="198576"/>
                  <a:pt x="98168" y="196682"/>
                </a:cubicBezTo>
                <a:lnTo>
                  <a:pt x="100693" y="193214"/>
                </a:lnTo>
                <a:cubicBezTo>
                  <a:pt x="102797" y="190058"/>
                  <a:pt x="103740" y="186691"/>
                  <a:pt x="103740" y="182903"/>
                </a:cubicBezTo>
                <a:cubicBezTo>
                  <a:pt x="103740" y="179427"/>
                  <a:pt x="103109" y="176060"/>
                  <a:pt x="101745" y="172904"/>
                </a:cubicBezTo>
                <a:cubicBezTo>
                  <a:pt x="100794" y="170379"/>
                  <a:pt x="99851" y="167853"/>
                  <a:pt x="98690" y="165438"/>
                </a:cubicBezTo>
                <a:cubicBezTo>
                  <a:pt x="95011" y="157652"/>
                  <a:pt x="92377" y="149656"/>
                  <a:pt x="91114" y="141129"/>
                </a:cubicBezTo>
                <a:cubicBezTo>
                  <a:pt x="90904" y="139867"/>
                  <a:pt x="90694" y="138604"/>
                  <a:pt x="90483" y="137451"/>
                </a:cubicBezTo>
                <a:cubicBezTo>
                  <a:pt x="89221" y="130297"/>
                  <a:pt x="87958" y="123142"/>
                  <a:pt x="84381" y="117250"/>
                </a:cubicBezTo>
                <a:cubicBezTo>
                  <a:pt x="83859" y="112411"/>
                  <a:pt x="83329" y="108093"/>
                  <a:pt x="82807" y="103783"/>
                </a:cubicBezTo>
                <a:cubicBezTo>
                  <a:pt x="81544" y="91578"/>
                  <a:pt x="79541" y="79475"/>
                  <a:pt x="76806" y="67481"/>
                </a:cubicBezTo>
                <a:cubicBezTo>
                  <a:pt x="74070" y="55486"/>
                  <a:pt x="71023" y="43601"/>
                  <a:pt x="68077" y="31607"/>
                </a:cubicBezTo>
                <a:cubicBezTo>
                  <a:pt x="66916" y="27079"/>
                  <a:pt x="65653" y="22559"/>
                  <a:pt x="64390" y="18031"/>
                </a:cubicBezTo>
                <a:cubicBezTo>
                  <a:pt x="63658" y="15825"/>
                  <a:pt x="63027" y="13511"/>
                  <a:pt x="61234" y="11928"/>
                </a:cubicBezTo>
                <a:cubicBezTo>
                  <a:pt x="60596" y="11672"/>
                  <a:pt x="59992" y="11573"/>
                  <a:pt x="59407" y="11573"/>
                </a:cubicBezTo>
                <a:cubicBezTo>
                  <a:pt x="58550" y="11573"/>
                  <a:pt x="57736" y="11787"/>
                  <a:pt x="56925" y="12038"/>
                </a:cubicBezTo>
                <a:cubicBezTo>
                  <a:pt x="55688" y="12476"/>
                  <a:pt x="54522" y="13288"/>
                  <a:pt x="53059" y="13288"/>
                </a:cubicBezTo>
                <a:cubicBezTo>
                  <a:pt x="52780" y="13288"/>
                  <a:pt x="52490" y="13258"/>
                  <a:pt x="52186" y="13191"/>
                </a:cubicBezTo>
                <a:cubicBezTo>
                  <a:pt x="51344" y="11617"/>
                  <a:pt x="50502" y="10034"/>
                  <a:pt x="49560" y="8460"/>
                </a:cubicBezTo>
                <a:cubicBezTo>
                  <a:pt x="48398" y="6457"/>
                  <a:pt x="47035" y="4563"/>
                  <a:pt x="45242" y="2989"/>
                </a:cubicBezTo>
                <a:cubicBezTo>
                  <a:pt x="43558" y="1516"/>
                  <a:pt x="41665" y="675"/>
                  <a:pt x="39459" y="355"/>
                </a:cubicBezTo>
                <a:cubicBezTo>
                  <a:pt x="38233" y="204"/>
                  <a:pt x="37007" y="1"/>
                  <a:pt x="35768" y="1"/>
                </a:cubicBezTo>
                <a:close/>
              </a:path>
            </a:pathLst>
          </a:custGeom>
          <a:solidFill>
            <a:srgbClr val="DBE8B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78" name="Google Shape;778;p32"/>
          <p:cNvGrpSpPr/>
          <p:nvPr/>
        </p:nvGrpSpPr>
        <p:grpSpPr>
          <a:xfrm>
            <a:off x="2082625" y="76200"/>
            <a:ext cx="1111575" cy="596200"/>
            <a:chOff x="2082625" y="76200"/>
            <a:chExt cx="1111575" cy="596200"/>
          </a:xfrm>
        </p:grpSpPr>
        <p:sp>
          <p:nvSpPr>
            <p:cNvPr id="779" name="Google Shape;779;p32"/>
            <p:cNvSpPr/>
            <p:nvPr/>
          </p:nvSpPr>
          <p:spPr>
            <a:xfrm rot="10800000">
              <a:off x="3115425" y="280425"/>
              <a:ext cx="78775" cy="78725"/>
            </a:xfrm>
            <a:custGeom>
              <a:avLst/>
              <a:gdLst/>
              <a:ahLst/>
              <a:cxnLst/>
              <a:rect l="l" t="t" r="r" b="b"/>
              <a:pathLst>
                <a:path w="3151" h="3149" extrusionOk="0">
                  <a:moveTo>
                    <a:pt x="1650" y="1"/>
                  </a:moveTo>
                  <a:cubicBezTo>
                    <a:pt x="1616" y="1"/>
                    <a:pt x="1582" y="2"/>
                    <a:pt x="1548" y="4"/>
                  </a:cubicBezTo>
                  <a:cubicBezTo>
                    <a:pt x="687" y="4"/>
                    <a:pt x="1" y="691"/>
                    <a:pt x="1" y="1547"/>
                  </a:cubicBezTo>
                  <a:cubicBezTo>
                    <a:pt x="1" y="2522"/>
                    <a:pt x="632" y="3149"/>
                    <a:pt x="1603" y="3149"/>
                  </a:cubicBezTo>
                  <a:cubicBezTo>
                    <a:pt x="2518" y="3149"/>
                    <a:pt x="3150" y="2522"/>
                    <a:pt x="3150" y="1606"/>
                  </a:cubicBezTo>
                  <a:cubicBezTo>
                    <a:pt x="3150" y="725"/>
                    <a:pt x="2514" y="1"/>
                    <a:pt x="165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2"/>
            <p:cNvSpPr/>
            <p:nvPr/>
          </p:nvSpPr>
          <p:spPr>
            <a:xfrm rot="10800000">
              <a:off x="2082625" y="76200"/>
              <a:ext cx="197450" cy="171125"/>
            </a:xfrm>
            <a:custGeom>
              <a:avLst/>
              <a:gdLst/>
              <a:ahLst/>
              <a:cxnLst/>
              <a:rect l="l" t="t" r="r" b="b"/>
              <a:pathLst>
                <a:path w="7898" h="6845" extrusionOk="0">
                  <a:moveTo>
                    <a:pt x="3390" y="0"/>
                  </a:moveTo>
                  <a:cubicBezTo>
                    <a:pt x="2631" y="0"/>
                    <a:pt x="1946" y="279"/>
                    <a:pt x="1315" y="910"/>
                  </a:cubicBezTo>
                  <a:cubicBezTo>
                    <a:pt x="573" y="1422"/>
                    <a:pt x="230" y="2169"/>
                    <a:pt x="170" y="3084"/>
                  </a:cubicBezTo>
                  <a:lnTo>
                    <a:pt x="170" y="3368"/>
                  </a:lnTo>
                  <a:cubicBezTo>
                    <a:pt x="1" y="4343"/>
                    <a:pt x="399" y="5144"/>
                    <a:pt x="1086" y="5771"/>
                  </a:cubicBezTo>
                  <a:cubicBezTo>
                    <a:pt x="1737" y="6484"/>
                    <a:pt x="2638" y="6845"/>
                    <a:pt x="3564" y="6845"/>
                  </a:cubicBezTo>
                  <a:cubicBezTo>
                    <a:pt x="4350" y="6845"/>
                    <a:pt x="5154" y="6585"/>
                    <a:pt x="5837" y="6059"/>
                  </a:cubicBezTo>
                  <a:cubicBezTo>
                    <a:pt x="6181" y="5945"/>
                    <a:pt x="6350" y="5657"/>
                    <a:pt x="6579" y="5428"/>
                  </a:cubicBezTo>
                  <a:cubicBezTo>
                    <a:pt x="7897" y="3427"/>
                    <a:pt x="6867" y="795"/>
                    <a:pt x="4464" y="164"/>
                  </a:cubicBezTo>
                  <a:cubicBezTo>
                    <a:pt x="4090" y="57"/>
                    <a:pt x="3732" y="0"/>
                    <a:pt x="33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2"/>
            <p:cNvSpPr/>
            <p:nvPr/>
          </p:nvSpPr>
          <p:spPr>
            <a:xfrm rot="10800000">
              <a:off x="2431675" y="545800"/>
              <a:ext cx="147425" cy="126600"/>
            </a:xfrm>
            <a:custGeom>
              <a:avLst/>
              <a:gdLst/>
              <a:ahLst/>
              <a:cxnLst/>
              <a:rect l="l" t="t" r="r" b="b"/>
              <a:pathLst>
                <a:path w="5897" h="5064" extrusionOk="0">
                  <a:moveTo>
                    <a:pt x="2747" y="1"/>
                  </a:moveTo>
                  <a:cubicBezTo>
                    <a:pt x="2747" y="60"/>
                    <a:pt x="2747" y="115"/>
                    <a:pt x="2692" y="115"/>
                  </a:cubicBezTo>
                  <a:cubicBezTo>
                    <a:pt x="1832" y="289"/>
                    <a:pt x="1205" y="747"/>
                    <a:pt x="747" y="1489"/>
                  </a:cubicBezTo>
                  <a:cubicBezTo>
                    <a:pt x="1" y="2578"/>
                    <a:pt x="175" y="3608"/>
                    <a:pt x="1205" y="4523"/>
                  </a:cubicBezTo>
                  <a:cubicBezTo>
                    <a:pt x="1319" y="4693"/>
                    <a:pt x="1489" y="4752"/>
                    <a:pt x="1663" y="4807"/>
                  </a:cubicBezTo>
                  <a:cubicBezTo>
                    <a:pt x="1992" y="4986"/>
                    <a:pt x="2311" y="5063"/>
                    <a:pt x="2624" y="5063"/>
                  </a:cubicBezTo>
                  <a:cubicBezTo>
                    <a:pt x="3014" y="5063"/>
                    <a:pt x="3396" y="4943"/>
                    <a:pt x="3777" y="4752"/>
                  </a:cubicBezTo>
                  <a:cubicBezTo>
                    <a:pt x="4350" y="4464"/>
                    <a:pt x="4807" y="4121"/>
                    <a:pt x="5265" y="3777"/>
                  </a:cubicBezTo>
                  <a:cubicBezTo>
                    <a:pt x="5608" y="3548"/>
                    <a:pt x="5668" y="3265"/>
                    <a:pt x="5723" y="2921"/>
                  </a:cubicBezTo>
                  <a:cubicBezTo>
                    <a:pt x="5837" y="2519"/>
                    <a:pt x="5897" y="2120"/>
                    <a:pt x="5668" y="1777"/>
                  </a:cubicBezTo>
                  <a:cubicBezTo>
                    <a:pt x="5494" y="1319"/>
                    <a:pt x="5325" y="916"/>
                    <a:pt x="4922" y="633"/>
                  </a:cubicBezTo>
                  <a:cubicBezTo>
                    <a:pt x="4752" y="289"/>
                    <a:pt x="4295" y="289"/>
                    <a:pt x="406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2" name="Google Shape;782;p32"/>
          <p:cNvGrpSpPr/>
          <p:nvPr/>
        </p:nvGrpSpPr>
        <p:grpSpPr>
          <a:xfrm>
            <a:off x="7614249" y="2902954"/>
            <a:ext cx="2229244" cy="2747545"/>
            <a:chOff x="7614249" y="2902954"/>
            <a:chExt cx="2229244" cy="2747545"/>
          </a:xfrm>
        </p:grpSpPr>
        <p:sp>
          <p:nvSpPr>
            <p:cNvPr id="783" name="Google Shape;783;p32"/>
            <p:cNvSpPr/>
            <p:nvPr/>
          </p:nvSpPr>
          <p:spPr>
            <a:xfrm rot="-3801151">
              <a:off x="7351059" y="3777392"/>
              <a:ext cx="2572932" cy="998668"/>
            </a:xfrm>
            <a:custGeom>
              <a:avLst/>
              <a:gdLst/>
              <a:ahLst/>
              <a:cxnLst/>
              <a:rect l="l" t="t" r="r" b="b"/>
              <a:pathLst>
                <a:path w="110374" h="42841" extrusionOk="0">
                  <a:moveTo>
                    <a:pt x="66859" y="1"/>
                  </a:moveTo>
                  <a:cubicBezTo>
                    <a:pt x="64981" y="1"/>
                    <a:pt x="63130" y="160"/>
                    <a:pt x="61279" y="558"/>
                  </a:cubicBezTo>
                  <a:cubicBezTo>
                    <a:pt x="58249" y="1245"/>
                    <a:pt x="55503" y="2389"/>
                    <a:pt x="52985" y="4161"/>
                  </a:cubicBezTo>
                  <a:cubicBezTo>
                    <a:pt x="51323" y="5365"/>
                    <a:pt x="49607" y="6509"/>
                    <a:pt x="47835" y="7539"/>
                  </a:cubicBezTo>
                  <a:cubicBezTo>
                    <a:pt x="43715" y="10057"/>
                    <a:pt x="39367" y="12231"/>
                    <a:pt x="34959" y="14291"/>
                  </a:cubicBezTo>
                  <a:cubicBezTo>
                    <a:pt x="30839" y="16236"/>
                    <a:pt x="26664" y="18008"/>
                    <a:pt x="22544" y="19898"/>
                  </a:cubicBezTo>
                  <a:cubicBezTo>
                    <a:pt x="18480" y="21729"/>
                    <a:pt x="14534" y="23560"/>
                    <a:pt x="10757" y="25904"/>
                  </a:cubicBezTo>
                  <a:cubicBezTo>
                    <a:pt x="8066" y="27621"/>
                    <a:pt x="5548" y="29566"/>
                    <a:pt x="3488" y="32084"/>
                  </a:cubicBezTo>
                  <a:cubicBezTo>
                    <a:pt x="1602" y="34373"/>
                    <a:pt x="458" y="37005"/>
                    <a:pt x="115" y="39980"/>
                  </a:cubicBezTo>
                  <a:cubicBezTo>
                    <a:pt x="55" y="40497"/>
                    <a:pt x="115" y="41069"/>
                    <a:pt x="0" y="41582"/>
                  </a:cubicBezTo>
                  <a:lnTo>
                    <a:pt x="0" y="41811"/>
                  </a:lnTo>
                  <a:cubicBezTo>
                    <a:pt x="115" y="41985"/>
                    <a:pt x="55" y="42269"/>
                    <a:pt x="55" y="42443"/>
                  </a:cubicBezTo>
                  <a:cubicBezTo>
                    <a:pt x="55" y="42612"/>
                    <a:pt x="55" y="42727"/>
                    <a:pt x="229" y="42786"/>
                  </a:cubicBezTo>
                  <a:cubicBezTo>
                    <a:pt x="351" y="42822"/>
                    <a:pt x="465" y="42840"/>
                    <a:pt x="568" y="42840"/>
                  </a:cubicBezTo>
                  <a:cubicBezTo>
                    <a:pt x="953" y="42840"/>
                    <a:pt x="1200" y="42593"/>
                    <a:pt x="1200" y="42099"/>
                  </a:cubicBezTo>
                  <a:lnTo>
                    <a:pt x="1200" y="41582"/>
                  </a:lnTo>
                  <a:cubicBezTo>
                    <a:pt x="1200" y="39408"/>
                    <a:pt x="1717" y="37348"/>
                    <a:pt x="2687" y="35402"/>
                  </a:cubicBezTo>
                  <a:cubicBezTo>
                    <a:pt x="3891" y="33059"/>
                    <a:pt x="5722" y="31113"/>
                    <a:pt x="7782" y="29452"/>
                  </a:cubicBezTo>
                  <a:cubicBezTo>
                    <a:pt x="10414" y="27337"/>
                    <a:pt x="13330" y="25675"/>
                    <a:pt x="16365" y="24133"/>
                  </a:cubicBezTo>
                  <a:cubicBezTo>
                    <a:pt x="20141" y="22187"/>
                    <a:pt x="24032" y="20471"/>
                    <a:pt x="27864" y="18754"/>
                  </a:cubicBezTo>
                  <a:cubicBezTo>
                    <a:pt x="33471" y="16291"/>
                    <a:pt x="39023" y="13833"/>
                    <a:pt x="44402" y="10858"/>
                  </a:cubicBezTo>
                  <a:cubicBezTo>
                    <a:pt x="47377" y="9256"/>
                    <a:pt x="50353" y="7480"/>
                    <a:pt x="53099" y="5479"/>
                  </a:cubicBezTo>
                  <a:cubicBezTo>
                    <a:pt x="56761" y="2788"/>
                    <a:pt x="60822" y="1474"/>
                    <a:pt x="65344" y="1185"/>
                  </a:cubicBezTo>
                  <a:cubicBezTo>
                    <a:pt x="65783" y="1162"/>
                    <a:pt x="66223" y="1150"/>
                    <a:pt x="66666" y="1150"/>
                  </a:cubicBezTo>
                  <a:cubicBezTo>
                    <a:pt x="68358" y="1150"/>
                    <a:pt x="70073" y="1316"/>
                    <a:pt x="71753" y="1588"/>
                  </a:cubicBezTo>
                  <a:cubicBezTo>
                    <a:pt x="75470" y="2215"/>
                    <a:pt x="79017" y="3419"/>
                    <a:pt x="82395" y="4962"/>
                  </a:cubicBezTo>
                  <a:cubicBezTo>
                    <a:pt x="88689" y="7937"/>
                    <a:pt x="94237" y="12002"/>
                    <a:pt x="99103" y="17037"/>
                  </a:cubicBezTo>
                  <a:cubicBezTo>
                    <a:pt x="101218" y="19267"/>
                    <a:pt x="103164" y="21670"/>
                    <a:pt x="104825" y="24302"/>
                  </a:cubicBezTo>
                  <a:cubicBezTo>
                    <a:pt x="107000" y="27735"/>
                    <a:pt x="108657" y="31342"/>
                    <a:pt x="109114" y="35462"/>
                  </a:cubicBezTo>
                  <a:cubicBezTo>
                    <a:pt x="109174" y="36089"/>
                    <a:pt x="109229" y="36089"/>
                    <a:pt x="109915" y="36089"/>
                  </a:cubicBezTo>
                  <a:cubicBezTo>
                    <a:pt x="110204" y="36089"/>
                    <a:pt x="110373" y="35975"/>
                    <a:pt x="110318" y="35631"/>
                  </a:cubicBezTo>
                  <a:cubicBezTo>
                    <a:pt x="110204" y="35004"/>
                    <a:pt x="110144" y="34318"/>
                    <a:pt x="110030" y="33686"/>
                  </a:cubicBezTo>
                  <a:cubicBezTo>
                    <a:pt x="109403" y="30427"/>
                    <a:pt x="108084" y="27392"/>
                    <a:pt x="106368" y="24590"/>
                  </a:cubicBezTo>
                  <a:cubicBezTo>
                    <a:pt x="104024" y="20640"/>
                    <a:pt x="101104" y="17207"/>
                    <a:pt x="97785" y="14117"/>
                  </a:cubicBezTo>
                  <a:cubicBezTo>
                    <a:pt x="95098" y="11599"/>
                    <a:pt x="92178" y="9370"/>
                    <a:pt x="89088" y="7365"/>
                  </a:cubicBezTo>
                  <a:cubicBezTo>
                    <a:pt x="85655" y="5191"/>
                    <a:pt x="81993" y="3360"/>
                    <a:pt x="78161" y="2046"/>
                  </a:cubicBezTo>
                  <a:cubicBezTo>
                    <a:pt x="75012" y="957"/>
                    <a:pt x="71808" y="270"/>
                    <a:pt x="68548" y="41"/>
                  </a:cubicBezTo>
                  <a:cubicBezTo>
                    <a:pt x="67982" y="15"/>
                    <a:pt x="67419" y="1"/>
                    <a:pt x="6685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2"/>
            <p:cNvSpPr/>
            <p:nvPr/>
          </p:nvSpPr>
          <p:spPr>
            <a:xfrm rot="-3801151">
              <a:off x="7531360" y="3939329"/>
              <a:ext cx="2418217" cy="861669"/>
            </a:xfrm>
            <a:custGeom>
              <a:avLst/>
              <a:gdLst/>
              <a:ahLst/>
              <a:cxnLst/>
              <a:rect l="l" t="t" r="r" b="b"/>
              <a:pathLst>
                <a:path w="103737" h="36964" extrusionOk="0">
                  <a:moveTo>
                    <a:pt x="60767" y="0"/>
                  </a:moveTo>
                  <a:cubicBezTo>
                    <a:pt x="60309" y="0"/>
                    <a:pt x="59394" y="55"/>
                    <a:pt x="58478" y="170"/>
                  </a:cubicBezTo>
                  <a:cubicBezTo>
                    <a:pt x="56016" y="458"/>
                    <a:pt x="53613" y="1145"/>
                    <a:pt x="51438" y="2459"/>
                  </a:cubicBezTo>
                  <a:cubicBezTo>
                    <a:pt x="49951" y="3374"/>
                    <a:pt x="48577" y="4349"/>
                    <a:pt x="47090" y="5265"/>
                  </a:cubicBezTo>
                  <a:cubicBezTo>
                    <a:pt x="42686" y="7952"/>
                    <a:pt x="38049" y="10126"/>
                    <a:pt x="33302" y="12186"/>
                  </a:cubicBezTo>
                  <a:cubicBezTo>
                    <a:pt x="29008" y="14076"/>
                    <a:pt x="24605" y="15793"/>
                    <a:pt x="20311" y="17679"/>
                  </a:cubicBezTo>
                  <a:cubicBezTo>
                    <a:pt x="16823" y="19226"/>
                    <a:pt x="13504" y="20943"/>
                    <a:pt x="10355" y="23117"/>
                  </a:cubicBezTo>
                  <a:cubicBezTo>
                    <a:pt x="7325" y="25232"/>
                    <a:pt x="4693" y="27809"/>
                    <a:pt x="2688" y="30954"/>
                  </a:cubicBezTo>
                  <a:cubicBezTo>
                    <a:pt x="1603" y="32670"/>
                    <a:pt x="742" y="34446"/>
                    <a:pt x="115" y="36392"/>
                  </a:cubicBezTo>
                  <a:cubicBezTo>
                    <a:pt x="56" y="36447"/>
                    <a:pt x="1" y="36621"/>
                    <a:pt x="115" y="36676"/>
                  </a:cubicBezTo>
                  <a:cubicBezTo>
                    <a:pt x="399" y="36850"/>
                    <a:pt x="687" y="36964"/>
                    <a:pt x="971" y="36964"/>
                  </a:cubicBezTo>
                  <a:cubicBezTo>
                    <a:pt x="1260" y="36904"/>
                    <a:pt x="1200" y="36621"/>
                    <a:pt x="1315" y="36447"/>
                  </a:cubicBezTo>
                  <a:cubicBezTo>
                    <a:pt x="2802" y="32158"/>
                    <a:pt x="5320" y="28610"/>
                    <a:pt x="8812" y="25749"/>
                  </a:cubicBezTo>
                  <a:cubicBezTo>
                    <a:pt x="11330" y="23630"/>
                    <a:pt x="14132" y="21973"/>
                    <a:pt x="17052" y="20485"/>
                  </a:cubicBezTo>
                  <a:cubicBezTo>
                    <a:pt x="21172" y="18425"/>
                    <a:pt x="25461" y="16708"/>
                    <a:pt x="29695" y="14992"/>
                  </a:cubicBezTo>
                  <a:cubicBezTo>
                    <a:pt x="33128" y="13504"/>
                    <a:pt x="36621" y="12016"/>
                    <a:pt x="39994" y="10355"/>
                  </a:cubicBezTo>
                  <a:cubicBezTo>
                    <a:pt x="43885" y="8469"/>
                    <a:pt x="47662" y="6349"/>
                    <a:pt x="51269" y="3891"/>
                  </a:cubicBezTo>
                  <a:cubicBezTo>
                    <a:pt x="52413" y="3145"/>
                    <a:pt x="53672" y="2518"/>
                    <a:pt x="54986" y="2115"/>
                  </a:cubicBezTo>
                  <a:cubicBezTo>
                    <a:pt x="56979" y="1439"/>
                    <a:pt x="59000" y="1179"/>
                    <a:pt x="61029" y="1179"/>
                  </a:cubicBezTo>
                  <a:cubicBezTo>
                    <a:pt x="61913" y="1179"/>
                    <a:pt x="62798" y="1228"/>
                    <a:pt x="63683" y="1314"/>
                  </a:cubicBezTo>
                  <a:cubicBezTo>
                    <a:pt x="66260" y="1543"/>
                    <a:pt x="68778" y="2115"/>
                    <a:pt x="71181" y="2916"/>
                  </a:cubicBezTo>
                  <a:cubicBezTo>
                    <a:pt x="74156" y="3946"/>
                    <a:pt x="77017" y="5265"/>
                    <a:pt x="79764" y="6752"/>
                  </a:cubicBezTo>
                  <a:cubicBezTo>
                    <a:pt x="84113" y="9210"/>
                    <a:pt x="88058" y="12131"/>
                    <a:pt x="91665" y="15564"/>
                  </a:cubicBezTo>
                  <a:cubicBezTo>
                    <a:pt x="93780" y="17564"/>
                    <a:pt x="95671" y="19739"/>
                    <a:pt x="97387" y="22087"/>
                  </a:cubicBezTo>
                  <a:cubicBezTo>
                    <a:pt x="99044" y="24431"/>
                    <a:pt x="100477" y="26948"/>
                    <a:pt x="101448" y="29695"/>
                  </a:cubicBezTo>
                  <a:cubicBezTo>
                    <a:pt x="102020" y="31297"/>
                    <a:pt x="102423" y="32899"/>
                    <a:pt x="102592" y="34616"/>
                  </a:cubicBezTo>
                  <a:cubicBezTo>
                    <a:pt x="102592" y="34790"/>
                    <a:pt x="102592" y="34959"/>
                    <a:pt x="102821" y="35019"/>
                  </a:cubicBezTo>
                  <a:cubicBezTo>
                    <a:pt x="102932" y="35037"/>
                    <a:pt x="103032" y="35047"/>
                    <a:pt x="103120" y="35047"/>
                  </a:cubicBezTo>
                  <a:cubicBezTo>
                    <a:pt x="103576" y="35047"/>
                    <a:pt x="103736" y="34793"/>
                    <a:pt x="103736" y="34217"/>
                  </a:cubicBezTo>
                  <a:cubicBezTo>
                    <a:pt x="103681" y="34217"/>
                    <a:pt x="103681" y="34158"/>
                    <a:pt x="103681" y="34103"/>
                  </a:cubicBezTo>
                  <a:cubicBezTo>
                    <a:pt x="103393" y="31640"/>
                    <a:pt x="102651" y="29297"/>
                    <a:pt x="101622" y="27008"/>
                  </a:cubicBezTo>
                  <a:cubicBezTo>
                    <a:pt x="99731" y="22943"/>
                    <a:pt x="97044" y="19455"/>
                    <a:pt x="93954" y="16251"/>
                  </a:cubicBezTo>
                  <a:cubicBezTo>
                    <a:pt x="92123" y="14305"/>
                    <a:pt x="90118" y="12529"/>
                    <a:pt x="87944" y="10872"/>
                  </a:cubicBezTo>
                  <a:cubicBezTo>
                    <a:pt x="82680" y="6752"/>
                    <a:pt x="76903" y="3489"/>
                    <a:pt x="70494" y="1543"/>
                  </a:cubicBezTo>
                  <a:cubicBezTo>
                    <a:pt x="67460" y="628"/>
                    <a:pt x="64370" y="55"/>
                    <a:pt x="607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2"/>
            <p:cNvSpPr/>
            <p:nvPr/>
          </p:nvSpPr>
          <p:spPr>
            <a:xfrm rot="-3801151">
              <a:off x="7851820" y="3942267"/>
              <a:ext cx="2108856" cy="905727"/>
            </a:xfrm>
            <a:custGeom>
              <a:avLst/>
              <a:gdLst/>
              <a:ahLst/>
              <a:cxnLst/>
              <a:rect l="l" t="t" r="r" b="b"/>
              <a:pathLst>
                <a:path w="90466" h="38854" extrusionOk="0">
                  <a:moveTo>
                    <a:pt x="54581" y="1"/>
                  </a:moveTo>
                  <a:cubicBezTo>
                    <a:pt x="54110" y="1"/>
                    <a:pt x="53636" y="20"/>
                    <a:pt x="53159" y="59"/>
                  </a:cubicBezTo>
                  <a:cubicBezTo>
                    <a:pt x="51040" y="288"/>
                    <a:pt x="49094" y="801"/>
                    <a:pt x="47323" y="1945"/>
                  </a:cubicBezTo>
                  <a:cubicBezTo>
                    <a:pt x="43601" y="4234"/>
                    <a:pt x="39710" y="6179"/>
                    <a:pt x="35705" y="7841"/>
                  </a:cubicBezTo>
                  <a:cubicBezTo>
                    <a:pt x="31301" y="9672"/>
                    <a:pt x="26838" y="11160"/>
                    <a:pt x="22316" y="12762"/>
                  </a:cubicBezTo>
                  <a:cubicBezTo>
                    <a:pt x="18997" y="13961"/>
                    <a:pt x="15678" y="15280"/>
                    <a:pt x="12534" y="16996"/>
                  </a:cubicBezTo>
                  <a:cubicBezTo>
                    <a:pt x="8812" y="18996"/>
                    <a:pt x="5608" y="21574"/>
                    <a:pt x="3150" y="25062"/>
                  </a:cubicBezTo>
                  <a:cubicBezTo>
                    <a:pt x="1946" y="26723"/>
                    <a:pt x="975" y="28554"/>
                    <a:pt x="174" y="30500"/>
                  </a:cubicBezTo>
                  <a:cubicBezTo>
                    <a:pt x="115" y="30614"/>
                    <a:pt x="0" y="30784"/>
                    <a:pt x="174" y="30843"/>
                  </a:cubicBezTo>
                  <a:cubicBezTo>
                    <a:pt x="372" y="30989"/>
                    <a:pt x="610" y="31139"/>
                    <a:pt x="857" y="31139"/>
                  </a:cubicBezTo>
                  <a:cubicBezTo>
                    <a:pt x="896" y="31139"/>
                    <a:pt x="936" y="31135"/>
                    <a:pt x="975" y="31127"/>
                  </a:cubicBezTo>
                  <a:cubicBezTo>
                    <a:pt x="1204" y="31127"/>
                    <a:pt x="1204" y="30843"/>
                    <a:pt x="1259" y="30669"/>
                  </a:cubicBezTo>
                  <a:cubicBezTo>
                    <a:pt x="2518" y="27639"/>
                    <a:pt x="4235" y="24947"/>
                    <a:pt x="6583" y="22604"/>
                  </a:cubicBezTo>
                  <a:cubicBezTo>
                    <a:pt x="8698" y="20484"/>
                    <a:pt x="11215" y="18827"/>
                    <a:pt x="13907" y="17454"/>
                  </a:cubicBezTo>
                  <a:cubicBezTo>
                    <a:pt x="17454" y="15678"/>
                    <a:pt x="21171" y="14304"/>
                    <a:pt x="24948" y="12991"/>
                  </a:cubicBezTo>
                  <a:cubicBezTo>
                    <a:pt x="28898" y="11558"/>
                    <a:pt x="32904" y="10185"/>
                    <a:pt x="36794" y="8583"/>
                  </a:cubicBezTo>
                  <a:cubicBezTo>
                    <a:pt x="40342" y="7040"/>
                    <a:pt x="43830" y="5323"/>
                    <a:pt x="47149" y="3264"/>
                  </a:cubicBezTo>
                  <a:cubicBezTo>
                    <a:pt x="49438" y="1831"/>
                    <a:pt x="51900" y="1089"/>
                    <a:pt x="54303" y="1089"/>
                  </a:cubicBezTo>
                  <a:cubicBezTo>
                    <a:pt x="55906" y="1089"/>
                    <a:pt x="57219" y="1259"/>
                    <a:pt x="58478" y="1547"/>
                  </a:cubicBezTo>
                  <a:cubicBezTo>
                    <a:pt x="62200" y="2348"/>
                    <a:pt x="65518" y="4005"/>
                    <a:pt x="68663" y="6065"/>
                  </a:cubicBezTo>
                  <a:cubicBezTo>
                    <a:pt x="72613" y="8697"/>
                    <a:pt x="76102" y="11846"/>
                    <a:pt x="79191" y="15449"/>
                  </a:cubicBezTo>
                  <a:cubicBezTo>
                    <a:pt x="82167" y="18882"/>
                    <a:pt x="84684" y="22658"/>
                    <a:pt x="86575" y="26838"/>
                  </a:cubicBezTo>
                  <a:cubicBezTo>
                    <a:pt x="88232" y="30500"/>
                    <a:pt x="89321" y="34276"/>
                    <a:pt x="89262" y="38337"/>
                  </a:cubicBezTo>
                  <a:cubicBezTo>
                    <a:pt x="89262" y="38794"/>
                    <a:pt x="89376" y="38854"/>
                    <a:pt x="90063" y="38854"/>
                  </a:cubicBezTo>
                  <a:cubicBezTo>
                    <a:pt x="90466" y="38854"/>
                    <a:pt x="90351" y="38565"/>
                    <a:pt x="90351" y="38396"/>
                  </a:cubicBezTo>
                  <a:cubicBezTo>
                    <a:pt x="90406" y="36336"/>
                    <a:pt x="90122" y="34331"/>
                    <a:pt x="89665" y="32386"/>
                  </a:cubicBezTo>
                  <a:cubicBezTo>
                    <a:pt x="88461" y="27694"/>
                    <a:pt x="86346" y="23519"/>
                    <a:pt x="83654" y="19569"/>
                  </a:cubicBezTo>
                  <a:cubicBezTo>
                    <a:pt x="80967" y="15563"/>
                    <a:pt x="77704" y="11961"/>
                    <a:pt x="74042" y="8811"/>
                  </a:cubicBezTo>
                  <a:cubicBezTo>
                    <a:pt x="70723" y="6010"/>
                    <a:pt x="67175" y="3607"/>
                    <a:pt x="63170" y="1945"/>
                  </a:cubicBezTo>
                  <a:cubicBezTo>
                    <a:pt x="60404" y="760"/>
                    <a:pt x="57553" y="1"/>
                    <a:pt x="5458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32"/>
            <p:cNvSpPr/>
            <p:nvPr/>
          </p:nvSpPr>
          <p:spPr>
            <a:xfrm rot="-3801151">
              <a:off x="8035406" y="3992766"/>
              <a:ext cx="1975470" cy="844396"/>
            </a:xfrm>
            <a:custGeom>
              <a:avLst/>
              <a:gdLst/>
              <a:ahLst/>
              <a:cxnLst/>
              <a:rect l="l" t="t" r="r" b="b"/>
              <a:pathLst>
                <a:path w="84744" h="36223" extrusionOk="0">
                  <a:moveTo>
                    <a:pt x="49780" y="0"/>
                  </a:moveTo>
                  <a:cubicBezTo>
                    <a:pt x="49323" y="0"/>
                    <a:pt x="48865" y="60"/>
                    <a:pt x="48467" y="60"/>
                  </a:cubicBezTo>
                  <a:cubicBezTo>
                    <a:pt x="46064" y="289"/>
                    <a:pt x="43830" y="1030"/>
                    <a:pt x="41944" y="2463"/>
                  </a:cubicBezTo>
                  <a:cubicBezTo>
                    <a:pt x="40625" y="3493"/>
                    <a:pt x="39312" y="4463"/>
                    <a:pt x="37938" y="5379"/>
                  </a:cubicBezTo>
                  <a:cubicBezTo>
                    <a:pt x="33590" y="8299"/>
                    <a:pt x="28953" y="10643"/>
                    <a:pt x="24206" y="12877"/>
                  </a:cubicBezTo>
                  <a:cubicBezTo>
                    <a:pt x="20658" y="14479"/>
                    <a:pt x="17111" y="16081"/>
                    <a:pt x="13733" y="18027"/>
                  </a:cubicBezTo>
                  <a:cubicBezTo>
                    <a:pt x="10414" y="19913"/>
                    <a:pt x="7384" y="22146"/>
                    <a:pt x="4921" y="25062"/>
                  </a:cubicBezTo>
                  <a:cubicBezTo>
                    <a:pt x="2632" y="27809"/>
                    <a:pt x="1089" y="30899"/>
                    <a:pt x="60" y="34277"/>
                  </a:cubicBezTo>
                  <a:cubicBezTo>
                    <a:pt x="0" y="34620"/>
                    <a:pt x="60" y="34735"/>
                    <a:pt x="403" y="34790"/>
                  </a:cubicBezTo>
                  <a:cubicBezTo>
                    <a:pt x="517" y="34819"/>
                    <a:pt x="645" y="34891"/>
                    <a:pt x="767" y="34891"/>
                  </a:cubicBezTo>
                  <a:cubicBezTo>
                    <a:pt x="888" y="34891"/>
                    <a:pt x="1003" y="34819"/>
                    <a:pt x="1089" y="34561"/>
                  </a:cubicBezTo>
                  <a:cubicBezTo>
                    <a:pt x="1204" y="34048"/>
                    <a:pt x="1433" y="33476"/>
                    <a:pt x="1602" y="32904"/>
                  </a:cubicBezTo>
                  <a:cubicBezTo>
                    <a:pt x="3149" y="28724"/>
                    <a:pt x="5667" y="25177"/>
                    <a:pt x="9100" y="22375"/>
                  </a:cubicBezTo>
                  <a:cubicBezTo>
                    <a:pt x="12190" y="19858"/>
                    <a:pt x="15738" y="18027"/>
                    <a:pt x="19285" y="16310"/>
                  </a:cubicBezTo>
                  <a:cubicBezTo>
                    <a:pt x="23634" y="14191"/>
                    <a:pt x="28037" y="12305"/>
                    <a:pt x="32271" y="10016"/>
                  </a:cubicBezTo>
                  <a:cubicBezTo>
                    <a:pt x="35247" y="8354"/>
                    <a:pt x="38108" y="6583"/>
                    <a:pt x="40854" y="4578"/>
                  </a:cubicBezTo>
                  <a:cubicBezTo>
                    <a:pt x="41884" y="3777"/>
                    <a:pt x="42859" y="2921"/>
                    <a:pt x="44004" y="2349"/>
                  </a:cubicBezTo>
                  <a:cubicBezTo>
                    <a:pt x="45879" y="1411"/>
                    <a:pt x="47808" y="1032"/>
                    <a:pt x="49790" y="1032"/>
                  </a:cubicBezTo>
                  <a:cubicBezTo>
                    <a:pt x="50711" y="1032"/>
                    <a:pt x="51643" y="1114"/>
                    <a:pt x="52586" y="1259"/>
                  </a:cubicBezTo>
                  <a:cubicBezTo>
                    <a:pt x="55447" y="1776"/>
                    <a:pt x="58134" y="2861"/>
                    <a:pt x="60712" y="4235"/>
                  </a:cubicBezTo>
                  <a:cubicBezTo>
                    <a:pt x="64145" y="6066"/>
                    <a:pt x="67175" y="8414"/>
                    <a:pt x="69981" y="11046"/>
                  </a:cubicBezTo>
                  <a:cubicBezTo>
                    <a:pt x="71981" y="12932"/>
                    <a:pt x="73872" y="14937"/>
                    <a:pt x="75529" y="17111"/>
                  </a:cubicBezTo>
                  <a:cubicBezTo>
                    <a:pt x="78619" y="21117"/>
                    <a:pt x="81136" y="25351"/>
                    <a:pt x="82624" y="30212"/>
                  </a:cubicBezTo>
                  <a:cubicBezTo>
                    <a:pt x="83141" y="31988"/>
                    <a:pt x="83485" y="33819"/>
                    <a:pt x="83599" y="35650"/>
                  </a:cubicBezTo>
                  <a:cubicBezTo>
                    <a:pt x="83654" y="36222"/>
                    <a:pt x="83654" y="36222"/>
                    <a:pt x="84226" y="36222"/>
                  </a:cubicBezTo>
                  <a:lnTo>
                    <a:pt x="84341" y="36222"/>
                  </a:lnTo>
                  <a:cubicBezTo>
                    <a:pt x="84629" y="36222"/>
                    <a:pt x="84744" y="36048"/>
                    <a:pt x="84684" y="35765"/>
                  </a:cubicBezTo>
                  <a:cubicBezTo>
                    <a:pt x="84570" y="34391"/>
                    <a:pt x="84400" y="33018"/>
                    <a:pt x="84057" y="31645"/>
                  </a:cubicBezTo>
                  <a:cubicBezTo>
                    <a:pt x="83082" y="27466"/>
                    <a:pt x="81196" y="23575"/>
                    <a:pt x="78848" y="19972"/>
                  </a:cubicBezTo>
                  <a:cubicBezTo>
                    <a:pt x="76046" y="15678"/>
                    <a:pt x="72668" y="11902"/>
                    <a:pt x="68777" y="8583"/>
                  </a:cubicBezTo>
                  <a:cubicBezTo>
                    <a:pt x="65573" y="5896"/>
                    <a:pt x="62140" y="3548"/>
                    <a:pt x="58308" y="1946"/>
                  </a:cubicBezTo>
                  <a:cubicBezTo>
                    <a:pt x="55562" y="801"/>
                    <a:pt x="52756" y="60"/>
                    <a:pt x="497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7" name="Google Shape;787;p32"/>
          <p:cNvGrpSpPr/>
          <p:nvPr/>
        </p:nvGrpSpPr>
        <p:grpSpPr>
          <a:xfrm>
            <a:off x="2788340" y="4599427"/>
            <a:ext cx="3395861" cy="580002"/>
            <a:chOff x="2788340" y="4599427"/>
            <a:chExt cx="3395861" cy="580002"/>
          </a:xfrm>
        </p:grpSpPr>
        <p:sp>
          <p:nvSpPr>
            <p:cNvPr id="788" name="Google Shape;788;p32"/>
            <p:cNvSpPr/>
            <p:nvPr/>
          </p:nvSpPr>
          <p:spPr>
            <a:xfrm rot="2039615" flipH="1">
              <a:off x="6061969" y="4901992"/>
              <a:ext cx="103025" cy="100200"/>
            </a:xfrm>
            <a:custGeom>
              <a:avLst/>
              <a:gdLst/>
              <a:ahLst/>
              <a:cxnLst/>
              <a:rect l="l" t="t" r="r" b="b"/>
              <a:pathLst>
                <a:path w="4121" h="4008" extrusionOk="0">
                  <a:moveTo>
                    <a:pt x="2518" y="0"/>
                  </a:moveTo>
                  <a:cubicBezTo>
                    <a:pt x="1085" y="0"/>
                    <a:pt x="0" y="801"/>
                    <a:pt x="0" y="1946"/>
                  </a:cubicBezTo>
                  <a:cubicBezTo>
                    <a:pt x="0" y="3204"/>
                    <a:pt x="742" y="4005"/>
                    <a:pt x="1946" y="4005"/>
                  </a:cubicBezTo>
                  <a:cubicBezTo>
                    <a:pt x="1982" y="4007"/>
                    <a:pt x="2018" y="4008"/>
                    <a:pt x="2053" y="4008"/>
                  </a:cubicBezTo>
                  <a:cubicBezTo>
                    <a:pt x="3303" y="4008"/>
                    <a:pt x="4062" y="2992"/>
                    <a:pt x="4120" y="1488"/>
                  </a:cubicBezTo>
                  <a:cubicBezTo>
                    <a:pt x="4120" y="572"/>
                    <a:pt x="3489" y="0"/>
                    <a:pt x="251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32"/>
            <p:cNvSpPr/>
            <p:nvPr/>
          </p:nvSpPr>
          <p:spPr>
            <a:xfrm rot="2039615" flipH="1">
              <a:off x="2808974" y="4710748"/>
              <a:ext cx="113075" cy="108375"/>
            </a:xfrm>
            <a:custGeom>
              <a:avLst/>
              <a:gdLst/>
              <a:ahLst/>
              <a:cxnLst/>
              <a:rect l="l" t="t" r="r" b="b"/>
              <a:pathLst>
                <a:path w="4523" h="4335" extrusionOk="0">
                  <a:moveTo>
                    <a:pt x="2238" y="1"/>
                  </a:moveTo>
                  <a:cubicBezTo>
                    <a:pt x="1677" y="1"/>
                    <a:pt x="1152" y="227"/>
                    <a:pt x="746" y="633"/>
                  </a:cubicBezTo>
                  <a:cubicBezTo>
                    <a:pt x="60" y="1374"/>
                    <a:pt x="0" y="2633"/>
                    <a:pt x="572" y="3494"/>
                  </a:cubicBezTo>
                  <a:cubicBezTo>
                    <a:pt x="935" y="4054"/>
                    <a:pt x="1519" y="4335"/>
                    <a:pt x="2171" y="4335"/>
                  </a:cubicBezTo>
                  <a:cubicBezTo>
                    <a:pt x="2451" y="4335"/>
                    <a:pt x="2743" y="4283"/>
                    <a:pt x="3035" y="4180"/>
                  </a:cubicBezTo>
                  <a:cubicBezTo>
                    <a:pt x="4006" y="4006"/>
                    <a:pt x="4349" y="3320"/>
                    <a:pt x="4463" y="2464"/>
                  </a:cubicBezTo>
                  <a:cubicBezTo>
                    <a:pt x="4523" y="1548"/>
                    <a:pt x="4294" y="802"/>
                    <a:pt x="3433" y="344"/>
                  </a:cubicBezTo>
                  <a:cubicBezTo>
                    <a:pt x="3036" y="110"/>
                    <a:pt x="2628" y="1"/>
                    <a:pt x="223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32"/>
            <p:cNvSpPr/>
            <p:nvPr/>
          </p:nvSpPr>
          <p:spPr>
            <a:xfrm rot="2039615" flipH="1">
              <a:off x="3768589" y="4684890"/>
              <a:ext cx="200300" cy="154675"/>
            </a:xfrm>
            <a:custGeom>
              <a:avLst/>
              <a:gdLst/>
              <a:ahLst/>
              <a:cxnLst/>
              <a:rect l="l" t="t" r="r" b="b"/>
              <a:pathLst>
                <a:path w="8012" h="6187" extrusionOk="0">
                  <a:moveTo>
                    <a:pt x="3579" y="0"/>
                  </a:moveTo>
                  <a:cubicBezTo>
                    <a:pt x="2994" y="0"/>
                    <a:pt x="2440" y="116"/>
                    <a:pt x="2006" y="362"/>
                  </a:cubicBezTo>
                  <a:cubicBezTo>
                    <a:pt x="289" y="1218"/>
                    <a:pt x="1" y="3223"/>
                    <a:pt x="1488" y="4482"/>
                  </a:cubicBezTo>
                  <a:cubicBezTo>
                    <a:pt x="1946" y="4825"/>
                    <a:pt x="2463" y="5224"/>
                    <a:pt x="2976" y="5453"/>
                  </a:cubicBezTo>
                  <a:cubicBezTo>
                    <a:pt x="3526" y="5941"/>
                    <a:pt x="4191" y="6186"/>
                    <a:pt x="4848" y="6186"/>
                  </a:cubicBezTo>
                  <a:cubicBezTo>
                    <a:pt x="5421" y="6186"/>
                    <a:pt x="5989" y="6000"/>
                    <a:pt x="6469" y="5626"/>
                  </a:cubicBezTo>
                  <a:cubicBezTo>
                    <a:pt x="7613" y="4766"/>
                    <a:pt x="8011" y="3567"/>
                    <a:pt x="7439" y="2363"/>
                  </a:cubicBezTo>
                  <a:cubicBezTo>
                    <a:pt x="7439" y="2248"/>
                    <a:pt x="7439" y="2079"/>
                    <a:pt x="7270" y="1964"/>
                  </a:cubicBezTo>
                  <a:cubicBezTo>
                    <a:pt x="7210" y="1676"/>
                    <a:pt x="7041" y="1447"/>
                    <a:pt x="6812" y="1278"/>
                  </a:cubicBezTo>
                  <a:cubicBezTo>
                    <a:pt x="6083" y="472"/>
                    <a:pt x="4765" y="0"/>
                    <a:pt x="35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32"/>
            <p:cNvSpPr/>
            <p:nvPr/>
          </p:nvSpPr>
          <p:spPr>
            <a:xfrm rot="2039615" flipH="1">
              <a:off x="4853970" y="4931748"/>
              <a:ext cx="197450" cy="171125"/>
            </a:xfrm>
            <a:custGeom>
              <a:avLst/>
              <a:gdLst/>
              <a:ahLst/>
              <a:cxnLst/>
              <a:rect l="l" t="t" r="r" b="b"/>
              <a:pathLst>
                <a:path w="7898" h="6845" extrusionOk="0">
                  <a:moveTo>
                    <a:pt x="3390" y="0"/>
                  </a:moveTo>
                  <a:cubicBezTo>
                    <a:pt x="2631" y="0"/>
                    <a:pt x="1946" y="279"/>
                    <a:pt x="1315" y="910"/>
                  </a:cubicBezTo>
                  <a:cubicBezTo>
                    <a:pt x="573" y="1422"/>
                    <a:pt x="230" y="2169"/>
                    <a:pt x="170" y="3084"/>
                  </a:cubicBezTo>
                  <a:lnTo>
                    <a:pt x="170" y="3368"/>
                  </a:lnTo>
                  <a:cubicBezTo>
                    <a:pt x="1" y="4343"/>
                    <a:pt x="399" y="5144"/>
                    <a:pt x="1086" y="5771"/>
                  </a:cubicBezTo>
                  <a:cubicBezTo>
                    <a:pt x="1737" y="6484"/>
                    <a:pt x="2638" y="6845"/>
                    <a:pt x="3564" y="6845"/>
                  </a:cubicBezTo>
                  <a:cubicBezTo>
                    <a:pt x="4350" y="6845"/>
                    <a:pt x="5154" y="6585"/>
                    <a:pt x="5837" y="6059"/>
                  </a:cubicBezTo>
                  <a:cubicBezTo>
                    <a:pt x="6181" y="5945"/>
                    <a:pt x="6350" y="5657"/>
                    <a:pt x="6579" y="5428"/>
                  </a:cubicBezTo>
                  <a:cubicBezTo>
                    <a:pt x="7897" y="3427"/>
                    <a:pt x="6867" y="795"/>
                    <a:pt x="4464" y="164"/>
                  </a:cubicBezTo>
                  <a:cubicBezTo>
                    <a:pt x="4090" y="57"/>
                    <a:pt x="3732" y="0"/>
                    <a:pt x="33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32"/>
            <p:cNvSpPr/>
            <p:nvPr/>
          </p:nvSpPr>
          <p:spPr>
            <a:xfrm rot="2039615" flipH="1">
              <a:off x="5397748" y="4764292"/>
              <a:ext cx="147425" cy="126600"/>
            </a:xfrm>
            <a:custGeom>
              <a:avLst/>
              <a:gdLst/>
              <a:ahLst/>
              <a:cxnLst/>
              <a:rect l="l" t="t" r="r" b="b"/>
              <a:pathLst>
                <a:path w="5897" h="5064" extrusionOk="0">
                  <a:moveTo>
                    <a:pt x="2747" y="1"/>
                  </a:moveTo>
                  <a:cubicBezTo>
                    <a:pt x="2747" y="60"/>
                    <a:pt x="2747" y="115"/>
                    <a:pt x="2692" y="115"/>
                  </a:cubicBezTo>
                  <a:cubicBezTo>
                    <a:pt x="1832" y="289"/>
                    <a:pt x="1205" y="747"/>
                    <a:pt x="747" y="1489"/>
                  </a:cubicBezTo>
                  <a:cubicBezTo>
                    <a:pt x="1" y="2578"/>
                    <a:pt x="175" y="3608"/>
                    <a:pt x="1205" y="4523"/>
                  </a:cubicBezTo>
                  <a:cubicBezTo>
                    <a:pt x="1319" y="4693"/>
                    <a:pt x="1489" y="4752"/>
                    <a:pt x="1663" y="4807"/>
                  </a:cubicBezTo>
                  <a:cubicBezTo>
                    <a:pt x="1992" y="4986"/>
                    <a:pt x="2311" y="5063"/>
                    <a:pt x="2624" y="5063"/>
                  </a:cubicBezTo>
                  <a:cubicBezTo>
                    <a:pt x="3014" y="5063"/>
                    <a:pt x="3396" y="4943"/>
                    <a:pt x="3777" y="4752"/>
                  </a:cubicBezTo>
                  <a:cubicBezTo>
                    <a:pt x="4350" y="4464"/>
                    <a:pt x="4807" y="4121"/>
                    <a:pt x="5265" y="3777"/>
                  </a:cubicBezTo>
                  <a:cubicBezTo>
                    <a:pt x="5608" y="3548"/>
                    <a:pt x="5668" y="3265"/>
                    <a:pt x="5723" y="2921"/>
                  </a:cubicBezTo>
                  <a:cubicBezTo>
                    <a:pt x="5837" y="2519"/>
                    <a:pt x="5897" y="2120"/>
                    <a:pt x="5668" y="1777"/>
                  </a:cubicBezTo>
                  <a:cubicBezTo>
                    <a:pt x="5494" y="1319"/>
                    <a:pt x="5325" y="916"/>
                    <a:pt x="4922" y="633"/>
                  </a:cubicBezTo>
                  <a:cubicBezTo>
                    <a:pt x="4752" y="289"/>
                    <a:pt x="4295" y="289"/>
                    <a:pt x="406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32"/>
            <p:cNvSpPr/>
            <p:nvPr/>
          </p:nvSpPr>
          <p:spPr>
            <a:xfrm rot="2039615" flipH="1">
              <a:off x="4437950" y="4951160"/>
              <a:ext cx="197425" cy="189250"/>
            </a:xfrm>
            <a:custGeom>
              <a:avLst/>
              <a:gdLst/>
              <a:ahLst/>
              <a:cxnLst/>
              <a:rect l="l" t="t" r="r" b="b"/>
              <a:pathLst>
                <a:path w="7897" h="7570" extrusionOk="0">
                  <a:moveTo>
                    <a:pt x="4033" y="1"/>
                  </a:moveTo>
                  <a:cubicBezTo>
                    <a:pt x="3816" y="1"/>
                    <a:pt x="3595" y="22"/>
                    <a:pt x="3374" y="64"/>
                  </a:cubicBezTo>
                  <a:cubicBezTo>
                    <a:pt x="3090" y="119"/>
                    <a:pt x="2802" y="119"/>
                    <a:pt x="2573" y="348"/>
                  </a:cubicBezTo>
                  <a:cubicBezTo>
                    <a:pt x="1085" y="920"/>
                    <a:pt x="229" y="2010"/>
                    <a:pt x="115" y="3552"/>
                  </a:cubicBezTo>
                  <a:cubicBezTo>
                    <a:pt x="0" y="5100"/>
                    <a:pt x="856" y="6184"/>
                    <a:pt x="2175" y="6986"/>
                  </a:cubicBezTo>
                  <a:cubicBezTo>
                    <a:pt x="2623" y="7386"/>
                    <a:pt x="3162" y="7569"/>
                    <a:pt x="3749" y="7569"/>
                  </a:cubicBezTo>
                  <a:cubicBezTo>
                    <a:pt x="3834" y="7569"/>
                    <a:pt x="3919" y="7565"/>
                    <a:pt x="4006" y="7558"/>
                  </a:cubicBezTo>
                  <a:cubicBezTo>
                    <a:pt x="5722" y="7503"/>
                    <a:pt x="7439" y="5901"/>
                    <a:pt x="7668" y="4070"/>
                  </a:cubicBezTo>
                  <a:cubicBezTo>
                    <a:pt x="7896" y="3667"/>
                    <a:pt x="7723" y="3269"/>
                    <a:pt x="7553" y="2866"/>
                  </a:cubicBezTo>
                  <a:cubicBezTo>
                    <a:pt x="7553" y="2582"/>
                    <a:pt x="7439" y="2353"/>
                    <a:pt x="7265" y="2179"/>
                  </a:cubicBezTo>
                  <a:cubicBezTo>
                    <a:pt x="7036" y="1552"/>
                    <a:pt x="6638" y="1094"/>
                    <a:pt x="6065" y="806"/>
                  </a:cubicBezTo>
                  <a:cubicBezTo>
                    <a:pt x="6006" y="806"/>
                    <a:pt x="5951" y="751"/>
                    <a:pt x="5892" y="691"/>
                  </a:cubicBezTo>
                  <a:cubicBezTo>
                    <a:pt x="5370" y="216"/>
                    <a:pt x="4718" y="1"/>
                    <a:pt x="403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32"/>
            <p:cNvSpPr/>
            <p:nvPr/>
          </p:nvSpPr>
          <p:spPr>
            <a:xfrm rot="2039615" flipH="1">
              <a:off x="3339279" y="4921844"/>
              <a:ext cx="111600" cy="105800"/>
            </a:xfrm>
            <a:custGeom>
              <a:avLst/>
              <a:gdLst/>
              <a:ahLst/>
              <a:cxnLst/>
              <a:rect l="l" t="t" r="r" b="b"/>
              <a:pathLst>
                <a:path w="4464" h="4232" extrusionOk="0">
                  <a:moveTo>
                    <a:pt x="2271" y="1"/>
                  </a:moveTo>
                  <a:cubicBezTo>
                    <a:pt x="1898" y="1"/>
                    <a:pt x="1494" y="105"/>
                    <a:pt x="1085" y="326"/>
                  </a:cubicBezTo>
                  <a:cubicBezTo>
                    <a:pt x="344" y="614"/>
                    <a:pt x="170" y="1241"/>
                    <a:pt x="115" y="1928"/>
                  </a:cubicBezTo>
                  <a:cubicBezTo>
                    <a:pt x="55" y="2157"/>
                    <a:pt x="0" y="2445"/>
                    <a:pt x="170" y="2615"/>
                  </a:cubicBezTo>
                  <a:cubicBezTo>
                    <a:pt x="170" y="2958"/>
                    <a:pt x="284" y="3246"/>
                    <a:pt x="572" y="3475"/>
                  </a:cubicBezTo>
                  <a:cubicBezTo>
                    <a:pt x="627" y="3644"/>
                    <a:pt x="742" y="3818"/>
                    <a:pt x="971" y="3873"/>
                  </a:cubicBezTo>
                  <a:cubicBezTo>
                    <a:pt x="1255" y="4112"/>
                    <a:pt x="1581" y="4232"/>
                    <a:pt x="1945" y="4232"/>
                  </a:cubicBezTo>
                  <a:cubicBezTo>
                    <a:pt x="2020" y="4232"/>
                    <a:pt x="2096" y="4227"/>
                    <a:pt x="2175" y="4217"/>
                  </a:cubicBezTo>
                  <a:cubicBezTo>
                    <a:pt x="3662" y="4162"/>
                    <a:pt x="4463" y="3017"/>
                    <a:pt x="4061" y="1585"/>
                  </a:cubicBezTo>
                  <a:cubicBezTo>
                    <a:pt x="3861" y="582"/>
                    <a:pt x="3152" y="1"/>
                    <a:pt x="227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32"/>
            <p:cNvSpPr/>
            <p:nvPr/>
          </p:nvSpPr>
          <p:spPr>
            <a:xfrm rot="2039615" flipH="1">
              <a:off x="4265258" y="4632192"/>
              <a:ext cx="160250" cy="140825"/>
            </a:xfrm>
            <a:custGeom>
              <a:avLst/>
              <a:gdLst/>
              <a:ahLst/>
              <a:cxnLst/>
              <a:rect l="l" t="t" r="r" b="b"/>
              <a:pathLst>
                <a:path w="6410" h="5633" extrusionOk="0">
                  <a:moveTo>
                    <a:pt x="2876" y="1"/>
                  </a:moveTo>
                  <a:cubicBezTo>
                    <a:pt x="2311" y="1"/>
                    <a:pt x="1727" y="220"/>
                    <a:pt x="1200" y="647"/>
                  </a:cubicBezTo>
                  <a:cubicBezTo>
                    <a:pt x="344" y="1333"/>
                    <a:pt x="1" y="2478"/>
                    <a:pt x="285" y="3338"/>
                  </a:cubicBezTo>
                  <a:cubicBezTo>
                    <a:pt x="285" y="3567"/>
                    <a:pt x="344" y="3796"/>
                    <a:pt x="513" y="3911"/>
                  </a:cubicBezTo>
                  <a:cubicBezTo>
                    <a:pt x="1173" y="5005"/>
                    <a:pt x="2201" y="5632"/>
                    <a:pt x="3418" y="5632"/>
                  </a:cubicBezTo>
                  <a:cubicBezTo>
                    <a:pt x="3789" y="5632"/>
                    <a:pt x="4177" y="5574"/>
                    <a:pt x="4578" y="5453"/>
                  </a:cubicBezTo>
                  <a:cubicBezTo>
                    <a:pt x="5150" y="5339"/>
                    <a:pt x="5608" y="5110"/>
                    <a:pt x="5951" y="4597"/>
                  </a:cubicBezTo>
                  <a:cubicBezTo>
                    <a:pt x="6121" y="4423"/>
                    <a:pt x="6235" y="4254"/>
                    <a:pt x="6180" y="4025"/>
                  </a:cubicBezTo>
                  <a:cubicBezTo>
                    <a:pt x="6409" y="3622"/>
                    <a:pt x="6409" y="3164"/>
                    <a:pt x="6235" y="2766"/>
                  </a:cubicBezTo>
                  <a:cubicBezTo>
                    <a:pt x="5723" y="1791"/>
                    <a:pt x="5036" y="935"/>
                    <a:pt x="4061" y="363"/>
                  </a:cubicBezTo>
                  <a:cubicBezTo>
                    <a:pt x="3698" y="120"/>
                    <a:pt x="3292" y="1"/>
                    <a:pt x="287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32"/>
            <p:cNvSpPr/>
            <p:nvPr/>
          </p:nvSpPr>
          <p:spPr>
            <a:xfrm rot="2039615" flipH="1">
              <a:off x="4096208" y="4879364"/>
              <a:ext cx="194575" cy="148150"/>
            </a:xfrm>
            <a:custGeom>
              <a:avLst/>
              <a:gdLst/>
              <a:ahLst/>
              <a:cxnLst/>
              <a:rect l="l" t="t" r="r" b="b"/>
              <a:pathLst>
                <a:path w="7783" h="5926" extrusionOk="0">
                  <a:moveTo>
                    <a:pt x="5860" y="0"/>
                  </a:moveTo>
                  <a:cubicBezTo>
                    <a:pt x="5711" y="0"/>
                    <a:pt x="5551" y="22"/>
                    <a:pt x="5379" y="64"/>
                  </a:cubicBezTo>
                  <a:cubicBezTo>
                    <a:pt x="4404" y="123"/>
                    <a:pt x="3489" y="352"/>
                    <a:pt x="2573" y="696"/>
                  </a:cubicBezTo>
                  <a:cubicBezTo>
                    <a:pt x="2001" y="810"/>
                    <a:pt x="1429" y="865"/>
                    <a:pt x="1031" y="1323"/>
                  </a:cubicBezTo>
                  <a:cubicBezTo>
                    <a:pt x="344" y="1840"/>
                    <a:pt x="1" y="2467"/>
                    <a:pt x="56" y="3328"/>
                  </a:cubicBezTo>
                  <a:cubicBezTo>
                    <a:pt x="1" y="3611"/>
                    <a:pt x="1" y="3900"/>
                    <a:pt x="170" y="4129"/>
                  </a:cubicBezTo>
                  <a:cubicBezTo>
                    <a:pt x="170" y="4358"/>
                    <a:pt x="230" y="4527"/>
                    <a:pt x="459" y="4701"/>
                  </a:cubicBezTo>
                  <a:cubicBezTo>
                    <a:pt x="514" y="4701"/>
                    <a:pt x="514" y="4756"/>
                    <a:pt x="573" y="4815"/>
                  </a:cubicBezTo>
                  <a:cubicBezTo>
                    <a:pt x="628" y="4985"/>
                    <a:pt x="742" y="5159"/>
                    <a:pt x="971" y="5214"/>
                  </a:cubicBezTo>
                  <a:cubicBezTo>
                    <a:pt x="1145" y="5328"/>
                    <a:pt x="1260" y="5557"/>
                    <a:pt x="1544" y="5557"/>
                  </a:cubicBezTo>
                  <a:cubicBezTo>
                    <a:pt x="2000" y="5837"/>
                    <a:pt x="2498" y="5925"/>
                    <a:pt x="2999" y="5925"/>
                  </a:cubicBezTo>
                  <a:cubicBezTo>
                    <a:pt x="3317" y="5925"/>
                    <a:pt x="3636" y="5890"/>
                    <a:pt x="3947" y="5845"/>
                  </a:cubicBezTo>
                  <a:cubicBezTo>
                    <a:pt x="4235" y="5731"/>
                    <a:pt x="4519" y="5671"/>
                    <a:pt x="4807" y="5616"/>
                  </a:cubicBezTo>
                  <a:cubicBezTo>
                    <a:pt x="5608" y="5388"/>
                    <a:pt x="6350" y="4985"/>
                    <a:pt x="6638" y="4129"/>
                  </a:cubicBezTo>
                  <a:cubicBezTo>
                    <a:pt x="6922" y="3900"/>
                    <a:pt x="7096" y="3671"/>
                    <a:pt x="7151" y="3328"/>
                  </a:cubicBezTo>
                  <a:cubicBezTo>
                    <a:pt x="7494" y="2353"/>
                    <a:pt x="7783" y="1437"/>
                    <a:pt x="6922" y="581"/>
                  </a:cubicBezTo>
                  <a:cubicBezTo>
                    <a:pt x="6664" y="193"/>
                    <a:pt x="6311" y="0"/>
                    <a:pt x="58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7" name="Google Shape;797;p32"/>
          <p:cNvGrpSpPr/>
          <p:nvPr/>
        </p:nvGrpSpPr>
        <p:grpSpPr>
          <a:xfrm>
            <a:off x="8430763" y="1369963"/>
            <a:ext cx="596200" cy="1111575"/>
            <a:chOff x="8430763" y="1369963"/>
            <a:chExt cx="596200" cy="1111575"/>
          </a:xfrm>
        </p:grpSpPr>
        <p:sp>
          <p:nvSpPr>
            <p:cNvPr id="798" name="Google Shape;798;p32"/>
            <p:cNvSpPr/>
            <p:nvPr/>
          </p:nvSpPr>
          <p:spPr>
            <a:xfrm rot="-5400000">
              <a:off x="8842675" y="1383125"/>
              <a:ext cx="197450" cy="171125"/>
            </a:xfrm>
            <a:custGeom>
              <a:avLst/>
              <a:gdLst/>
              <a:ahLst/>
              <a:cxnLst/>
              <a:rect l="l" t="t" r="r" b="b"/>
              <a:pathLst>
                <a:path w="7898" h="6845" extrusionOk="0">
                  <a:moveTo>
                    <a:pt x="3390" y="0"/>
                  </a:moveTo>
                  <a:cubicBezTo>
                    <a:pt x="2631" y="0"/>
                    <a:pt x="1946" y="279"/>
                    <a:pt x="1315" y="910"/>
                  </a:cubicBezTo>
                  <a:cubicBezTo>
                    <a:pt x="573" y="1422"/>
                    <a:pt x="230" y="2169"/>
                    <a:pt x="170" y="3084"/>
                  </a:cubicBezTo>
                  <a:lnTo>
                    <a:pt x="170" y="3368"/>
                  </a:lnTo>
                  <a:cubicBezTo>
                    <a:pt x="1" y="4343"/>
                    <a:pt x="399" y="5144"/>
                    <a:pt x="1086" y="5771"/>
                  </a:cubicBezTo>
                  <a:cubicBezTo>
                    <a:pt x="1737" y="6484"/>
                    <a:pt x="2638" y="6845"/>
                    <a:pt x="3564" y="6845"/>
                  </a:cubicBezTo>
                  <a:cubicBezTo>
                    <a:pt x="4350" y="6845"/>
                    <a:pt x="5154" y="6585"/>
                    <a:pt x="5837" y="6059"/>
                  </a:cubicBezTo>
                  <a:cubicBezTo>
                    <a:pt x="6181" y="5945"/>
                    <a:pt x="6350" y="5657"/>
                    <a:pt x="6579" y="5428"/>
                  </a:cubicBezTo>
                  <a:cubicBezTo>
                    <a:pt x="7897" y="3427"/>
                    <a:pt x="6867" y="795"/>
                    <a:pt x="4464" y="164"/>
                  </a:cubicBezTo>
                  <a:cubicBezTo>
                    <a:pt x="4090" y="57"/>
                    <a:pt x="3732" y="0"/>
                    <a:pt x="33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32"/>
            <p:cNvSpPr/>
            <p:nvPr/>
          </p:nvSpPr>
          <p:spPr>
            <a:xfrm rot="-5400000">
              <a:off x="8420350" y="1729425"/>
              <a:ext cx="147425" cy="126600"/>
            </a:xfrm>
            <a:custGeom>
              <a:avLst/>
              <a:gdLst/>
              <a:ahLst/>
              <a:cxnLst/>
              <a:rect l="l" t="t" r="r" b="b"/>
              <a:pathLst>
                <a:path w="5897" h="5064" extrusionOk="0">
                  <a:moveTo>
                    <a:pt x="2747" y="1"/>
                  </a:moveTo>
                  <a:cubicBezTo>
                    <a:pt x="2747" y="60"/>
                    <a:pt x="2747" y="115"/>
                    <a:pt x="2692" y="115"/>
                  </a:cubicBezTo>
                  <a:cubicBezTo>
                    <a:pt x="1832" y="289"/>
                    <a:pt x="1205" y="747"/>
                    <a:pt x="747" y="1489"/>
                  </a:cubicBezTo>
                  <a:cubicBezTo>
                    <a:pt x="1" y="2578"/>
                    <a:pt x="175" y="3608"/>
                    <a:pt x="1205" y="4523"/>
                  </a:cubicBezTo>
                  <a:cubicBezTo>
                    <a:pt x="1319" y="4693"/>
                    <a:pt x="1489" y="4752"/>
                    <a:pt x="1663" y="4807"/>
                  </a:cubicBezTo>
                  <a:cubicBezTo>
                    <a:pt x="1992" y="4986"/>
                    <a:pt x="2311" y="5063"/>
                    <a:pt x="2624" y="5063"/>
                  </a:cubicBezTo>
                  <a:cubicBezTo>
                    <a:pt x="3014" y="5063"/>
                    <a:pt x="3396" y="4943"/>
                    <a:pt x="3777" y="4752"/>
                  </a:cubicBezTo>
                  <a:cubicBezTo>
                    <a:pt x="4350" y="4464"/>
                    <a:pt x="4807" y="4121"/>
                    <a:pt x="5265" y="3777"/>
                  </a:cubicBezTo>
                  <a:cubicBezTo>
                    <a:pt x="5608" y="3548"/>
                    <a:pt x="5668" y="3265"/>
                    <a:pt x="5723" y="2921"/>
                  </a:cubicBezTo>
                  <a:cubicBezTo>
                    <a:pt x="5837" y="2519"/>
                    <a:pt x="5897" y="2120"/>
                    <a:pt x="5668" y="1777"/>
                  </a:cubicBezTo>
                  <a:cubicBezTo>
                    <a:pt x="5494" y="1319"/>
                    <a:pt x="5325" y="916"/>
                    <a:pt x="4922" y="633"/>
                  </a:cubicBezTo>
                  <a:cubicBezTo>
                    <a:pt x="4752" y="289"/>
                    <a:pt x="4295" y="289"/>
                    <a:pt x="406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32"/>
            <p:cNvSpPr/>
            <p:nvPr/>
          </p:nvSpPr>
          <p:spPr>
            <a:xfrm rot="-5400000">
              <a:off x="8743988" y="2402788"/>
              <a:ext cx="78775" cy="78725"/>
            </a:xfrm>
            <a:custGeom>
              <a:avLst/>
              <a:gdLst/>
              <a:ahLst/>
              <a:cxnLst/>
              <a:rect l="l" t="t" r="r" b="b"/>
              <a:pathLst>
                <a:path w="3151" h="3149" extrusionOk="0">
                  <a:moveTo>
                    <a:pt x="1650" y="1"/>
                  </a:moveTo>
                  <a:cubicBezTo>
                    <a:pt x="1616" y="1"/>
                    <a:pt x="1582" y="2"/>
                    <a:pt x="1548" y="4"/>
                  </a:cubicBezTo>
                  <a:cubicBezTo>
                    <a:pt x="687" y="4"/>
                    <a:pt x="1" y="691"/>
                    <a:pt x="1" y="1547"/>
                  </a:cubicBezTo>
                  <a:cubicBezTo>
                    <a:pt x="1" y="2522"/>
                    <a:pt x="632" y="3149"/>
                    <a:pt x="1603" y="3149"/>
                  </a:cubicBezTo>
                  <a:cubicBezTo>
                    <a:pt x="2518" y="3149"/>
                    <a:pt x="3150" y="2522"/>
                    <a:pt x="3150" y="1606"/>
                  </a:cubicBezTo>
                  <a:cubicBezTo>
                    <a:pt x="3150" y="725"/>
                    <a:pt x="2514" y="1"/>
                    <a:pt x="165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1" name="Google Shape;801;p32"/>
          <p:cNvSpPr/>
          <p:nvPr/>
        </p:nvSpPr>
        <p:spPr>
          <a:xfrm rot="-2039615">
            <a:off x="8312921" y="32324"/>
            <a:ext cx="141575" cy="120225"/>
          </a:xfrm>
          <a:custGeom>
            <a:avLst/>
            <a:gdLst/>
            <a:ahLst/>
            <a:cxnLst/>
            <a:rect l="l" t="t" r="r" b="b"/>
            <a:pathLst>
              <a:path w="5663" h="4809" extrusionOk="0">
                <a:moveTo>
                  <a:pt x="2760" y="1"/>
                </a:moveTo>
                <a:cubicBezTo>
                  <a:pt x="2395" y="1"/>
                  <a:pt x="2026" y="60"/>
                  <a:pt x="1657" y="176"/>
                </a:cubicBezTo>
                <a:cubicBezTo>
                  <a:pt x="573" y="460"/>
                  <a:pt x="0" y="1605"/>
                  <a:pt x="170" y="2749"/>
                </a:cubicBezTo>
                <a:cubicBezTo>
                  <a:pt x="399" y="4067"/>
                  <a:pt x="1259" y="4754"/>
                  <a:pt x="2747" y="4809"/>
                </a:cubicBezTo>
                <a:cubicBezTo>
                  <a:pt x="2861" y="4754"/>
                  <a:pt x="3090" y="4754"/>
                  <a:pt x="3260" y="4754"/>
                </a:cubicBezTo>
                <a:cubicBezTo>
                  <a:pt x="4349" y="4580"/>
                  <a:pt x="5265" y="3779"/>
                  <a:pt x="5493" y="2863"/>
                </a:cubicBezTo>
                <a:cubicBezTo>
                  <a:pt x="5663" y="1893"/>
                  <a:pt x="5265" y="918"/>
                  <a:pt x="4349" y="405"/>
                </a:cubicBezTo>
                <a:cubicBezTo>
                  <a:pt x="3835" y="132"/>
                  <a:pt x="3301" y="1"/>
                  <a:pt x="276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2" name="Google Shape;802;p32"/>
          <p:cNvSpPr/>
          <p:nvPr/>
        </p:nvSpPr>
        <p:spPr>
          <a:xfrm rot="-2039615">
            <a:off x="6788594" y="261080"/>
            <a:ext cx="78775" cy="78725"/>
          </a:xfrm>
          <a:custGeom>
            <a:avLst/>
            <a:gdLst/>
            <a:ahLst/>
            <a:cxnLst/>
            <a:rect l="l" t="t" r="r" b="b"/>
            <a:pathLst>
              <a:path w="3151" h="3149" extrusionOk="0">
                <a:moveTo>
                  <a:pt x="1650" y="1"/>
                </a:moveTo>
                <a:cubicBezTo>
                  <a:pt x="1616" y="1"/>
                  <a:pt x="1582" y="2"/>
                  <a:pt x="1548" y="4"/>
                </a:cubicBezTo>
                <a:cubicBezTo>
                  <a:pt x="687" y="4"/>
                  <a:pt x="1" y="691"/>
                  <a:pt x="1" y="1547"/>
                </a:cubicBezTo>
                <a:cubicBezTo>
                  <a:pt x="1" y="2522"/>
                  <a:pt x="632" y="3149"/>
                  <a:pt x="1603" y="3149"/>
                </a:cubicBezTo>
                <a:cubicBezTo>
                  <a:pt x="2518" y="3149"/>
                  <a:pt x="3150" y="2522"/>
                  <a:pt x="3150" y="1606"/>
                </a:cubicBezTo>
                <a:cubicBezTo>
                  <a:pt x="3150" y="725"/>
                  <a:pt x="2514" y="1"/>
                  <a:pt x="165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3" name="Google Shape;803;p32"/>
          <p:cNvSpPr/>
          <p:nvPr/>
        </p:nvSpPr>
        <p:spPr>
          <a:xfrm rot="-2039615">
            <a:off x="8710262" y="186398"/>
            <a:ext cx="74425" cy="85100"/>
          </a:xfrm>
          <a:custGeom>
            <a:avLst/>
            <a:gdLst/>
            <a:ahLst/>
            <a:cxnLst/>
            <a:rect l="l" t="t" r="r" b="b"/>
            <a:pathLst>
              <a:path w="2977" h="3404" extrusionOk="0">
                <a:moveTo>
                  <a:pt x="1249" y="0"/>
                </a:moveTo>
                <a:cubicBezTo>
                  <a:pt x="1054" y="0"/>
                  <a:pt x="846" y="29"/>
                  <a:pt x="632" y="86"/>
                </a:cubicBezTo>
                <a:cubicBezTo>
                  <a:pt x="289" y="256"/>
                  <a:pt x="175" y="544"/>
                  <a:pt x="175" y="942"/>
                </a:cubicBezTo>
                <a:cubicBezTo>
                  <a:pt x="175" y="1400"/>
                  <a:pt x="175" y="1858"/>
                  <a:pt x="115" y="2315"/>
                </a:cubicBezTo>
                <a:cubicBezTo>
                  <a:pt x="60" y="2604"/>
                  <a:pt x="1" y="2888"/>
                  <a:pt x="230" y="3117"/>
                </a:cubicBezTo>
                <a:cubicBezTo>
                  <a:pt x="572" y="3312"/>
                  <a:pt x="905" y="3404"/>
                  <a:pt x="1218" y="3404"/>
                </a:cubicBezTo>
                <a:cubicBezTo>
                  <a:pt x="1637" y="3404"/>
                  <a:pt x="2022" y="3241"/>
                  <a:pt x="2349" y="2947"/>
                </a:cubicBezTo>
                <a:cubicBezTo>
                  <a:pt x="2862" y="2430"/>
                  <a:pt x="2976" y="1400"/>
                  <a:pt x="2578" y="773"/>
                </a:cubicBezTo>
                <a:cubicBezTo>
                  <a:pt x="2320" y="258"/>
                  <a:pt x="1836" y="0"/>
                  <a:pt x="124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4" name="Google Shape;804;p32"/>
          <p:cNvSpPr/>
          <p:nvPr/>
        </p:nvSpPr>
        <p:spPr>
          <a:xfrm rot="-2039615">
            <a:off x="8699529" y="209740"/>
            <a:ext cx="31500" cy="75775"/>
          </a:xfrm>
          <a:custGeom>
            <a:avLst/>
            <a:gdLst/>
            <a:ahLst/>
            <a:cxnLst/>
            <a:rect l="l" t="t" r="r" b="b"/>
            <a:pathLst>
              <a:path w="1260" h="3031" extrusionOk="0">
                <a:moveTo>
                  <a:pt x="1259" y="0"/>
                </a:moveTo>
                <a:lnTo>
                  <a:pt x="1259" y="0"/>
                </a:lnTo>
                <a:cubicBezTo>
                  <a:pt x="458" y="115"/>
                  <a:pt x="229" y="687"/>
                  <a:pt x="115" y="1373"/>
                </a:cubicBezTo>
                <a:cubicBezTo>
                  <a:pt x="1" y="2060"/>
                  <a:pt x="170" y="2687"/>
                  <a:pt x="857" y="3031"/>
                </a:cubicBezTo>
                <a:cubicBezTo>
                  <a:pt x="1085" y="2060"/>
                  <a:pt x="802" y="971"/>
                  <a:pt x="125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5" name="Google Shape;805;p32"/>
          <p:cNvSpPr/>
          <p:nvPr/>
        </p:nvSpPr>
        <p:spPr>
          <a:xfrm rot="-2039615">
            <a:off x="7413421" y="314558"/>
            <a:ext cx="137100" cy="123300"/>
          </a:xfrm>
          <a:custGeom>
            <a:avLst/>
            <a:gdLst/>
            <a:ahLst/>
            <a:cxnLst/>
            <a:rect l="l" t="t" r="r" b="b"/>
            <a:pathLst>
              <a:path w="5484" h="4932" extrusionOk="0">
                <a:moveTo>
                  <a:pt x="2624" y="1"/>
                </a:moveTo>
                <a:cubicBezTo>
                  <a:pt x="2341" y="1"/>
                  <a:pt x="2054" y="39"/>
                  <a:pt x="1772" y="122"/>
                </a:cubicBezTo>
                <a:cubicBezTo>
                  <a:pt x="513" y="634"/>
                  <a:pt x="0" y="1495"/>
                  <a:pt x="169" y="2694"/>
                </a:cubicBezTo>
                <a:cubicBezTo>
                  <a:pt x="169" y="2923"/>
                  <a:pt x="169" y="3097"/>
                  <a:pt x="284" y="3267"/>
                </a:cubicBezTo>
                <a:cubicBezTo>
                  <a:pt x="613" y="4312"/>
                  <a:pt x="1419" y="4932"/>
                  <a:pt x="2595" y="4932"/>
                </a:cubicBezTo>
                <a:cubicBezTo>
                  <a:pt x="2645" y="4932"/>
                  <a:pt x="2696" y="4930"/>
                  <a:pt x="2747" y="4928"/>
                </a:cubicBezTo>
                <a:cubicBezTo>
                  <a:pt x="3717" y="4928"/>
                  <a:pt x="4404" y="4470"/>
                  <a:pt x="4861" y="3669"/>
                </a:cubicBezTo>
                <a:cubicBezTo>
                  <a:pt x="5319" y="3381"/>
                  <a:pt x="5434" y="2983"/>
                  <a:pt x="5434" y="2525"/>
                </a:cubicBezTo>
                <a:cubicBezTo>
                  <a:pt x="5484" y="1082"/>
                  <a:pt x="4116" y="1"/>
                  <a:pt x="2624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6" name="Google Shape;806;p32"/>
          <p:cNvSpPr/>
          <p:nvPr/>
        </p:nvSpPr>
        <p:spPr>
          <a:xfrm rot="-2039615">
            <a:off x="7834538" y="353719"/>
            <a:ext cx="118700" cy="122675"/>
          </a:xfrm>
          <a:custGeom>
            <a:avLst/>
            <a:gdLst/>
            <a:ahLst/>
            <a:cxnLst/>
            <a:rect l="l" t="t" r="r" b="b"/>
            <a:pathLst>
              <a:path w="4748" h="4907" extrusionOk="0">
                <a:moveTo>
                  <a:pt x="2286" y="1"/>
                </a:moveTo>
                <a:cubicBezTo>
                  <a:pt x="1453" y="1"/>
                  <a:pt x="763" y="514"/>
                  <a:pt x="344" y="1451"/>
                </a:cubicBezTo>
                <a:cubicBezTo>
                  <a:pt x="0" y="1968"/>
                  <a:pt x="0" y="2481"/>
                  <a:pt x="170" y="3053"/>
                </a:cubicBezTo>
                <a:lnTo>
                  <a:pt x="170" y="3167"/>
                </a:lnTo>
                <a:cubicBezTo>
                  <a:pt x="284" y="3854"/>
                  <a:pt x="628" y="4312"/>
                  <a:pt x="1259" y="4541"/>
                </a:cubicBezTo>
                <a:cubicBezTo>
                  <a:pt x="1619" y="4791"/>
                  <a:pt x="1979" y="4907"/>
                  <a:pt x="2347" y="4907"/>
                </a:cubicBezTo>
                <a:cubicBezTo>
                  <a:pt x="2737" y="4907"/>
                  <a:pt x="3135" y="4777"/>
                  <a:pt x="3548" y="4541"/>
                </a:cubicBezTo>
                <a:cubicBezTo>
                  <a:pt x="3777" y="4486"/>
                  <a:pt x="4006" y="4371"/>
                  <a:pt x="4061" y="4083"/>
                </a:cubicBezTo>
                <a:cubicBezTo>
                  <a:pt x="4518" y="3740"/>
                  <a:pt x="4692" y="3227"/>
                  <a:pt x="4633" y="2655"/>
                </a:cubicBezTo>
                <a:cubicBezTo>
                  <a:pt x="4747" y="2197"/>
                  <a:pt x="4633" y="1680"/>
                  <a:pt x="4349" y="1281"/>
                </a:cubicBezTo>
                <a:cubicBezTo>
                  <a:pt x="4235" y="938"/>
                  <a:pt x="4006" y="650"/>
                  <a:pt x="3662" y="480"/>
                </a:cubicBezTo>
                <a:cubicBezTo>
                  <a:pt x="3434" y="306"/>
                  <a:pt x="3205" y="78"/>
                  <a:pt x="2861" y="78"/>
                </a:cubicBezTo>
                <a:cubicBezTo>
                  <a:pt x="2664" y="26"/>
                  <a:pt x="2471" y="1"/>
                  <a:pt x="228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Clicker Script"/>
              <a:buNone/>
              <a:defRPr sz="4000" b="1">
                <a:solidFill>
                  <a:schemeClr val="dk2"/>
                </a:solidFill>
                <a:latin typeface="Clicker Script"/>
                <a:ea typeface="Clicker Script"/>
                <a:cs typeface="Clicker Script"/>
                <a:sym typeface="Clicker Scrip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idact Gothic"/>
              <a:buChar char="●"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914400" lvl="1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idact Gothic"/>
              <a:buChar char="○"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1371600" lvl="2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idact Gothic"/>
              <a:buChar char="■"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1828800" lvl="3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idact Gothic"/>
              <a:buChar char="●"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2286000" lvl="4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idact Gothic"/>
              <a:buChar char="○"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marL="2743200" lvl="5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idact Gothic"/>
              <a:buChar char="■"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marL="3200400" lvl="6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idact Gothic"/>
              <a:buChar char="●"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marL="3657600" lvl="7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idact Gothic"/>
              <a:buChar char="○"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marL="4114800" lvl="8" indent="-3302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Font typeface="Didact Gothic"/>
              <a:buChar char="■"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4" r:id="rId2"/>
    <p:sldLayoutId id="2147483655" r:id="rId3"/>
    <p:sldLayoutId id="2147483659" r:id="rId4"/>
    <p:sldLayoutId id="2147483660" r:id="rId5"/>
    <p:sldLayoutId id="2147483667" r:id="rId6"/>
    <p:sldLayoutId id="2147483678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p36"/>
          <p:cNvSpPr txBox="1">
            <a:spLocks noGrp="1"/>
          </p:cNvSpPr>
          <p:nvPr>
            <p:ph type="ctrTitle"/>
          </p:nvPr>
        </p:nvSpPr>
        <p:spPr>
          <a:xfrm>
            <a:off x="-203477" y="1103726"/>
            <a:ext cx="6410426" cy="286604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solidFill>
                  <a:schemeClr val="accent4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Effect food and water insecurity</a:t>
            </a:r>
            <a:br>
              <a:rPr lang="en-US" sz="3200" dirty="0" smtClean="0">
                <a:solidFill>
                  <a:schemeClr val="accent4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solidFill>
                  <a:schemeClr val="accent4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on mental health.</a:t>
            </a:r>
            <a:endParaRPr sz="3200" dirty="0">
              <a:solidFill>
                <a:schemeClr val="accent4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" name="Google Shape;819;p36"/>
          <p:cNvSpPr txBox="1">
            <a:spLocks noGrp="1"/>
          </p:cNvSpPr>
          <p:nvPr>
            <p:ph type="subTitle" idx="1"/>
          </p:nvPr>
        </p:nvSpPr>
        <p:spPr>
          <a:xfrm>
            <a:off x="171205" y="4174782"/>
            <a:ext cx="5661061" cy="61250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endParaRPr lang="en-US" sz="18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/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Presented by Hajir Elfarsi</a:t>
            </a:r>
          </a:p>
          <a:p>
            <a:pPr marL="0" lvl="0" indent="0"/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Student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number:2815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/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2nd year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AMS</a:t>
            </a:r>
          </a:p>
          <a:p>
            <a:pPr marL="0" lvl="0" indent="0"/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PTS</a:t>
            </a:r>
          </a:p>
          <a:p>
            <a:pPr marL="0" lvl="0" indent="0"/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16\5/2022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/>
            <a:endParaRPr lang="en-US" sz="18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/>
            <a:endParaRPr lang="en-US" sz="18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014" y="2196269"/>
            <a:ext cx="265330" cy="442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789" y="168440"/>
            <a:ext cx="1164320" cy="890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901" y="149190"/>
            <a:ext cx="1174282" cy="890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680" y="2639254"/>
            <a:ext cx="4529320" cy="25042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457200" y="4735773"/>
            <a:ext cx="25930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721894" y="365761"/>
            <a:ext cx="6920563" cy="776686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4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Causes of food and water insecurity</a:t>
            </a:r>
            <a:endParaRPr lang="en-US" sz="3200" dirty="0">
              <a:solidFill>
                <a:schemeClr val="accent4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00978" y="1392747"/>
            <a:ext cx="474265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Conflict, Violence 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Wars: 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146320" y="2104712"/>
            <a:ext cx="931725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Conflicts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wars, and other forms of violence have an impact on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food production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distribution.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Food water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insecurity is very high in most nations that have experienced civil war throughout the years.</a:t>
            </a:r>
          </a:p>
        </p:txBody>
      </p:sp>
      <p:sp>
        <p:nvSpPr>
          <p:cNvPr id="2" name="مربع نص 1"/>
          <p:cNvSpPr txBox="1"/>
          <p:nvPr/>
        </p:nvSpPr>
        <p:spPr>
          <a:xfrm>
            <a:off x="252484" y="4817660"/>
            <a:ext cx="81886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10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8977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10" y="596766"/>
            <a:ext cx="8354728" cy="4032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259307" y="4749421"/>
            <a:ext cx="49814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11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6812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0" y="1200103"/>
            <a:ext cx="8800411" cy="1100334"/>
          </a:xfrm>
        </p:spPr>
        <p:txBody>
          <a:bodyPr/>
          <a:lstStyle/>
          <a:p>
            <a:pPr algn="l"/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Despite the increased death rates, the birth rate is higher. The rise in population, with only a limited amount of food available for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growth, means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 increase in food insecurity.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558265" y="444133"/>
            <a:ext cx="4677878" cy="403674"/>
          </a:xfrm>
        </p:spPr>
        <p:txBody>
          <a:bodyPr/>
          <a:lstStyle/>
          <a:p>
            <a:r>
              <a:rPr lang="en-US" sz="24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Fast-paced Population Growth: </a:t>
            </a:r>
            <a:endParaRPr lang="ar-LY" sz="2400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58265" y="2300437"/>
            <a:ext cx="520726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Natural Disasters :</a:t>
            </a:r>
            <a:endParaRPr lang="ar-LY" sz="2400" b="1" i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54112" y="2854570"/>
            <a:ext cx="876385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Droughts, floods,  cyclones, and other natural calamities can obliterate or destroy an entire harvest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43552" y="4626591"/>
            <a:ext cx="44355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12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20538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232249" y="804737"/>
            <a:ext cx="9257016" cy="1486076"/>
          </a:xfrm>
        </p:spPr>
        <p:txBody>
          <a:bodyPr/>
          <a:lstStyle/>
          <a:p>
            <a:pPr algn="l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example, during the coronavirus pandemic, farmers are throwing away billions of foods since restaurants and supermarkets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were closed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which used to buy such edible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foods.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63041" y="596767"/>
            <a:ext cx="3355028" cy="228046"/>
          </a:xfrm>
        </p:spPr>
        <p:txBody>
          <a:bodyPr/>
          <a:lstStyle/>
          <a:p>
            <a:pPr algn="l"/>
            <a:r>
              <a:rPr lang="en-US" sz="24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4.Wastage </a:t>
            </a:r>
            <a:r>
              <a:rPr lang="en-US" sz="2400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of Food: </a:t>
            </a:r>
            <a:endParaRPr lang="ar-LY" sz="2400" i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31006" y="2193862"/>
            <a:ext cx="432174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Climate </a:t>
            </a:r>
            <a:r>
              <a:rPr lang="en-US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Change. </a:t>
            </a:r>
            <a:endParaRPr lang="ar-LY" sz="2400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31006" y="2636973"/>
            <a:ext cx="334959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Lack of money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LY" sz="2400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231006" y="3214315"/>
            <a:ext cx="361909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pollution of </a:t>
            </a: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water :  </a:t>
            </a:r>
            <a:endParaRPr lang="ar-LY" sz="2400" b="1" i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346505" y="3550852"/>
            <a:ext cx="8162225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to carcasses, to chemicals, and fecal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matter.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it makes a lot of issues for the people who may need to use it.</a:t>
            </a:r>
            <a:endParaRPr lang="ar-LY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491319" y="4647063"/>
            <a:ext cx="43672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13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7393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/>
      <p:bldP spid="5" grpId="0"/>
      <p:bldP spid="9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1222408" y="606392"/>
            <a:ext cx="7267073" cy="305048"/>
          </a:xfrm>
        </p:spPr>
        <p:txBody>
          <a:bodyPr/>
          <a:lstStyle/>
          <a:p>
            <a:r>
              <a:rPr lang="en-US" sz="3200" dirty="0">
                <a:solidFill>
                  <a:schemeClr val="accent4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solution to food and water </a:t>
            </a:r>
            <a:r>
              <a:rPr lang="en-US" sz="3200" dirty="0" smtClean="0">
                <a:solidFill>
                  <a:schemeClr val="accent4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insecurity</a:t>
            </a:r>
            <a:endParaRPr lang="ar-LY" sz="3200" dirty="0">
              <a:solidFill>
                <a:schemeClr val="accent4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88015" y="1172685"/>
            <a:ext cx="32289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1. Reduce Food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Waste .</a:t>
            </a:r>
            <a:endParaRPr lang="ar-LY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88015" y="1802308"/>
            <a:ext cx="62707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2. Reduce the Risk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Commercializing 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388015" y="2402663"/>
            <a:ext cx="58817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3. Improve Existing Infrastructural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Programs.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388015" y="2897068"/>
            <a:ext cx="35317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4. Improve Trade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Policies 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388015" y="3569318"/>
            <a:ext cx="31486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Close the Yield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Gap 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291762" y="4200511"/>
            <a:ext cx="58544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Work Towards Defeating Climate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Change 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551" y="1403517"/>
            <a:ext cx="2521818" cy="20934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450376" y="4662177"/>
            <a:ext cx="55955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14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85918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350451" y="1336337"/>
            <a:ext cx="4849402" cy="225551"/>
          </a:xfrm>
        </p:spPr>
        <p:txBody>
          <a:bodyPr/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Save Water Whenever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Possible .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LY" dirty="0"/>
          </a:p>
        </p:txBody>
      </p:sp>
      <p:sp>
        <p:nvSpPr>
          <p:cNvPr id="4" name="مستطيل 3"/>
          <p:cNvSpPr/>
          <p:nvPr/>
        </p:nvSpPr>
        <p:spPr>
          <a:xfrm>
            <a:off x="663691" y="1645123"/>
            <a:ext cx="71593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Advance Technology Related to Water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Conservation 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663691" y="2273258"/>
            <a:ext cx="49087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Less Use of Chemicals in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Farming 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81497" y="2901393"/>
            <a:ext cx="39789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Improve Sewage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Systems 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581497" y="3529528"/>
            <a:ext cx="47003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Support Clean Water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Initiatives 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50450" y="4681182"/>
            <a:ext cx="56394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15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9747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  <p:bldP spid="5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511191" y="1433488"/>
            <a:ext cx="8221842" cy="2881658"/>
          </a:xfrm>
        </p:spPr>
        <p:txBody>
          <a:bodyPr/>
          <a:lstStyle/>
          <a:p>
            <a:pPr marL="584200" indent="-457200" algn="l">
              <a:buFont typeface="+mj-lt"/>
              <a:buAutoNum type="arabicPeriod"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Drinking of water can prevent dehydration, increase energy and promotes weight loss  .</a:t>
            </a:r>
          </a:p>
          <a:p>
            <a:pPr marL="584200" indent="-457200" algn="l">
              <a:buFont typeface="+mj-lt"/>
              <a:buAutoNum type="arabicPeriod"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A food can provides nutrient .nutrients are substances that provide energy for activity, growth and all function of the body.</a:t>
            </a:r>
          </a:p>
          <a:p>
            <a:pPr marL="584200" indent="-457200" algn="l">
              <a:buFont typeface="+mj-lt"/>
              <a:buAutoNum type="arabicPeriod"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A healthy, well balanced diet and adequate amount of water can help us think clearly and feel more alert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863973" y="509976"/>
            <a:ext cx="2899830" cy="1045639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 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170" y="294743"/>
            <a:ext cx="1841784" cy="15533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307075" y="4776716"/>
            <a:ext cx="64826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16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0918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784383" y="549910"/>
            <a:ext cx="3787617" cy="446683"/>
          </a:xfrm>
        </p:spPr>
        <p:txBody>
          <a:bodyPr/>
          <a:lstStyle/>
          <a:p>
            <a:r>
              <a:rPr lang="en-US" sz="3200" b="1" dirty="0">
                <a:solidFill>
                  <a:schemeClr val="accent4">
                    <a:lumMod val="25000"/>
                  </a:schemeClr>
                </a:solidFill>
                <a:latin typeface="Times New Roman" pitchFamily="18" charset="0"/>
                <a:ea typeface="Clicker Script"/>
                <a:cs typeface="Times New Roman" pitchFamily="18" charset="0"/>
                <a:sym typeface="Clicker Script"/>
              </a:rPr>
              <a:t>References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784383" y="1356189"/>
            <a:ext cx="7880646" cy="3349375"/>
          </a:xfrm>
        </p:spPr>
        <p:txBody>
          <a:bodyPr/>
          <a:lstStyle/>
          <a:p>
            <a:pPr algn="l"/>
            <a:r>
              <a:rPr lang="en-US" sz="1800" b="0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1. Dehydration </a:t>
            </a:r>
            <a:r>
              <a:rPr lang="en-US" sz="1800" b="0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and Anxiety: Understanding the Connection. </a:t>
            </a:r>
            <a:r>
              <a:rPr lang="en-US" sz="1800" b="0" dirty="0" err="1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Healthline</a:t>
            </a:r>
            <a:r>
              <a:rPr lang="en-US" sz="1800" b="0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. https://www.healthline.com/health/anxiety/dehydration-and-anxiety. Published 2022. Accessed May 14, </a:t>
            </a:r>
            <a:r>
              <a:rPr lang="en-US" sz="1800" b="0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2022.</a:t>
            </a:r>
            <a:r>
              <a:rPr lang="en-US" sz="1800" b="0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/>
            </a:r>
            <a:br>
              <a:rPr lang="en-US" sz="1800" b="0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</a:br>
            <a:r>
              <a:rPr lang="en-US" sz="1800" b="0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2. Causes</a:t>
            </a:r>
            <a:r>
              <a:rPr lang="en-US" sz="1800" b="0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, Effects and Solutions to Water Scarcity (Water Deficit) - Conserve Energy Future. Conserve Energy Future. https://www.conserve-energy-future.com/causes-effects-solutions-of-water-scarcity.php. Published 2022. Accessed May 14, 2022</a:t>
            </a:r>
            <a:r>
              <a:rPr lang="en-US" sz="1800" b="0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.</a:t>
            </a:r>
            <a:br>
              <a:rPr lang="en-US" sz="1800" b="0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</a:br>
            <a:r>
              <a:rPr lang="en-US" sz="1800" b="0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3. Food </a:t>
            </a:r>
            <a:r>
              <a:rPr lang="en-US" sz="1800" b="0" dirty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Insecurity | Healthy People 2020. Healthypeople.gov. https://www.healthypeople.gov/2020/topics-objectives/topic/social-determinants-health/interventions-resources/food-insecurity#1. Published 2022. Accessed May 14, 2022.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429905" y="4804012"/>
            <a:ext cx="44355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17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0718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" name="Google Shape;1290;p49"/>
          <p:cNvSpPr txBox="1">
            <a:spLocks noGrp="1"/>
          </p:cNvSpPr>
          <p:nvPr>
            <p:ph type="title"/>
          </p:nvPr>
        </p:nvSpPr>
        <p:spPr>
          <a:xfrm>
            <a:off x="762000" y="1763550"/>
            <a:ext cx="7620000" cy="115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400" dirty="0" smtClean="0">
                <a:latin typeface="Brush Script MT" pitchFamily="66" charset="0"/>
              </a:rPr>
              <a:t>T</a:t>
            </a:r>
            <a:r>
              <a:rPr lang="en" sz="14400" dirty="0" smtClean="0">
                <a:latin typeface="Brush Script MT" pitchFamily="66" charset="0"/>
              </a:rPr>
              <a:t>hanks </a:t>
            </a:r>
            <a:endParaRPr sz="14400" dirty="0">
              <a:latin typeface="Brush Script MT" pitchFamily="66" charset="0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218364" y="4701654"/>
            <a:ext cx="607326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18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p39"/>
          <p:cNvSpPr/>
          <p:nvPr/>
        </p:nvSpPr>
        <p:spPr>
          <a:xfrm flipH="1">
            <a:off x="273965" y="617028"/>
            <a:ext cx="7820882" cy="4078467"/>
          </a:xfrm>
          <a:custGeom>
            <a:avLst/>
            <a:gdLst/>
            <a:ahLst/>
            <a:cxnLst/>
            <a:rect l="l" t="t" r="r" b="b"/>
            <a:pathLst>
              <a:path w="285590" h="160918" extrusionOk="0">
                <a:moveTo>
                  <a:pt x="88318" y="22080"/>
                </a:moveTo>
                <a:cubicBezTo>
                  <a:pt x="94902" y="22080"/>
                  <a:pt x="101147" y="23088"/>
                  <a:pt x="107053" y="25095"/>
                </a:cubicBezTo>
                <a:cubicBezTo>
                  <a:pt x="131478" y="26317"/>
                  <a:pt x="156234" y="34346"/>
                  <a:pt x="150989" y="70592"/>
                </a:cubicBezTo>
                <a:cubicBezTo>
                  <a:pt x="150882" y="71368"/>
                  <a:pt x="150989" y="72260"/>
                  <a:pt x="150989" y="73152"/>
                </a:cubicBezTo>
                <a:cubicBezTo>
                  <a:pt x="157456" y="80958"/>
                  <a:pt x="161248" y="90888"/>
                  <a:pt x="161248" y="101816"/>
                </a:cubicBezTo>
                <a:cubicBezTo>
                  <a:pt x="161248" y="126902"/>
                  <a:pt x="140506" y="147313"/>
                  <a:pt x="114974" y="147313"/>
                </a:cubicBezTo>
                <a:cubicBezTo>
                  <a:pt x="104822" y="147313"/>
                  <a:pt x="95455" y="144191"/>
                  <a:pt x="87872" y="138722"/>
                </a:cubicBezTo>
                <a:cubicBezTo>
                  <a:pt x="63455" y="138499"/>
                  <a:pt x="42598" y="123333"/>
                  <a:pt x="34123" y="101923"/>
                </a:cubicBezTo>
                <a:cubicBezTo>
                  <a:pt x="26094" y="93671"/>
                  <a:pt x="21080" y="82413"/>
                  <a:pt x="21080" y="70030"/>
                </a:cubicBezTo>
                <a:cubicBezTo>
                  <a:pt x="21080" y="47396"/>
                  <a:pt x="25707" y="23666"/>
                  <a:pt x="55933" y="23666"/>
                </a:cubicBezTo>
                <a:cubicBezTo>
                  <a:pt x="59208" y="23666"/>
                  <a:pt x="62783" y="23944"/>
                  <a:pt x="66685" y="24533"/>
                </a:cubicBezTo>
                <a:cubicBezTo>
                  <a:pt x="67354" y="24644"/>
                  <a:pt x="68052" y="24644"/>
                  <a:pt x="68763" y="24644"/>
                </a:cubicBezTo>
                <a:cubicBezTo>
                  <a:pt x="69475" y="24644"/>
                  <a:pt x="70200" y="24644"/>
                  <a:pt x="70922" y="24756"/>
                </a:cubicBezTo>
                <a:cubicBezTo>
                  <a:pt x="76391" y="22972"/>
                  <a:pt x="82297" y="22080"/>
                  <a:pt x="88318" y="22080"/>
                </a:cubicBezTo>
                <a:close/>
                <a:moveTo>
                  <a:pt x="0" y="0"/>
                </a:moveTo>
                <a:lnTo>
                  <a:pt x="0" y="160918"/>
                </a:lnTo>
                <a:lnTo>
                  <a:pt x="285589" y="160918"/>
                </a:lnTo>
                <a:lnTo>
                  <a:pt x="28558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3" name="Google Shape;853;p39"/>
          <p:cNvSpPr txBox="1">
            <a:spLocks noGrp="1"/>
          </p:cNvSpPr>
          <p:nvPr>
            <p:ph type="title"/>
          </p:nvPr>
        </p:nvSpPr>
        <p:spPr>
          <a:xfrm>
            <a:off x="803355" y="2131114"/>
            <a:ext cx="5626811" cy="135830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dirty="0" smtClean="0">
                <a:solidFill>
                  <a:schemeClr val="accent4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sz="3200" dirty="0">
              <a:solidFill>
                <a:schemeClr val="accent4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73" y="262806"/>
            <a:ext cx="423512" cy="570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38" y="4103007"/>
            <a:ext cx="517983" cy="508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514" y="617028"/>
            <a:ext cx="3753853" cy="41339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532263" y="4695495"/>
            <a:ext cx="33437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Google Shape;830;p38"/>
          <p:cNvSpPr/>
          <p:nvPr/>
        </p:nvSpPr>
        <p:spPr>
          <a:xfrm>
            <a:off x="4937168" y="2721761"/>
            <a:ext cx="767100" cy="680595"/>
          </a:xfrm>
          <a:custGeom>
            <a:avLst/>
            <a:gdLst/>
            <a:ahLst/>
            <a:cxnLst/>
            <a:rect l="l" t="t" r="r" b="b"/>
            <a:pathLst>
              <a:path w="50709" h="44998" extrusionOk="0">
                <a:moveTo>
                  <a:pt x="95" y="26880"/>
                </a:moveTo>
                <a:cubicBezTo>
                  <a:pt x="-286" y="19832"/>
                  <a:pt x="6445" y="5925"/>
                  <a:pt x="12668" y="2115"/>
                </a:cubicBezTo>
                <a:cubicBezTo>
                  <a:pt x="18891" y="-1695"/>
                  <a:pt x="31147" y="337"/>
                  <a:pt x="37433" y="4020"/>
                </a:cubicBezTo>
                <a:cubicBezTo>
                  <a:pt x="43720" y="7703"/>
                  <a:pt x="49371" y="18435"/>
                  <a:pt x="50387" y="24213"/>
                </a:cubicBezTo>
                <a:cubicBezTo>
                  <a:pt x="51403" y="29992"/>
                  <a:pt x="49435" y="35326"/>
                  <a:pt x="43529" y="38691"/>
                </a:cubicBezTo>
                <a:cubicBezTo>
                  <a:pt x="37624" y="42057"/>
                  <a:pt x="22193" y="46375"/>
                  <a:pt x="14954" y="44406"/>
                </a:cubicBezTo>
                <a:cubicBezTo>
                  <a:pt x="7715" y="42438"/>
                  <a:pt x="476" y="33929"/>
                  <a:pt x="95" y="26880"/>
                </a:cubicBezTo>
                <a:close/>
              </a:path>
            </a:pathLst>
          </a:custGeom>
          <a:solidFill>
            <a:srgbClr val="E4EFC2"/>
          </a:solidFill>
          <a:ln>
            <a:noFill/>
          </a:ln>
        </p:spPr>
      </p:sp>
      <p:sp>
        <p:nvSpPr>
          <p:cNvPr id="831" name="Google Shape;831;p38"/>
          <p:cNvSpPr/>
          <p:nvPr/>
        </p:nvSpPr>
        <p:spPr>
          <a:xfrm>
            <a:off x="4937168" y="1382649"/>
            <a:ext cx="767100" cy="680595"/>
          </a:xfrm>
          <a:custGeom>
            <a:avLst/>
            <a:gdLst/>
            <a:ahLst/>
            <a:cxnLst/>
            <a:rect l="l" t="t" r="r" b="b"/>
            <a:pathLst>
              <a:path w="50709" h="44998" extrusionOk="0">
                <a:moveTo>
                  <a:pt x="95" y="26880"/>
                </a:moveTo>
                <a:cubicBezTo>
                  <a:pt x="-286" y="19832"/>
                  <a:pt x="6445" y="5925"/>
                  <a:pt x="12668" y="2115"/>
                </a:cubicBezTo>
                <a:cubicBezTo>
                  <a:pt x="18891" y="-1695"/>
                  <a:pt x="31147" y="337"/>
                  <a:pt x="37433" y="4020"/>
                </a:cubicBezTo>
                <a:cubicBezTo>
                  <a:pt x="43720" y="7703"/>
                  <a:pt x="49371" y="18435"/>
                  <a:pt x="50387" y="24213"/>
                </a:cubicBezTo>
                <a:cubicBezTo>
                  <a:pt x="51403" y="29992"/>
                  <a:pt x="49435" y="35326"/>
                  <a:pt x="43529" y="38691"/>
                </a:cubicBezTo>
                <a:cubicBezTo>
                  <a:pt x="37624" y="42057"/>
                  <a:pt x="22193" y="46375"/>
                  <a:pt x="14954" y="44406"/>
                </a:cubicBezTo>
                <a:cubicBezTo>
                  <a:pt x="7715" y="42438"/>
                  <a:pt x="476" y="33929"/>
                  <a:pt x="95" y="26880"/>
                </a:cubicBezTo>
                <a:close/>
              </a:path>
            </a:pathLst>
          </a:custGeom>
          <a:solidFill>
            <a:srgbClr val="E4EFC2"/>
          </a:solidFill>
          <a:ln>
            <a:noFill/>
          </a:ln>
        </p:spPr>
      </p:sp>
      <p:sp>
        <p:nvSpPr>
          <p:cNvPr id="834" name="Google Shape;834;p38"/>
          <p:cNvSpPr txBox="1">
            <a:spLocks noGrp="1"/>
          </p:cNvSpPr>
          <p:nvPr>
            <p:ph type="title" idx="15"/>
          </p:nvPr>
        </p:nvSpPr>
        <p:spPr>
          <a:xfrm>
            <a:off x="685800" y="539500"/>
            <a:ext cx="7772400" cy="45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accent4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Objectives</a:t>
            </a:r>
            <a:endParaRPr dirty="0">
              <a:solidFill>
                <a:schemeClr val="accent4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6" name="Google Shape;836;p38"/>
          <p:cNvSpPr txBox="1">
            <a:spLocks noGrp="1"/>
          </p:cNvSpPr>
          <p:nvPr>
            <p:ph type="subTitle" idx="2"/>
          </p:nvPr>
        </p:nvSpPr>
        <p:spPr>
          <a:xfrm>
            <a:off x="1714646" y="1523896"/>
            <a:ext cx="2938384" cy="3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Define mantel health.</a:t>
            </a:r>
            <a:endParaRPr sz="2000" dirty="0">
              <a:solidFill>
                <a:schemeClr val="accent4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8" name="Google Shape;838;p38"/>
          <p:cNvSpPr txBox="1">
            <a:spLocks noGrp="1"/>
          </p:cNvSpPr>
          <p:nvPr>
            <p:ph type="subTitle" idx="4"/>
          </p:nvPr>
        </p:nvSpPr>
        <p:spPr>
          <a:xfrm>
            <a:off x="1652118" y="2246530"/>
            <a:ext cx="6368992" cy="64185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Define food and water insecurity and outline it’s causes.</a:t>
            </a:r>
            <a:endParaRPr sz="2000" dirty="0">
              <a:solidFill>
                <a:schemeClr val="accent4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2" name="Google Shape;842;p38"/>
          <p:cNvSpPr txBox="1">
            <a:spLocks noGrp="1"/>
          </p:cNvSpPr>
          <p:nvPr>
            <p:ph type="subTitle" idx="8"/>
          </p:nvPr>
        </p:nvSpPr>
        <p:spPr>
          <a:xfrm>
            <a:off x="1652118" y="3120430"/>
            <a:ext cx="6354860" cy="65358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Discuss effect food and water insecurity on mantel health.</a:t>
            </a:r>
            <a:endParaRPr sz="2000" dirty="0">
              <a:solidFill>
                <a:schemeClr val="accent4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Google Shape;831;p38"/>
          <p:cNvSpPr/>
          <p:nvPr/>
        </p:nvSpPr>
        <p:spPr>
          <a:xfrm>
            <a:off x="663409" y="1382650"/>
            <a:ext cx="767100" cy="680595"/>
          </a:xfrm>
          <a:custGeom>
            <a:avLst/>
            <a:gdLst/>
            <a:ahLst/>
            <a:cxnLst/>
            <a:rect l="l" t="t" r="r" b="b"/>
            <a:pathLst>
              <a:path w="50709" h="44998" extrusionOk="0">
                <a:moveTo>
                  <a:pt x="95" y="26880"/>
                </a:moveTo>
                <a:cubicBezTo>
                  <a:pt x="-286" y="19832"/>
                  <a:pt x="6445" y="5925"/>
                  <a:pt x="12668" y="2115"/>
                </a:cubicBezTo>
                <a:cubicBezTo>
                  <a:pt x="18891" y="-1695"/>
                  <a:pt x="31147" y="337"/>
                  <a:pt x="37433" y="4020"/>
                </a:cubicBezTo>
                <a:cubicBezTo>
                  <a:pt x="43720" y="7703"/>
                  <a:pt x="49371" y="18435"/>
                  <a:pt x="50387" y="24213"/>
                </a:cubicBezTo>
                <a:cubicBezTo>
                  <a:pt x="51403" y="29992"/>
                  <a:pt x="49435" y="35326"/>
                  <a:pt x="43529" y="38691"/>
                </a:cubicBezTo>
                <a:cubicBezTo>
                  <a:pt x="37624" y="42057"/>
                  <a:pt x="22193" y="46375"/>
                  <a:pt x="14954" y="44406"/>
                </a:cubicBezTo>
                <a:cubicBezTo>
                  <a:pt x="7715" y="42438"/>
                  <a:pt x="476" y="33929"/>
                  <a:pt x="95" y="26880"/>
                </a:cubicBezTo>
                <a:close/>
              </a:path>
            </a:pathLst>
          </a:custGeom>
          <a:solidFill>
            <a:srgbClr val="E4EFC2"/>
          </a:solidFill>
          <a:ln>
            <a:noFill/>
          </a:ln>
        </p:spPr>
      </p:sp>
      <p:sp>
        <p:nvSpPr>
          <p:cNvPr id="22" name="Google Shape;832;p38"/>
          <p:cNvSpPr/>
          <p:nvPr/>
        </p:nvSpPr>
        <p:spPr>
          <a:xfrm>
            <a:off x="663409" y="2797159"/>
            <a:ext cx="767100" cy="680595"/>
          </a:xfrm>
          <a:custGeom>
            <a:avLst/>
            <a:gdLst/>
            <a:ahLst/>
            <a:cxnLst/>
            <a:rect l="l" t="t" r="r" b="b"/>
            <a:pathLst>
              <a:path w="50709" h="44998" extrusionOk="0">
                <a:moveTo>
                  <a:pt x="95" y="26880"/>
                </a:moveTo>
                <a:cubicBezTo>
                  <a:pt x="-286" y="19832"/>
                  <a:pt x="6445" y="5925"/>
                  <a:pt x="12668" y="2115"/>
                </a:cubicBezTo>
                <a:cubicBezTo>
                  <a:pt x="18891" y="-1695"/>
                  <a:pt x="31147" y="337"/>
                  <a:pt x="37433" y="4020"/>
                </a:cubicBezTo>
                <a:cubicBezTo>
                  <a:pt x="43720" y="7703"/>
                  <a:pt x="49371" y="18435"/>
                  <a:pt x="50387" y="24213"/>
                </a:cubicBezTo>
                <a:cubicBezTo>
                  <a:pt x="51403" y="29992"/>
                  <a:pt x="49435" y="35326"/>
                  <a:pt x="43529" y="38691"/>
                </a:cubicBezTo>
                <a:cubicBezTo>
                  <a:pt x="37624" y="42057"/>
                  <a:pt x="22193" y="46375"/>
                  <a:pt x="14954" y="44406"/>
                </a:cubicBezTo>
                <a:cubicBezTo>
                  <a:pt x="7715" y="42438"/>
                  <a:pt x="476" y="33929"/>
                  <a:pt x="95" y="26880"/>
                </a:cubicBezTo>
                <a:close/>
              </a:path>
            </a:pathLst>
          </a:custGeom>
          <a:solidFill>
            <a:srgbClr val="E4EFC2"/>
          </a:solidFill>
          <a:ln>
            <a:noFill/>
          </a:ln>
        </p:spPr>
      </p:sp>
      <p:sp>
        <p:nvSpPr>
          <p:cNvPr id="23" name="Google Shape;841;p38"/>
          <p:cNvSpPr txBox="1">
            <a:spLocks noGrp="1"/>
          </p:cNvSpPr>
          <p:nvPr>
            <p:ph type="subTitle" idx="6"/>
          </p:nvPr>
        </p:nvSpPr>
        <p:spPr>
          <a:xfrm>
            <a:off x="1652118" y="4137013"/>
            <a:ext cx="6149870" cy="34917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List solution to food and water insecurity.</a:t>
            </a:r>
            <a:endParaRPr sz="2000" dirty="0">
              <a:solidFill>
                <a:schemeClr val="accent4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362968" y="4676702"/>
            <a:ext cx="244305" cy="31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3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6" grpId="0" build="p"/>
      <p:bldP spid="838" grpId="0" build="p"/>
      <p:bldP spid="842" grpId="0" build="p"/>
      <p:bldP spid="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41"/>
          <p:cNvSpPr txBox="1">
            <a:spLocks noGrp="1"/>
          </p:cNvSpPr>
          <p:nvPr>
            <p:ph type="title"/>
          </p:nvPr>
        </p:nvSpPr>
        <p:spPr>
          <a:xfrm>
            <a:off x="2689637" y="500514"/>
            <a:ext cx="3932544" cy="62268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3200" dirty="0">
                <a:solidFill>
                  <a:schemeClr val="accent4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According to WHO</a:t>
            </a:r>
            <a:endParaRPr sz="3200" dirty="0">
              <a:solidFill>
                <a:schemeClr val="accent4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1" name="Google Shape;1071;p41"/>
          <p:cNvSpPr txBox="1">
            <a:spLocks noGrp="1"/>
          </p:cNvSpPr>
          <p:nvPr>
            <p:ph type="subTitle" idx="1"/>
          </p:nvPr>
        </p:nvSpPr>
        <p:spPr>
          <a:xfrm>
            <a:off x="105879" y="1700616"/>
            <a:ext cx="8816740" cy="125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Mental </a:t>
            </a: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health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is a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state of well-being in which every individual realizes his or her own potential, can cope with the normal stresses of life, can work productively and fruitfully, and is able to make a contribution to her or his community.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54" y="3176337"/>
            <a:ext cx="2560319" cy="18227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361666" y="4681182"/>
            <a:ext cx="272955" cy="3179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4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-34932" y="1393839"/>
            <a:ext cx="9086465" cy="1304194"/>
          </a:xfrm>
        </p:spPr>
        <p:txBody>
          <a:bodyPr/>
          <a:lstStyle/>
          <a:p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are the inability to afford enough food and water for an active and healthy life.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ecause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of lack of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money, lack of affordable housing and other resources.</a:t>
            </a:r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934678" y="375384"/>
            <a:ext cx="4831882" cy="333926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4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Food and water insecurity </a:t>
            </a:r>
            <a:endParaRPr lang="ar-LY" sz="3200" dirty="0">
              <a:solidFill>
                <a:schemeClr val="accent4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94" y="2582644"/>
            <a:ext cx="3561348" cy="2406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76" y="125128"/>
            <a:ext cx="384217" cy="673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154004" y="4681182"/>
            <a:ext cx="26907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5</a:t>
            </a:r>
            <a:endParaRPr lang="ar-SA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16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208" y="750015"/>
            <a:ext cx="6977600" cy="3767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211540" y="4783540"/>
            <a:ext cx="40260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6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4503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398" y="452387"/>
            <a:ext cx="7498080" cy="4312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327546" y="4831307"/>
            <a:ext cx="30025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7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6698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-146815" y="1335314"/>
            <a:ext cx="9523044" cy="2090057"/>
          </a:xfrm>
        </p:spPr>
        <p:txBody>
          <a:bodyPr/>
          <a:lstStyle/>
          <a:p>
            <a:r>
              <a:rPr lang="en-US" sz="4000" dirty="0"/>
              <a:t>How poor nutrition affects mental health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91069" y="4783540"/>
            <a:ext cx="30025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8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722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57663" y="568380"/>
            <a:ext cx="8786337" cy="2280698"/>
          </a:xfrm>
        </p:spPr>
        <p:txBody>
          <a:bodyPr/>
          <a:lstStyle/>
          <a:p>
            <a:r>
              <a:rPr lang="en-US" sz="2400" b="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- In </a:t>
            </a:r>
            <a:r>
              <a:rPr lang="en-US" sz="2400" b="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one 2018 study of over 3,000 adults, those who drank more water had a lower risk of anxiety and depression than those who drank less water</a:t>
            </a:r>
            <a:r>
              <a:rPr lang="en-US" sz="2400" b="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.</a:t>
            </a:r>
            <a:br>
              <a:rPr lang="en-US" sz="2400" b="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</a:br>
            <a:r>
              <a:rPr lang="en-US" sz="2400" b="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- </a:t>
            </a:r>
            <a:r>
              <a:rPr lang="en-US" sz="2400" b="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Though the connection between dehydration and depression was stronger, researchers found that anxiety was higher in those who didn't drink enough water.</a:t>
            </a:r>
            <a:endParaRPr lang="ar-LY" sz="2400" b="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ea typeface="Arial"/>
              <a:cs typeface="Times New Roman" pitchFamily="18" charset="0"/>
              <a:sym typeface="Aria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760" y="2685448"/>
            <a:ext cx="3840480" cy="2458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357663" y="4688006"/>
            <a:ext cx="26331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9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30496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National Celery Month by Slidesgo">
  <a:themeElements>
    <a:clrScheme name="Simple Light">
      <a:dk1>
        <a:srgbClr val="FFFFFF"/>
      </a:dk1>
      <a:lt1>
        <a:srgbClr val="535252"/>
      </a:lt1>
      <a:dk2>
        <a:srgbClr val="9FBA4E"/>
      </a:dk2>
      <a:lt2>
        <a:srgbClr val="1F7E30"/>
      </a:lt2>
      <a:accent1>
        <a:srgbClr val="EDF8CD"/>
      </a:accent1>
      <a:accent2>
        <a:srgbClr val="9FBA4E"/>
      </a:accent2>
      <a:accent3>
        <a:srgbClr val="628C23"/>
      </a:accent3>
      <a:accent4>
        <a:srgbClr val="DBE8B5"/>
      </a:accent4>
      <a:accent5>
        <a:srgbClr val="94BF36"/>
      </a:accent5>
      <a:accent6>
        <a:srgbClr val="DD0E3B"/>
      </a:accent6>
      <a:hlink>
        <a:srgbClr val="53525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</TotalTime>
  <Words>561</Words>
  <Application>Microsoft Office PowerPoint</Application>
  <PresentationFormat>عرض على الشاشة (9:16)‏</PresentationFormat>
  <Paragraphs>70</Paragraphs>
  <Slides>18</Slides>
  <Notes>10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26" baseType="lpstr">
      <vt:lpstr>Clicker Script</vt:lpstr>
      <vt:lpstr>Montserrat</vt:lpstr>
      <vt:lpstr>Times New Roman</vt:lpstr>
      <vt:lpstr>Didact Gothic</vt:lpstr>
      <vt:lpstr>Arial</vt:lpstr>
      <vt:lpstr>Brush Script MT</vt:lpstr>
      <vt:lpstr>Staatliches</vt:lpstr>
      <vt:lpstr>National Celery Month by Slidesgo</vt:lpstr>
      <vt:lpstr>Effect food and water insecurity on mental health.</vt:lpstr>
      <vt:lpstr>introduction</vt:lpstr>
      <vt:lpstr>Objectives</vt:lpstr>
      <vt:lpstr>According to WHO</vt:lpstr>
      <vt:lpstr>Food and water insecurity </vt:lpstr>
      <vt:lpstr>عرض تقديمي في PowerPoint</vt:lpstr>
      <vt:lpstr>عرض تقديمي في PowerPoint</vt:lpstr>
      <vt:lpstr>عرض تقديمي في PowerPoint</vt:lpstr>
      <vt:lpstr>- In one 2018 study of over 3,000 adults, those who drank more water had a lower risk of anxiety and depression than those who drank less water. - Though the connection between dehydration and depression was stronger, researchers found that anxiety was higher in those who didn't drink enough water.</vt:lpstr>
      <vt:lpstr>Causes of food and water insecurity</vt:lpstr>
      <vt:lpstr>عرض تقديمي في PowerPoint</vt:lpstr>
      <vt:lpstr>2. Fast-paced Population Growth: </vt:lpstr>
      <vt:lpstr>4.Wastage of Food: </vt:lpstr>
      <vt:lpstr>solution to food and water insecurity</vt:lpstr>
      <vt:lpstr>عرض تقديمي في PowerPoint</vt:lpstr>
      <vt:lpstr>Conclusion </vt:lpstr>
      <vt:lpstr>1. Dehydration and Anxiety: Understanding the Connection. Healthline. https://www.healthline.com/health/anxiety/dehydration-and-anxiety. Published 2022. Accessed May 14, 2022. 2. Causes, Effects and Solutions to Water Scarcity (Water Deficit) - Conserve Energy Future. Conserve Energy Future. https://www.conserve-energy-future.com/causes-effects-solutions-of-water-scarcity.php. Published 2022. Accessed May 14, 2022. 3. Food Insecurity | Healthy People 2020. Healthypeople.gov. https://www.healthypeople.gov/2020/topics-objectives/topic/social-determinants-health/interventions-resources/food-insecurity#1. Published 2022. Accessed May 14, 2022.</vt:lpstr>
      <vt:lpstr>Thanks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 food and water insecurity on mentale health</dc:title>
  <dc:creator>HP</dc:creator>
  <cp:lastModifiedBy>حساب Microsoft</cp:lastModifiedBy>
  <cp:revision>110</cp:revision>
  <dcterms:modified xsi:type="dcterms:W3CDTF">2022-05-16T10:40:56Z</dcterms:modified>
</cp:coreProperties>
</file>