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2" r:id="rId1"/>
  </p:sldMasterIdLst>
  <p:notesMasterIdLst>
    <p:notesMasterId r:id="rId13"/>
  </p:notesMasterIdLst>
  <p:sldIdLst>
    <p:sldId id="256" r:id="rId2"/>
    <p:sldId id="258" r:id="rId3"/>
    <p:sldId id="293" r:id="rId4"/>
    <p:sldId id="260" r:id="rId5"/>
    <p:sldId id="270" r:id="rId6"/>
    <p:sldId id="285" r:id="rId7"/>
    <p:sldId id="292" r:id="rId8"/>
    <p:sldId id="290" r:id="rId9"/>
    <p:sldId id="265" r:id="rId10"/>
    <p:sldId id="287" r:id="rId11"/>
    <p:sldId id="284" r:id="rId12"/>
  </p:sldIdLst>
  <p:sldSz cx="9144000" cy="5143500" type="screen16x9"/>
  <p:notesSz cx="6858000" cy="9144000"/>
  <p:embeddedFontLst>
    <p:embeddedFont>
      <p:font typeface="Didact Gothic" panose="020B0604020202020204" charset="0"/>
      <p:regular r:id="rId14"/>
    </p:embeddedFont>
    <p:embeddedFont>
      <p:font typeface="Julius Sans One" panose="020B0604020202020204" charset="0"/>
      <p:regular r:id="rId15"/>
    </p:embeddedFont>
    <p:embeddedFont>
      <p:font typeface="Questrial" panose="020B0604020202020204" charset="0"/>
      <p:regular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464">
          <p15:clr>
            <a:srgbClr val="9AA0A6"/>
          </p15:clr>
        </p15:guide>
        <p15:guide id="2" orient="horz" pos="16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ba kambraki" initials="Hk" lastIdx="1" clrIdx="0">
    <p:extLst>
      <p:ext uri="{19B8F6BF-5375-455C-9EA6-DF929625EA0E}">
        <p15:presenceInfo xmlns:p15="http://schemas.microsoft.com/office/powerpoint/2012/main" userId="7600fa401e69586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C926265-9DBC-48A9-AFE1-D60C30A31E31}">
  <a:tblStyle styleId="{0C926265-9DBC-48A9-AFE1-D60C30A31E3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48" y="48"/>
      </p:cViewPr>
      <p:guideLst>
        <p:guide pos="4464"/>
        <p:guide orient="horz" pos="16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8f4bd20341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8f4bd20341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ga1249ffcf0_1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1" name="Google Shape;671;ga1249ffcf0_1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8f6f6f201e_0_7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8f6f6f201e_0_7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9f2cce1ec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9f2cce1ec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a1249ffcf0_1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a1249ffcf0_1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a8cc62eee0_9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0" name="Google Shape;690;ga8cc62eee0_9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a8cc62eee0_9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0" name="Google Shape;690;ga8cc62eee0_9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620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a1249ffcf0_1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a1249ffcf0_1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260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a1249ffcf0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a1249ffcf0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gb91fa3e735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4" name="Google Shape;704;gb91fa3e735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5"/>
        </a:solidFill>
        <a:effectLst/>
      </p:bgPr>
    </p:bg>
    <p:spTree>
      <p:nvGrpSpPr>
        <p:cNvPr id="1" name="Shape 8"/>
        <p:cNvGrpSpPr/>
        <p:nvPr/>
      </p:nvGrpSpPr>
      <p:grpSpPr>
        <a:xfrm>
          <a:off x="0" y="0"/>
          <a:ext cx="0" cy="0"/>
          <a:chOff x="0" y="0"/>
          <a:chExt cx="0" cy="0"/>
        </a:xfrm>
      </p:grpSpPr>
      <p:sp>
        <p:nvSpPr>
          <p:cNvPr id="9" name="Google Shape;9;p2"/>
          <p:cNvSpPr/>
          <p:nvPr/>
        </p:nvSpPr>
        <p:spPr>
          <a:xfrm>
            <a:off x="-3537625" y="711975"/>
            <a:ext cx="7035600" cy="3277200"/>
          </a:xfrm>
          <a:prstGeom prst="triangle">
            <a:avLst>
              <a:gd name="adj" fmla="val 50000"/>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0" y="1255025"/>
            <a:ext cx="4322700" cy="3891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1034200" y="0"/>
            <a:ext cx="10867800" cy="5143500"/>
          </a:xfrm>
          <a:prstGeom prst="triangle">
            <a:avLst>
              <a:gd name="adj" fmla="val 4985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805750" y="2198675"/>
            <a:ext cx="4322700" cy="1508400"/>
          </a:xfrm>
          <a:prstGeom prst="rect">
            <a:avLst/>
          </a:prstGeom>
        </p:spPr>
        <p:txBody>
          <a:bodyPr spcFirstLastPara="1" wrap="square" lIns="91425" tIns="91425" rIns="91425" bIns="91425" anchor="ctr" anchorCtr="0">
            <a:noAutofit/>
          </a:bodyPr>
          <a:lstStyle>
            <a:lvl1pPr lvl="0" algn="r">
              <a:lnSpc>
                <a:spcPct val="90000"/>
              </a:lnSpc>
              <a:spcBef>
                <a:spcPts val="0"/>
              </a:spcBef>
              <a:spcAft>
                <a:spcPts val="0"/>
              </a:spcAft>
              <a:buClr>
                <a:schemeClr val="lt1"/>
              </a:buClr>
              <a:buSzPts val="4700"/>
              <a:buFont typeface="Julius Sans One"/>
              <a:buNone/>
              <a:defRPr sz="4000" b="1">
                <a:solidFill>
                  <a:schemeClr val="lt1"/>
                </a:solidFill>
                <a:latin typeface="Julius Sans One"/>
                <a:ea typeface="Julius Sans One"/>
                <a:cs typeface="Julius Sans One"/>
                <a:sym typeface="Julius Sans One"/>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a:endParaRPr/>
          </a:p>
        </p:txBody>
      </p:sp>
      <p:sp>
        <p:nvSpPr>
          <p:cNvPr id="13" name="Google Shape;13;p2"/>
          <p:cNvSpPr txBox="1">
            <a:spLocks noGrp="1"/>
          </p:cNvSpPr>
          <p:nvPr>
            <p:ph type="subTitle" idx="1"/>
          </p:nvPr>
        </p:nvSpPr>
        <p:spPr>
          <a:xfrm>
            <a:off x="4299250" y="4154375"/>
            <a:ext cx="3829200" cy="2484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2800"/>
              <a:buFont typeface="Questrial"/>
              <a:buNone/>
              <a:defRPr sz="1400">
                <a:solidFill>
                  <a:schemeClr val="lt1"/>
                </a:solidFill>
                <a:latin typeface="Didact Gothic"/>
                <a:ea typeface="Didact Gothic"/>
                <a:cs typeface="Didact Gothic"/>
                <a:sym typeface="Didact Gothic"/>
              </a:defRPr>
            </a:lvl1pPr>
            <a:lvl2pPr lvl="1"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2pPr>
            <a:lvl3pPr lvl="2"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3pPr>
            <a:lvl4pPr lvl="3"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4pPr>
            <a:lvl5pPr lvl="4"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5pPr>
            <a:lvl6pPr lvl="5"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6pPr>
            <a:lvl7pPr lvl="6"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7pPr>
            <a:lvl8pPr lvl="7"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8pPr>
            <a:lvl9pPr lvl="8"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accent5"/>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body" idx="1"/>
          </p:nvPr>
        </p:nvSpPr>
        <p:spPr>
          <a:xfrm>
            <a:off x="713225" y="1424150"/>
            <a:ext cx="6075000" cy="3259800"/>
          </a:xfrm>
          <a:prstGeom prst="rect">
            <a:avLst/>
          </a:prstGeom>
        </p:spPr>
        <p:txBody>
          <a:bodyPr spcFirstLastPara="1" wrap="square" lIns="91425" tIns="91425" rIns="91425" bIns="91425" anchor="t" anchorCtr="0">
            <a:noAutofit/>
          </a:bodyPr>
          <a:lstStyle>
            <a:lvl1pPr marL="457200" marR="50800" lvl="0"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marL="914400" lvl="1"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marL="1371600" lvl="2"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marL="1828800" lvl="3"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marL="2286000" lvl="4"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marL="2743200" lvl="5"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marL="3200400" lvl="6"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marL="3657600" lvl="7"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marL="4114800" lvl="8" indent="-317500">
              <a:spcBef>
                <a:spcPts val="1600"/>
              </a:spcBef>
              <a:spcAft>
                <a:spcPts val="160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
        <p:nvSpPr>
          <p:cNvPr id="22" name="Google Shape;22;p4"/>
          <p:cNvSpPr txBox="1">
            <a:spLocks noGrp="1"/>
          </p:cNvSpPr>
          <p:nvPr>
            <p:ph type="title"/>
          </p:nvPr>
        </p:nvSpPr>
        <p:spPr>
          <a:xfrm>
            <a:off x="713225" y="530584"/>
            <a:ext cx="5768100" cy="528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700"/>
              <a:buNone/>
              <a:defRPr sz="3000" b="1">
                <a:solidFill>
                  <a:schemeClr val="dk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23" name="Google Shape;23;p4"/>
          <p:cNvSpPr/>
          <p:nvPr/>
        </p:nvSpPr>
        <p:spPr>
          <a:xfrm flipH="1">
            <a:off x="5808550" y="1533900"/>
            <a:ext cx="4800600" cy="4800600"/>
          </a:xfrm>
          <a:prstGeom prst="rtTriangl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5"/>
        </a:solidFill>
        <a:effectLst/>
      </p:bgPr>
    </p:bg>
    <p:spTree>
      <p:nvGrpSpPr>
        <p:cNvPr id="1" name="Shape 47"/>
        <p:cNvGrpSpPr/>
        <p:nvPr/>
      </p:nvGrpSpPr>
      <p:grpSpPr>
        <a:xfrm>
          <a:off x="0" y="0"/>
          <a:ext cx="0" cy="0"/>
          <a:chOff x="0" y="0"/>
          <a:chExt cx="0" cy="0"/>
        </a:xfrm>
      </p:grpSpPr>
      <p:sp>
        <p:nvSpPr>
          <p:cNvPr id="48" name="Google Shape;48;p10"/>
          <p:cNvSpPr/>
          <p:nvPr/>
        </p:nvSpPr>
        <p:spPr>
          <a:xfrm>
            <a:off x="-50" y="5600"/>
            <a:ext cx="9144000" cy="5143500"/>
          </a:xfrm>
          <a:prstGeom prst="rect">
            <a:avLst/>
          </a:prstGeom>
          <a:solidFill>
            <a:schemeClr val="lt1">
              <a:alpha val="235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10"/>
          <p:cNvSpPr/>
          <p:nvPr/>
        </p:nvSpPr>
        <p:spPr>
          <a:xfrm>
            <a:off x="4312400" y="3669275"/>
            <a:ext cx="4886400" cy="1051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0"/>
          <p:cNvSpPr txBox="1">
            <a:spLocks noGrp="1"/>
          </p:cNvSpPr>
          <p:nvPr>
            <p:ph type="title"/>
          </p:nvPr>
        </p:nvSpPr>
        <p:spPr>
          <a:xfrm>
            <a:off x="4572000" y="3729575"/>
            <a:ext cx="3858900" cy="778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1"/>
              </a:buClr>
              <a:buSzPts val="2700"/>
              <a:buNone/>
              <a:defRPr sz="2500" b="1">
                <a:solidFill>
                  <a:schemeClr val="lt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51" name="Google Shape;51;p10"/>
          <p:cNvSpPr/>
          <p:nvPr/>
        </p:nvSpPr>
        <p:spPr>
          <a:xfrm rot="5400000">
            <a:off x="-341212" y="-788137"/>
            <a:ext cx="3405900" cy="3302400"/>
          </a:xfrm>
          <a:prstGeom prst="rtTriangl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52" name="Google Shape;52;p10"/>
          <p:cNvSpPr/>
          <p:nvPr/>
        </p:nvSpPr>
        <p:spPr>
          <a:xfrm rot="5400000">
            <a:off x="-436462" y="-1007212"/>
            <a:ext cx="3405900" cy="33024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5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_1">
    <p:bg>
      <p:bgPr>
        <a:solidFill>
          <a:schemeClr val="accent5"/>
        </a:solidFill>
        <a:effectLst/>
      </p:bgPr>
    </p:bg>
    <p:spTree>
      <p:nvGrpSpPr>
        <p:cNvPr id="1" name="Shape 58"/>
        <p:cNvGrpSpPr/>
        <p:nvPr/>
      </p:nvGrpSpPr>
      <p:grpSpPr>
        <a:xfrm>
          <a:off x="0" y="0"/>
          <a:ext cx="0" cy="0"/>
          <a:chOff x="0" y="0"/>
          <a:chExt cx="0" cy="0"/>
        </a:xfrm>
      </p:grpSpPr>
      <p:sp>
        <p:nvSpPr>
          <p:cNvPr id="59" name="Google Shape;59;p13"/>
          <p:cNvSpPr/>
          <p:nvPr/>
        </p:nvSpPr>
        <p:spPr>
          <a:xfrm>
            <a:off x="-169300" y="-64500"/>
            <a:ext cx="4451100" cy="52722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0" name="Google Shape;60;p13"/>
          <p:cNvCxnSpPr/>
          <p:nvPr/>
        </p:nvCxnSpPr>
        <p:spPr>
          <a:xfrm rot="10800000">
            <a:off x="-1604675" y="1624350"/>
            <a:ext cx="4819800" cy="4419600"/>
          </a:xfrm>
          <a:prstGeom prst="straightConnector1">
            <a:avLst/>
          </a:prstGeom>
          <a:noFill/>
          <a:ln w="19050" cap="flat" cmpd="sng">
            <a:solidFill>
              <a:schemeClr val="lt1"/>
            </a:solidFill>
            <a:prstDash val="solid"/>
            <a:round/>
            <a:headEnd type="none" w="med" len="med"/>
            <a:tailEnd type="none" w="med" len="med"/>
          </a:ln>
        </p:spPr>
      </p:cxnSp>
      <p:sp>
        <p:nvSpPr>
          <p:cNvPr id="61" name="Google Shape;61;p13"/>
          <p:cNvSpPr txBox="1">
            <a:spLocks noGrp="1"/>
          </p:cNvSpPr>
          <p:nvPr>
            <p:ph type="title"/>
          </p:nvPr>
        </p:nvSpPr>
        <p:spPr>
          <a:xfrm>
            <a:off x="5690650" y="1883225"/>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2" name="Google Shape;62;p13"/>
          <p:cNvSpPr txBox="1">
            <a:spLocks noGrp="1"/>
          </p:cNvSpPr>
          <p:nvPr>
            <p:ph type="title" idx="2" hasCustomPrompt="1"/>
          </p:nvPr>
        </p:nvSpPr>
        <p:spPr>
          <a:xfrm>
            <a:off x="4810771" y="1164068"/>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3" name="Google Shape;63;p13"/>
          <p:cNvSpPr txBox="1">
            <a:spLocks noGrp="1"/>
          </p:cNvSpPr>
          <p:nvPr>
            <p:ph type="title" idx="3" hasCustomPrompt="1"/>
          </p:nvPr>
        </p:nvSpPr>
        <p:spPr>
          <a:xfrm>
            <a:off x="4810771" y="2031990"/>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4" name="Google Shape;64;p13"/>
          <p:cNvSpPr txBox="1">
            <a:spLocks noGrp="1"/>
          </p:cNvSpPr>
          <p:nvPr>
            <p:ph type="title" idx="4"/>
          </p:nvPr>
        </p:nvSpPr>
        <p:spPr>
          <a:xfrm>
            <a:off x="5690650" y="3628275"/>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5" name="Google Shape;65;p13"/>
          <p:cNvSpPr txBox="1">
            <a:spLocks noGrp="1"/>
          </p:cNvSpPr>
          <p:nvPr>
            <p:ph type="title" idx="5"/>
          </p:nvPr>
        </p:nvSpPr>
        <p:spPr>
          <a:xfrm>
            <a:off x="5690650" y="1044000"/>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6" name="Google Shape;66;p13"/>
          <p:cNvSpPr txBox="1">
            <a:spLocks noGrp="1"/>
          </p:cNvSpPr>
          <p:nvPr>
            <p:ph type="title" idx="6"/>
          </p:nvPr>
        </p:nvSpPr>
        <p:spPr>
          <a:xfrm>
            <a:off x="5690650" y="2760350"/>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7" name="Google Shape;67;p13"/>
          <p:cNvSpPr txBox="1">
            <a:spLocks noGrp="1"/>
          </p:cNvSpPr>
          <p:nvPr>
            <p:ph type="title" idx="7" hasCustomPrompt="1"/>
          </p:nvPr>
        </p:nvSpPr>
        <p:spPr>
          <a:xfrm>
            <a:off x="4810771" y="2880418"/>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8" name="Google Shape;68;p13"/>
          <p:cNvSpPr txBox="1">
            <a:spLocks noGrp="1"/>
          </p:cNvSpPr>
          <p:nvPr>
            <p:ph type="title" idx="8" hasCustomPrompt="1"/>
          </p:nvPr>
        </p:nvSpPr>
        <p:spPr>
          <a:xfrm>
            <a:off x="4810771" y="3748340"/>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9" name="Google Shape;69;p13"/>
          <p:cNvSpPr txBox="1">
            <a:spLocks noGrp="1"/>
          </p:cNvSpPr>
          <p:nvPr>
            <p:ph type="subTitle" idx="1"/>
          </p:nvPr>
        </p:nvSpPr>
        <p:spPr>
          <a:xfrm>
            <a:off x="5690650" y="1319545"/>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0" name="Google Shape;70;p13"/>
          <p:cNvSpPr txBox="1">
            <a:spLocks noGrp="1"/>
          </p:cNvSpPr>
          <p:nvPr>
            <p:ph type="subTitle" idx="9"/>
          </p:nvPr>
        </p:nvSpPr>
        <p:spPr>
          <a:xfrm>
            <a:off x="5690650" y="3045420"/>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1" name="Google Shape;71;p13"/>
          <p:cNvSpPr txBox="1">
            <a:spLocks noGrp="1"/>
          </p:cNvSpPr>
          <p:nvPr>
            <p:ph type="subTitle" idx="13"/>
          </p:nvPr>
        </p:nvSpPr>
        <p:spPr>
          <a:xfrm>
            <a:off x="5690650" y="2162698"/>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2" name="Google Shape;72;p13"/>
          <p:cNvSpPr txBox="1">
            <a:spLocks noGrp="1"/>
          </p:cNvSpPr>
          <p:nvPr>
            <p:ph type="subTitle" idx="14"/>
          </p:nvPr>
        </p:nvSpPr>
        <p:spPr>
          <a:xfrm>
            <a:off x="5690650" y="3907748"/>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3" name="Google Shape;73;p13"/>
          <p:cNvSpPr txBox="1">
            <a:spLocks noGrp="1"/>
          </p:cNvSpPr>
          <p:nvPr>
            <p:ph type="title" idx="15"/>
          </p:nvPr>
        </p:nvSpPr>
        <p:spPr>
          <a:xfrm>
            <a:off x="713225" y="2198800"/>
            <a:ext cx="3416400" cy="528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2700"/>
              <a:buNone/>
              <a:defRPr sz="3000" b="1">
                <a:solidFill>
                  <a:schemeClr val="lt1"/>
                </a:solidFill>
              </a:defRPr>
            </a:lvl1pPr>
            <a:lvl2pPr lvl="1" rtl="0">
              <a:spcBef>
                <a:spcPts val="0"/>
              </a:spcBef>
              <a:spcAft>
                <a:spcPts val="0"/>
              </a:spcAft>
              <a:buClr>
                <a:schemeClr val="lt1"/>
              </a:buClr>
              <a:buSzPts val="3000"/>
              <a:buNone/>
              <a:defRPr b="1">
                <a:solidFill>
                  <a:schemeClr val="lt1"/>
                </a:solidFill>
              </a:defRPr>
            </a:lvl2pPr>
            <a:lvl3pPr lvl="2" rtl="0">
              <a:spcBef>
                <a:spcPts val="0"/>
              </a:spcBef>
              <a:spcAft>
                <a:spcPts val="0"/>
              </a:spcAft>
              <a:buClr>
                <a:schemeClr val="lt1"/>
              </a:buClr>
              <a:buSzPts val="3000"/>
              <a:buNone/>
              <a:defRPr b="1">
                <a:solidFill>
                  <a:schemeClr val="lt1"/>
                </a:solidFill>
              </a:defRPr>
            </a:lvl3pPr>
            <a:lvl4pPr lvl="3" rtl="0">
              <a:spcBef>
                <a:spcPts val="0"/>
              </a:spcBef>
              <a:spcAft>
                <a:spcPts val="0"/>
              </a:spcAft>
              <a:buClr>
                <a:schemeClr val="lt1"/>
              </a:buClr>
              <a:buSzPts val="3000"/>
              <a:buNone/>
              <a:defRPr b="1">
                <a:solidFill>
                  <a:schemeClr val="lt1"/>
                </a:solidFill>
              </a:defRPr>
            </a:lvl4pPr>
            <a:lvl5pPr lvl="4" rtl="0">
              <a:spcBef>
                <a:spcPts val="0"/>
              </a:spcBef>
              <a:spcAft>
                <a:spcPts val="0"/>
              </a:spcAft>
              <a:buClr>
                <a:schemeClr val="lt1"/>
              </a:buClr>
              <a:buSzPts val="3000"/>
              <a:buNone/>
              <a:defRPr b="1">
                <a:solidFill>
                  <a:schemeClr val="lt1"/>
                </a:solidFill>
              </a:defRPr>
            </a:lvl5pPr>
            <a:lvl6pPr lvl="5" rtl="0">
              <a:spcBef>
                <a:spcPts val="0"/>
              </a:spcBef>
              <a:spcAft>
                <a:spcPts val="0"/>
              </a:spcAft>
              <a:buClr>
                <a:schemeClr val="lt1"/>
              </a:buClr>
              <a:buSzPts val="3000"/>
              <a:buNone/>
              <a:defRPr b="1">
                <a:solidFill>
                  <a:schemeClr val="lt1"/>
                </a:solidFill>
              </a:defRPr>
            </a:lvl6pPr>
            <a:lvl7pPr lvl="6" rtl="0">
              <a:spcBef>
                <a:spcPts val="0"/>
              </a:spcBef>
              <a:spcAft>
                <a:spcPts val="0"/>
              </a:spcAft>
              <a:buClr>
                <a:schemeClr val="lt1"/>
              </a:buClr>
              <a:buSzPts val="3000"/>
              <a:buNone/>
              <a:defRPr b="1">
                <a:solidFill>
                  <a:schemeClr val="lt1"/>
                </a:solidFill>
              </a:defRPr>
            </a:lvl7pPr>
            <a:lvl8pPr lvl="7" rtl="0">
              <a:spcBef>
                <a:spcPts val="0"/>
              </a:spcBef>
              <a:spcAft>
                <a:spcPts val="0"/>
              </a:spcAft>
              <a:buClr>
                <a:schemeClr val="lt1"/>
              </a:buClr>
              <a:buSzPts val="3000"/>
              <a:buNone/>
              <a:defRPr b="1">
                <a:solidFill>
                  <a:schemeClr val="lt1"/>
                </a:solidFill>
              </a:defRPr>
            </a:lvl8pPr>
            <a:lvl9pPr lvl="8" rtl="0">
              <a:spcBef>
                <a:spcPts val="0"/>
              </a:spcBef>
              <a:spcAft>
                <a:spcPts val="0"/>
              </a:spcAft>
              <a:buClr>
                <a:schemeClr val="lt1"/>
              </a:buClr>
              <a:buSzPts val="3000"/>
              <a:buNone/>
              <a:defRPr b="1">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1">
  <p:cSld name="CUSTOM_25">
    <p:bg>
      <p:bgPr>
        <a:solidFill>
          <a:schemeClr val="accent5"/>
        </a:solidFill>
        <a:effectLst/>
      </p:bgPr>
    </p:bg>
    <p:spTree>
      <p:nvGrpSpPr>
        <p:cNvPr id="1" name="Shape 74"/>
        <p:cNvGrpSpPr/>
        <p:nvPr/>
      </p:nvGrpSpPr>
      <p:grpSpPr>
        <a:xfrm>
          <a:off x="0" y="0"/>
          <a:ext cx="0" cy="0"/>
          <a:chOff x="0" y="0"/>
          <a:chExt cx="0" cy="0"/>
        </a:xfrm>
      </p:grpSpPr>
      <p:sp>
        <p:nvSpPr>
          <p:cNvPr id="75" name="Google Shape;75;p14"/>
          <p:cNvSpPr/>
          <p:nvPr/>
        </p:nvSpPr>
        <p:spPr>
          <a:xfrm>
            <a:off x="4796125" y="-217575"/>
            <a:ext cx="4347900" cy="561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76" name="Google Shape;76;p14"/>
          <p:cNvSpPr txBox="1">
            <a:spLocks noGrp="1"/>
          </p:cNvSpPr>
          <p:nvPr>
            <p:ph type="title"/>
          </p:nvPr>
        </p:nvSpPr>
        <p:spPr>
          <a:xfrm>
            <a:off x="713225" y="1440200"/>
            <a:ext cx="3858900" cy="5286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Clr>
                <a:schemeClr val="dk1"/>
              </a:buClr>
              <a:buSzPts val="3000"/>
              <a:buNone/>
              <a:defRPr sz="3000" b="1">
                <a:solidFill>
                  <a:schemeClr val="dk1"/>
                </a:solidFill>
              </a:defRPr>
            </a:lvl1pPr>
            <a:lvl2pPr lvl="1" rtl="0">
              <a:spcBef>
                <a:spcPts val="0"/>
              </a:spcBef>
              <a:spcAft>
                <a:spcPts val="0"/>
              </a:spcAft>
              <a:buClr>
                <a:schemeClr val="dk1"/>
              </a:buClr>
              <a:buSzPts val="2000"/>
              <a:buNone/>
              <a:defRPr sz="2000" b="1">
                <a:solidFill>
                  <a:schemeClr val="dk1"/>
                </a:solidFill>
              </a:defRPr>
            </a:lvl2pPr>
            <a:lvl3pPr lvl="2" rtl="0">
              <a:spcBef>
                <a:spcPts val="0"/>
              </a:spcBef>
              <a:spcAft>
                <a:spcPts val="0"/>
              </a:spcAft>
              <a:buClr>
                <a:schemeClr val="dk1"/>
              </a:buClr>
              <a:buSzPts val="2000"/>
              <a:buNone/>
              <a:defRPr sz="2000" b="1">
                <a:solidFill>
                  <a:schemeClr val="dk1"/>
                </a:solidFill>
              </a:defRPr>
            </a:lvl3pPr>
            <a:lvl4pPr lvl="3" rtl="0">
              <a:spcBef>
                <a:spcPts val="0"/>
              </a:spcBef>
              <a:spcAft>
                <a:spcPts val="0"/>
              </a:spcAft>
              <a:buClr>
                <a:schemeClr val="dk1"/>
              </a:buClr>
              <a:buSzPts val="2000"/>
              <a:buNone/>
              <a:defRPr sz="2000" b="1">
                <a:solidFill>
                  <a:schemeClr val="dk1"/>
                </a:solidFill>
              </a:defRPr>
            </a:lvl4pPr>
            <a:lvl5pPr lvl="4" rtl="0">
              <a:spcBef>
                <a:spcPts val="0"/>
              </a:spcBef>
              <a:spcAft>
                <a:spcPts val="0"/>
              </a:spcAft>
              <a:buClr>
                <a:schemeClr val="dk1"/>
              </a:buClr>
              <a:buSzPts val="2000"/>
              <a:buNone/>
              <a:defRPr sz="2000" b="1">
                <a:solidFill>
                  <a:schemeClr val="dk1"/>
                </a:solidFill>
              </a:defRPr>
            </a:lvl5pPr>
            <a:lvl6pPr lvl="5" rtl="0">
              <a:spcBef>
                <a:spcPts val="0"/>
              </a:spcBef>
              <a:spcAft>
                <a:spcPts val="0"/>
              </a:spcAft>
              <a:buClr>
                <a:schemeClr val="dk1"/>
              </a:buClr>
              <a:buSzPts val="2000"/>
              <a:buNone/>
              <a:defRPr sz="2000" b="1">
                <a:solidFill>
                  <a:schemeClr val="dk1"/>
                </a:solidFill>
              </a:defRPr>
            </a:lvl6pPr>
            <a:lvl7pPr lvl="6" rtl="0">
              <a:spcBef>
                <a:spcPts val="0"/>
              </a:spcBef>
              <a:spcAft>
                <a:spcPts val="0"/>
              </a:spcAft>
              <a:buClr>
                <a:schemeClr val="dk1"/>
              </a:buClr>
              <a:buSzPts val="2000"/>
              <a:buNone/>
              <a:defRPr sz="2000" b="1">
                <a:solidFill>
                  <a:schemeClr val="dk1"/>
                </a:solidFill>
              </a:defRPr>
            </a:lvl7pPr>
            <a:lvl8pPr lvl="7" rtl="0">
              <a:spcBef>
                <a:spcPts val="0"/>
              </a:spcBef>
              <a:spcAft>
                <a:spcPts val="0"/>
              </a:spcAft>
              <a:buClr>
                <a:schemeClr val="dk1"/>
              </a:buClr>
              <a:buSzPts val="2000"/>
              <a:buNone/>
              <a:defRPr sz="2000" b="1">
                <a:solidFill>
                  <a:schemeClr val="dk1"/>
                </a:solidFill>
              </a:defRPr>
            </a:lvl8pPr>
            <a:lvl9pPr lvl="8" rtl="0">
              <a:spcBef>
                <a:spcPts val="0"/>
              </a:spcBef>
              <a:spcAft>
                <a:spcPts val="0"/>
              </a:spcAft>
              <a:buClr>
                <a:schemeClr val="dk1"/>
              </a:buClr>
              <a:buSzPts val="2000"/>
              <a:buNone/>
              <a:defRPr sz="2000" b="1">
                <a:solidFill>
                  <a:schemeClr val="dk1"/>
                </a:solidFill>
              </a:defRPr>
            </a:lvl9pPr>
          </a:lstStyle>
          <a:p>
            <a:endParaRPr/>
          </a:p>
        </p:txBody>
      </p:sp>
      <p:sp>
        <p:nvSpPr>
          <p:cNvPr id="77" name="Google Shape;77;p14"/>
          <p:cNvSpPr txBox="1">
            <a:spLocks noGrp="1"/>
          </p:cNvSpPr>
          <p:nvPr>
            <p:ph type="subTitle" idx="1"/>
          </p:nvPr>
        </p:nvSpPr>
        <p:spPr>
          <a:xfrm>
            <a:off x="713225" y="2263300"/>
            <a:ext cx="3400800" cy="1317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sz="1400">
                <a:solidFill>
                  <a:schemeClr val="dk1"/>
                </a:solidFill>
                <a:latin typeface="Didact Gothic"/>
                <a:ea typeface="Didact Gothic"/>
                <a:cs typeface="Didact Gothic"/>
                <a:sym typeface="Didact Gothic"/>
              </a:defRPr>
            </a:lvl1pPr>
            <a:lvl2pPr lvl="1" rtl="0">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rtl="0">
              <a:spcBef>
                <a:spcPts val="1600"/>
              </a:spcBef>
              <a:spcAft>
                <a:spcPts val="160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8" name="Google Shape;78;p14"/>
          <p:cNvSpPr/>
          <p:nvPr/>
        </p:nvSpPr>
        <p:spPr>
          <a:xfrm>
            <a:off x="842850" y="539500"/>
            <a:ext cx="800100" cy="857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3">
  <p:cSld name="CUSTOM_30">
    <p:bg>
      <p:bgPr>
        <a:solidFill>
          <a:schemeClr val="accent5"/>
        </a:solidFill>
        <a:effectLst/>
      </p:bgPr>
    </p:bg>
    <p:spTree>
      <p:nvGrpSpPr>
        <p:cNvPr id="1" name="Shape 92"/>
        <p:cNvGrpSpPr/>
        <p:nvPr/>
      </p:nvGrpSpPr>
      <p:grpSpPr>
        <a:xfrm>
          <a:off x="0" y="0"/>
          <a:ext cx="0" cy="0"/>
          <a:chOff x="0" y="0"/>
          <a:chExt cx="0" cy="0"/>
        </a:xfrm>
      </p:grpSpPr>
      <p:sp>
        <p:nvSpPr>
          <p:cNvPr id="93" name="Google Shape;93;p17"/>
          <p:cNvSpPr/>
          <p:nvPr/>
        </p:nvSpPr>
        <p:spPr>
          <a:xfrm rot="-5400000">
            <a:off x="5236050" y="1293550"/>
            <a:ext cx="3924900" cy="3891000"/>
          </a:xfrm>
          <a:prstGeom prst="rtTriangle">
            <a:avLst/>
          </a:prstGeom>
          <a:solidFill>
            <a:srgbClr val="686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7"/>
          <p:cNvSpPr/>
          <p:nvPr/>
        </p:nvSpPr>
        <p:spPr>
          <a:xfrm rot="10800000" flipH="1">
            <a:off x="37875" y="150"/>
            <a:ext cx="9106200" cy="4469700"/>
          </a:xfrm>
          <a:prstGeom prst="triangle">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7"/>
          <p:cNvSpPr/>
          <p:nvPr/>
        </p:nvSpPr>
        <p:spPr>
          <a:xfrm flipH="1">
            <a:off x="3580800" y="1387275"/>
            <a:ext cx="9554400" cy="4859700"/>
          </a:xfrm>
          <a:prstGeom prst="triangle">
            <a:avLst>
              <a:gd name="adj" fmla="val 49428"/>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7"/>
          <p:cNvSpPr txBox="1">
            <a:spLocks noGrp="1"/>
          </p:cNvSpPr>
          <p:nvPr>
            <p:ph type="ctrTitle"/>
          </p:nvPr>
        </p:nvSpPr>
        <p:spPr>
          <a:xfrm>
            <a:off x="1690800" y="1232050"/>
            <a:ext cx="5762400" cy="585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8000"/>
              <a:buNone/>
              <a:defRPr sz="3000" b="1">
                <a:solidFill>
                  <a:schemeClr val="dk1"/>
                </a:solidFill>
              </a:defRPr>
            </a:lvl1pPr>
            <a:lvl2pPr lvl="1" algn="ctr" rtl="0">
              <a:spcBef>
                <a:spcPts val="0"/>
              </a:spcBef>
              <a:spcAft>
                <a:spcPts val="0"/>
              </a:spcAft>
              <a:buClr>
                <a:schemeClr val="dk1"/>
              </a:buClr>
              <a:buSzPts val="8000"/>
              <a:buNone/>
              <a:defRPr sz="8000" b="1">
                <a:solidFill>
                  <a:schemeClr val="dk1"/>
                </a:solidFill>
              </a:defRPr>
            </a:lvl2pPr>
            <a:lvl3pPr lvl="2" algn="ctr" rtl="0">
              <a:spcBef>
                <a:spcPts val="0"/>
              </a:spcBef>
              <a:spcAft>
                <a:spcPts val="0"/>
              </a:spcAft>
              <a:buClr>
                <a:schemeClr val="dk1"/>
              </a:buClr>
              <a:buSzPts val="8000"/>
              <a:buNone/>
              <a:defRPr sz="8000" b="1">
                <a:solidFill>
                  <a:schemeClr val="dk1"/>
                </a:solidFill>
              </a:defRPr>
            </a:lvl3pPr>
            <a:lvl4pPr lvl="3" algn="ctr" rtl="0">
              <a:spcBef>
                <a:spcPts val="0"/>
              </a:spcBef>
              <a:spcAft>
                <a:spcPts val="0"/>
              </a:spcAft>
              <a:buClr>
                <a:schemeClr val="dk1"/>
              </a:buClr>
              <a:buSzPts val="8000"/>
              <a:buNone/>
              <a:defRPr sz="8000" b="1">
                <a:solidFill>
                  <a:schemeClr val="dk1"/>
                </a:solidFill>
              </a:defRPr>
            </a:lvl4pPr>
            <a:lvl5pPr lvl="4" algn="ctr" rtl="0">
              <a:spcBef>
                <a:spcPts val="0"/>
              </a:spcBef>
              <a:spcAft>
                <a:spcPts val="0"/>
              </a:spcAft>
              <a:buClr>
                <a:schemeClr val="dk1"/>
              </a:buClr>
              <a:buSzPts val="8000"/>
              <a:buNone/>
              <a:defRPr sz="8000" b="1">
                <a:solidFill>
                  <a:schemeClr val="dk1"/>
                </a:solidFill>
              </a:defRPr>
            </a:lvl5pPr>
            <a:lvl6pPr lvl="5" algn="ctr" rtl="0">
              <a:spcBef>
                <a:spcPts val="0"/>
              </a:spcBef>
              <a:spcAft>
                <a:spcPts val="0"/>
              </a:spcAft>
              <a:buClr>
                <a:schemeClr val="dk1"/>
              </a:buClr>
              <a:buSzPts val="8000"/>
              <a:buNone/>
              <a:defRPr sz="8000" b="1">
                <a:solidFill>
                  <a:schemeClr val="dk1"/>
                </a:solidFill>
              </a:defRPr>
            </a:lvl6pPr>
            <a:lvl7pPr lvl="6" algn="ctr" rtl="0">
              <a:spcBef>
                <a:spcPts val="0"/>
              </a:spcBef>
              <a:spcAft>
                <a:spcPts val="0"/>
              </a:spcAft>
              <a:buClr>
                <a:schemeClr val="dk1"/>
              </a:buClr>
              <a:buSzPts val="8000"/>
              <a:buNone/>
              <a:defRPr sz="8000" b="1">
                <a:solidFill>
                  <a:schemeClr val="dk1"/>
                </a:solidFill>
              </a:defRPr>
            </a:lvl7pPr>
            <a:lvl8pPr lvl="7" algn="ctr" rtl="0">
              <a:spcBef>
                <a:spcPts val="0"/>
              </a:spcBef>
              <a:spcAft>
                <a:spcPts val="0"/>
              </a:spcAft>
              <a:buClr>
                <a:schemeClr val="dk1"/>
              </a:buClr>
              <a:buSzPts val="8000"/>
              <a:buNone/>
              <a:defRPr sz="8000" b="1">
                <a:solidFill>
                  <a:schemeClr val="dk1"/>
                </a:solidFill>
              </a:defRPr>
            </a:lvl8pPr>
            <a:lvl9pPr lvl="8" algn="ctr" rtl="0">
              <a:spcBef>
                <a:spcPts val="0"/>
              </a:spcBef>
              <a:spcAft>
                <a:spcPts val="0"/>
              </a:spcAft>
              <a:buClr>
                <a:schemeClr val="dk1"/>
              </a:buClr>
              <a:buSzPts val="8000"/>
              <a:buNone/>
              <a:defRPr sz="8000" b="1">
                <a:solidFill>
                  <a:schemeClr val="dk1"/>
                </a:solidFill>
              </a:defRPr>
            </a:lvl9pPr>
          </a:lstStyle>
          <a:p>
            <a:endParaRPr/>
          </a:p>
        </p:txBody>
      </p:sp>
      <p:sp>
        <p:nvSpPr>
          <p:cNvPr id="97" name="Google Shape;97;p17"/>
          <p:cNvSpPr txBox="1">
            <a:spLocks noGrp="1"/>
          </p:cNvSpPr>
          <p:nvPr>
            <p:ph type="subTitle" idx="1"/>
          </p:nvPr>
        </p:nvSpPr>
        <p:spPr>
          <a:xfrm>
            <a:off x="3058800" y="1873367"/>
            <a:ext cx="3026400" cy="999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2">
  <p:cSld name="CUSTOM_27">
    <p:bg>
      <p:bgPr>
        <a:solidFill>
          <a:schemeClr val="accent5"/>
        </a:solidFill>
        <a:effectLst/>
      </p:bgPr>
    </p:bg>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1176825" y="2158150"/>
            <a:ext cx="1499100" cy="408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lt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18" name="Google Shape;118;p20"/>
          <p:cNvSpPr txBox="1">
            <a:spLocks noGrp="1"/>
          </p:cNvSpPr>
          <p:nvPr>
            <p:ph type="subTitle" idx="1"/>
          </p:nvPr>
        </p:nvSpPr>
        <p:spPr>
          <a:xfrm>
            <a:off x="713225" y="2459250"/>
            <a:ext cx="2426100" cy="7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119" name="Google Shape;119;p20"/>
          <p:cNvSpPr txBox="1">
            <a:spLocks noGrp="1"/>
          </p:cNvSpPr>
          <p:nvPr>
            <p:ph type="title" idx="2"/>
          </p:nvPr>
        </p:nvSpPr>
        <p:spPr>
          <a:xfrm>
            <a:off x="6468199" y="2158150"/>
            <a:ext cx="1499100" cy="408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lt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20" name="Google Shape;120;p20"/>
          <p:cNvSpPr txBox="1">
            <a:spLocks noGrp="1"/>
          </p:cNvSpPr>
          <p:nvPr>
            <p:ph type="subTitle" idx="3"/>
          </p:nvPr>
        </p:nvSpPr>
        <p:spPr>
          <a:xfrm>
            <a:off x="6004683" y="2459250"/>
            <a:ext cx="2426100" cy="7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121" name="Google Shape;121;p20"/>
          <p:cNvSpPr txBox="1">
            <a:spLocks noGrp="1"/>
          </p:cNvSpPr>
          <p:nvPr>
            <p:ph type="title" idx="4"/>
          </p:nvPr>
        </p:nvSpPr>
        <p:spPr>
          <a:xfrm>
            <a:off x="3822450" y="2158150"/>
            <a:ext cx="1499100" cy="408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lt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22" name="Google Shape;122;p20"/>
          <p:cNvSpPr txBox="1">
            <a:spLocks noGrp="1"/>
          </p:cNvSpPr>
          <p:nvPr>
            <p:ph type="subTitle" idx="5"/>
          </p:nvPr>
        </p:nvSpPr>
        <p:spPr>
          <a:xfrm>
            <a:off x="3358950" y="2459250"/>
            <a:ext cx="2426100" cy="7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123" name="Google Shape;123;p20"/>
          <p:cNvSpPr/>
          <p:nvPr/>
        </p:nvSpPr>
        <p:spPr>
          <a:xfrm>
            <a:off x="3198450" y="3764666"/>
            <a:ext cx="2727900" cy="1416300"/>
          </a:xfrm>
          <a:prstGeom prst="triangle">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0"/>
          <p:cNvSpPr txBox="1">
            <a:spLocks noGrp="1"/>
          </p:cNvSpPr>
          <p:nvPr>
            <p:ph type="title" idx="6"/>
          </p:nvPr>
        </p:nvSpPr>
        <p:spPr>
          <a:xfrm>
            <a:off x="1974300" y="5307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anks">
  <p:cSld name="CUSTOM_18">
    <p:bg>
      <p:bgPr>
        <a:solidFill>
          <a:schemeClr val="dk1"/>
        </a:solidFill>
        <a:effectLst/>
      </p:bgPr>
    </p:bg>
    <p:spTree>
      <p:nvGrpSpPr>
        <p:cNvPr id="1" name="Shape 207"/>
        <p:cNvGrpSpPr/>
        <p:nvPr/>
      </p:nvGrpSpPr>
      <p:grpSpPr>
        <a:xfrm>
          <a:off x="0" y="0"/>
          <a:ext cx="0" cy="0"/>
          <a:chOff x="0" y="0"/>
          <a:chExt cx="0" cy="0"/>
        </a:xfrm>
      </p:grpSpPr>
      <p:sp>
        <p:nvSpPr>
          <p:cNvPr id="208" name="Google Shape;208;p31"/>
          <p:cNvSpPr/>
          <p:nvPr/>
        </p:nvSpPr>
        <p:spPr>
          <a:xfrm>
            <a:off x="4165600" y="2820426"/>
            <a:ext cx="8077200" cy="3875700"/>
          </a:xfrm>
          <a:prstGeom prst="triangle">
            <a:avLst>
              <a:gd name="adj" fmla="val 50000"/>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Didact Gothic"/>
              <a:ea typeface="Didact Gothic"/>
              <a:cs typeface="Didact Gothic"/>
              <a:sym typeface="Didact Gothic"/>
            </a:endParaRPr>
          </a:p>
        </p:txBody>
      </p:sp>
      <p:sp>
        <p:nvSpPr>
          <p:cNvPr id="209" name="Google Shape;209;p31"/>
          <p:cNvSpPr/>
          <p:nvPr/>
        </p:nvSpPr>
        <p:spPr>
          <a:xfrm rot="10800000">
            <a:off x="-1006525" y="-294700"/>
            <a:ext cx="4029300" cy="1933500"/>
          </a:xfrm>
          <a:prstGeom prst="triangl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1"/>
          <p:cNvSpPr txBox="1">
            <a:spLocks noGrp="1"/>
          </p:cNvSpPr>
          <p:nvPr>
            <p:ph type="title"/>
          </p:nvPr>
        </p:nvSpPr>
        <p:spPr>
          <a:xfrm>
            <a:off x="713250" y="672738"/>
            <a:ext cx="7717500" cy="1296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700"/>
              <a:buNone/>
              <a:defRPr sz="8000" b="1">
                <a:solidFill>
                  <a:schemeClr val="accent5"/>
                </a:solidFill>
              </a:defRPr>
            </a:lvl1pPr>
            <a:lvl2pPr lvl="1" rtl="0">
              <a:spcBef>
                <a:spcPts val="0"/>
              </a:spcBef>
              <a:spcAft>
                <a:spcPts val="0"/>
              </a:spcAft>
              <a:buClr>
                <a:schemeClr val="lt1"/>
              </a:buClr>
              <a:buSzPts val="3000"/>
              <a:buNone/>
              <a:defRPr b="1">
                <a:solidFill>
                  <a:schemeClr val="lt1"/>
                </a:solidFill>
              </a:defRPr>
            </a:lvl2pPr>
            <a:lvl3pPr lvl="2" rtl="0">
              <a:spcBef>
                <a:spcPts val="0"/>
              </a:spcBef>
              <a:spcAft>
                <a:spcPts val="0"/>
              </a:spcAft>
              <a:buClr>
                <a:schemeClr val="lt1"/>
              </a:buClr>
              <a:buSzPts val="3000"/>
              <a:buNone/>
              <a:defRPr b="1">
                <a:solidFill>
                  <a:schemeClr val="lt1"/>
                </a:solidFill>
              </a:defRPr>
            </a:lvl3pPr>
            <a:lvl4pPr lvl="3" rtl="0">
              <a:spcBef>
                <a:spcPts val="0"/>
              </a:spcBef>
              <a:spcAft>
                <a:spcPts val="0"/>
              </a:spcAft>
              <a:buClr>
                <a:schemeClr val="lt1"/>
              </a:buClr>
              <a:buSzPts val="3000"/>
              <a:buNone/>
              <a:defRPr b="1">
                <a:solidFill>
                  <a:schemeClr val="lt1"/>
                </a:solidFill>
              </a:defRPr>
            </a:lvl4pPr>
            <a:lvl5pPr lvl="4" rtl="0">
              <a:spcBef>
                <a:spcPts val="0"/>
              </a:spcBef>
              <a:spcAft>
                <a:spcPts val="0"/>
              </a:spcAft>
              <a:buClr>
                <a:schemeClr val="lt1"/>
              </a:buClr>
              <a:buSzPts val="3000"/>
              <a:buNone/>
              <a:defRPr b="1">
                <a:solidFill>
                  <a:schemeClr val="lt1"/>
                </a:solidFill>
              </a:defRPr>
            </a:lvl5pPr>
            <a:lvl6pPr lvl="5" rtl="0">
              <a:spcBef>
                <a:spcPts val="0"/>
              </a:spcBef>
              <a:spcAft>
                <a:spcPts val="0"/>
              </a:spcAft>
              <a:buClr>
                <a:schemeClr val="lt1"/>
              </a:buClr>
              <a:buSzPts val="3000"/>
              <a:buNone/>
              <a:defRPr b="1">
                <a:solidFill>
                  <a:schemeClr val="lt1"/>
                </a:solidFill>
              </a:defRPr>
            </a:lvl6pPr>
            <a:lvl7pPr lvl="6" rtl="0">
              <a:spcBef>
                <a:spcPts val="0"/>
              </a:spcBef>
              <a:spcAft>
                <a:spcPts val="0"/>
              </a:spcAft>
              <a:buClr>
                <a:schemeClr val="lt1"/>
              </a:buClr>
              <a:buSzPts val="3000"/>
              <a:buNone/>
              <a:defRPr b="1">
                <a:solidFill>
                  <a:schemeClr val="lt1"/>
                </a:solidFill>
              </a:defRPr>
            </a:lvl7pPr>
            <a:lvl8pPr lvl="7" rtl="0">
              <a:spcBef>
                <a:spcPts val="0"/>
              </a:spcBef>
              <a:spcAft>
                <a:spcPts val="0"/>
              </a:spcAft>
              <a:buClr>
                <a:schemeClr val="lt1"/>
              </a:buClr>
              <a:buSzPts val="3000"/>
              <a:buNone/>
              <a:defRPr b="1">
                <a:solidFill>
                  <a:schemeClr val="lt1"/>
                </a:solidFill>
              </a:defRPr>
            </a:lvl8pPr>
            <a:lvl9pPr lvl="8" rtl="0">
              <a:spcBef>
                <a:spcPts val="0"/>
              </a:spcBef>
              <a:spcAft>
                <a:spcPts val="0"/>
              </a:spcAft>
              <a:buClr>
                <a:schemeClr val="lt1"/>
              </a:buClr>
              <a:buSzPts val="3000"/>
              <a:buNone/>
              <a:defRPr b="1">
                <a:solidFill>
                  <a:schemeClr val="lt1"/>
                </a:solidFill>
              </a:defRPr>
            </a:lvl9pPr>
          </a:lstStyle>
          <a:p>
            <a:endParaRPr/>
          </a:p>
        </p:txBody>
      </p:sp>
      <p:sp>
        <p:nvSpPr>
          <p:cNvPr id="211" name="Google Shape;211;p31"/>
          <p:cNvSpPr txBox="1">
            <a:spLocks noGrp="1"/>
          </p:cNvSpPr>
          <p:nvPr>
            <p:ph type="body" idx="1"/>
          </p:nvPr>
        </p:nvSpPr>
        <p:spPr>
          <a:xfrm>
            <a:off x="3068250" y="2129523"/>
            <a:ext cx="3007500" cy="6909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Clr>
                <a:schemeClr val="lt1"/>
              </a:buClr>
              <a:buSzPts val="1400"/>
              <a:buFont typeface="Didact Gothic"/>
              <a:buChar char="●"/>
              <a:defRPr>
                <a:solidFill>
                  <a:schemeClr val="lt1"/>
                </a:solidFill>
                <a:latin typeface="Didact Gothic"/>
                <a:ea typeface="Didact Gothic"/>
                <a:cs typeface="Didact Gothic"/>
                <a:sym typeface="Didact Gothic"/>
              </a:defRPr>
            </a:lvl1pPr>
            <a:lvl2pPr marL="914400" lvl="1" indent="-317500" rtl="0">
              <a:spcBef>
                <a:spcPts val="1600"/>
              </a:spcBef>
              <a:spcAft>
                <a:spcPts val="0"/>
              </a:spcAft>
              <a:buClr>
                <a:schemeClr val="lt1"/>
              </a:buClr>
              <a:buSzPts val="1400"/>
              <a:buFont typeface="Didact Gothic"/>
              <a:buChar char="○"/>
              <a:defRPr>
                <a:solidFill>
                  <a:schemeClr val="lt1"/>
                </a:solidFill>
                <a:latin typeface="Didact Gothic"/>
                <a:ea typeface="Didact Gothic"/>
                <a:cs typeface="Didact Gothic"/>
                <a:sym typeface="Didact Gothic"/>
              </a:defRPr>
            </a:lvl2pPr>
            <a:lvl3pPr marL="1371600" lvl="2" indent="-317500" rtl="0">
              <a:spcBef>
                <a:spcPts val="1600"/>
              </a:spcBef>
              <a:spcAft>
                <a:spcPts val="0"/>
              </a:spcAft>
              <a:buClr>
                <a:schemeClr val="lt1"/>
              </a:buClr>
              <a:buSzPts val="1400"/>
              <a:buFont typeface="Didact Gothic"/>
              <a:buChar char="■"/>
              <a:defRPr>
                <a:solidFill>
                  <a:schemeClr val="lt1"/>
                </a:solidFill>
                <a:latin typeface="Didact Gothic"/>
                <a:ea typeface="Didact Gothic"/>
                <a:cs typeface="Didact Gothic"/>
                <a:sym typeface="Didact Gothic"/>
              </a:defRPr>
            </a:lvl3pPr>
            <a:lvl4pPr marL="1828800" lvl="3" indent="-317500" rtl="0">
              <a:spcBef>
                <a:spcPts val="1600"/>
              </a:spcBef>
              <a:spcAft>
                <a:spcPts val="0"/>
              </a:spcAft>
              <a:buClr>
                <a:schemeClr val="lt1"/>
              </a:buClr>
              <a:buSzPts val="1400"/>
              <a:buFont typeface="Didact Gothic"/>
              <a:buChar char="●"/>
              <a:defRPr>
                <a:solidFill>
                  <a:schemeClr val="lt1"/>
                </a:solidFill>
                <a:latin typeface="Didact Gothic"/>
                <a:ea typeface="Didact Gothic"/>
                <a:cs typeface="Didact Gothic"/>
                <a:sym typeface="Didact Gothic"/>
              </a:defRPr>
            </a:lvl4pPr>
            <a:lvl5pPr marL="2286000" lvl="4" indent="-317500" rtl="0">
              <a:spcBef>
                <a:spcPts val="1600"/>
              </a:spcBef>
              <a:spcAft>
                <a:spcPts val="0"/>
              </a:spcAft>
              <a:buClr>
                <a:schemeClr val="lt1"/>
              </a:buClr>
              <a:buSzPts val="1400"/>
              <a:buFont typeface="Didact Gothic"/>
              <a:buChar char="○"/>
              <a:defRPr>
                <a:solidFill>
                  <a:schemeClr val="lt1"/>
                </a:solidFill>
                <a:latin typeface="Didact Gothic"/>
                <a:ea typeface="Didact Gothic"/>
                <a:cs typeface="Didact Gothic"/>
                <a:sym typeface="Didact Gothic"/>
              </a:defRPr>
            </a:lvl5pPr>
            <a:lvl6pPr marL="2743200" lvl="5" indent="-317500" rtl="0">
              <a:spcBef>
                <a:spcPts val="1600"/>
              </a:spcBef>
              <a:spcAft>
                <a:spcPts val="0"/>
              </a:spcAft>
              <a:buClr>
                <a:schemeClr val="lt1"/>
              </a:buClr>
              <a:buSzPts val="1400"/>
              <a:buFont typeface="Didact Gothic"/>
              <a:buChar char="■"/>
              <a:defRPr>
                <a:solidFill>
                  <a:schemeClr val="lt1"/>
                </a:solidFill>
                <a:latin typeface="Didact Gothic"/>
                <a:ea typeface="Didact Gothic"/>
                <a:cs typeface="Didact Gothic"/>
                <a:sym typeface="Didact Gothic"/>
              </a:defRPr>
            </a:lvl6pPr>
            <a:lvl7pPr marL="3200400" lvl="6" indent="-317500" rtl="0">
              <a:spcBef>
                <a:spcPts val="1600"/>
              </a:spcBef>
              <a:spcAft>
                <a:spcPts val="0"/>
              </a:spcAft>
              <a:buClr>
                <a:schemeClr val="lt1"/>
              </a:buClr>
              <a:buSzPts val="1400"/>
              <a:buFont typeface="Didact Gothic"/>
              <a:buChar char="●"/>
              <a:defRPr>
                <a:solidFill>
                  <a:schemeClr val="lt1"/>
                </a:solidFill>
                <a:latin typeface="Didact Gothic"/>
                <a:ea typeface="Didact Gothic"/>
                <a:cs typeface="Didact Gothic"/>
                <a:sym typeface="Didact Gothic"/>
              </a:defRPr>
            </a:lvl7pPr>
            <a:lvl8pPr marL="3657600" lvl="7" indent="-317500" rtl="0">
              <a:spcBef>
                <a:spcPts val="1600"/>
              </a:spcBef>
              <a:spcAft>
                <a:spcPts val="0"/>
              </a:spcAft>
              <a:buClr>
                <a:schemeClr val="lt1"/>
              </a:buClr>
              <a:buSzPts val="1400"/>
              <a:buFont typeface="Didact Gothic"/>
              <a:buChar char="○"/>
              <a:defRPr>
                <a:solidFill>
                  <a:schemeClr val="lt1"/>
                </a:solidFill>
                <a:latin typeface="Didact Gothic"/>
                <a:ea typeface="Didact Gothic"/>
                <a:cs typeface="Didact Gothic"/>
                <a:sym typeface="Didact Gothic"/>
              </a:defRPr>
            </a:lvl8pPr>
            <a:lvl9pPr marL="4114800" lvl="8" indent="-317500" rtl="0">
              <a:spcBef>
                <a:spcPts val="1600"/>
              </a:spcBef>
              <a:spcAft>
                <a:spcPts val="1600"/>
              </a:spcAft>
              <a:buClr>
                <a:schemeClr val="lt1"/>
              </a:buClr>
              <a:buSzPts val="1400"/>
              <a:buFont typeface="Didact Gothic"/>
              <a:buChar char="■"/>
              <a:defRPr>
                <a:solidFill>
                  <a:schemeClr val="lt1"/>
                </a:solidFill>
                <a:latin typeface="Didact Gothic"/>
                <a:ea typeface="Didact Gothic"/>
                <a:cs typeface="Didact Gothic"/>
                <a:sym typeface="Didact Gothic"/>
              </a:defRPr>
            </a:lvl9pPr>
          </a:lstStyle>
          <a:p>
            <a:endParaRPr/>
          </a:p>
        </p:txBody>
      </p:sp>
      <p:sp>
        <p:nvSpPr>
          <p:cNvPr id="212" name="Google Shape;212;p31"/>
          <p:cNvSpPr txBox="1"/>
          <p:nvPr/>
        </p:nvSpPr>
        <p:spPr>
          <a:xfrm>
            <a:off x="2483550" y="3392650"/>
            <a:ext cx="4176900" cy="690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1100">
                <a:solidFill>
                  <a:schemeClr val="lt1"/>
                </a:solidFill>
                <a:latin typeface="Didact Gothic"/>
                <a:ea typeface="Didact Gothic"/>
                <a:cs typeface="Didact Gothic"/>
                <a:sym typeface="Didact Gothic"/>
              </a:rPr>
              <a:t>CREDITS: This presentation template was created by </a:t>
            </a:r>
            <a:r>
              <a:rPr lang="en" sz="1100" b="1">
                <a:solidFill>
                  <a:schemeClr val="lt1"/>
                </a:solidFill>
                <a:uFill>
                  <a:noFill/>
                </a:uFill>
                <a:latin typeface="Didact Gothic"/>
                <a:ea typeface="Didact Gothic"/>
                <a:cs typeface="Didact Gothic"/>
                <a:sym typeface="Didact Gothic"/>
                <a:hlinkClick r:id="rId2">
                  <a:extLst>
                    <a:ext uri="{A12FA001-AC4F-418D-AE19-62706E023703}">
                      <ahyp:hlinkClr xmlns:ahyp="http://schemas.microsoft.com/office/drawing/2018/hyperlinkcolor" xmlns="" val="tx"/>
                    </a:ext>
                  </a:extLst>
                </a:hlinkClick>
              </a:rPr>
              <a:t>Slidesgo</a:t>
            </a:r>
            <a:r>
              <a:rPr lang="en" sz="1100">
                <a:solidFill>
                  <a:schemeClr val="lt1"/>
                </a:solidFill>
                <a:latin typeface="Didact Gothic"/>
                <a:ea typeface="Didact Gothic"/>
                <a:cs typeface="Didact Gothic"/>
                <a:sym typeface="Didact Gothic"/>
              </a:rPr>
              <a:t>, including icons by </a:t>
            </a:r>
            <a:r>
              <a:rPr lang="en" sz="1100" b="1">
                <a:solidFill>
                  <a:schemeClr val="lt1"/>
                </a:solidFill>
                <a:uFill>
                  <a:noFill/>
                </a:uFill>
                <a:latin typeface="Didact Gothic"/>
                <a:ea typeface="Didact Gothic"/>
                <a:cs typeface="Didact Gothic"/>
                <a:sym typeface="Didact Gothic"/>
                <a:hlinkClick r:id="rId3">
                  <a:extLst>
                    <a:ext uri="{A12FA001-AC4F-418D-AE19-62706E023703}">
                      <ahyp:hlinkClr xmlns:ahyp="http://schemas.microsoft.com/office/drawing/2018/hyperlinkcolor" xmlns="" val="tx"/>
                    </a:ext>
                  </a:extLst>
                </a:hlinkClick>
              </a:rPr>
              <a:t>Flaticon</a:t>
            </a:r>
            <a:r>
              <a:rPr lang="en" sz="1100">
                <a:solidFill>
                  <a:schemeClr val="lt1"/>
                </a:solidFill>
                <a:latin typeface="Didact Gothic"/>
                <a:ea typeface="Didact Gothic"/>
                <a:cs typeface="Didact Gothic"/>
                <a:sym typeface="Didact Gothic"/>
              </a:rPr>
              <a:t>, infographics &amp; images by </a:t>
            </a:r>
            <a:r>
              <a:rPr lang="en" sz="1100" b="1">
                <a:solidFill>
                  <a:schemeClr val="lt1"/>
                </a:solidFill>
                <a:uFill>
                  <a:noFill/>
                </a:uFill>
                <a:latin typeface="Didact Gothic"/>
                <a:ea typeface="Didact Gothic"/>
                <a:cs typeface="Didact Gothic"/>
                <a:sym typeface="Didact Gothic"/>
                <a:hlinkClick r:id="rId4">
                  <a:extLst>
                    <a:ext uri="{A12FA001-AC4F-418D-AE19-62706E023703}">
                      <ahyp:hlinkClr xmlns:ahyp="http://schemas.microsoft.com/office/drawing/2018/hyperlinkcolor" xmlns="" val="tx"/>
                    </a:ext>
                  </a:extLst>
                </a:hlinkClick>
              </a:rPr>
              <a:t>Freepik</a:t>
            </a:r>
            <a:r>
              <a:rPr lang="en" sz="1100">
                <a:solidFill>
                  <a:schemeClr val="lt1"/>
                </a:solidFill>
                <a:latin typeface="Didact Gothic"/>
                <a:ea typeface="Didact Gothic"/>
                <a:cs typeface="Didact Gothic"/>
                <a:sym typeface="Didact Gothic"/>
              </a:rPr>
              <a:t> </a:t>
            </a:r>
            <a:endParaRPr sz="1100">
              <a:solidFill>
                <a:schemeClr val="lt1"/>
              </a:solidFill>
              <a:latin typeface="Didact Gothic"/>
              <a:ea typeface="Didact Gothic"/>
              <a:cs typeface="Didact Gothic"/>
              <a:sym typeface="Didact Gothic"/>
            </a:endParaRPr>
          </a:p>
        </p:txBody>
      </p:sp>
      <p:sp>
        <p:nvSpPr>
          <p:cNvPr id="213" name="Google Shape;213;p31"/>
          <p:cNvSpPr txBox="1">
            <a:spLocks noGrp="1"/>
          </p:cNvSpPr>
          <p:nvPr>
            <p:ph type="subTitle" idx="2"/>
          </p:nvPr>
        </p:nvSpPr>
        <p:spPr>
          <a:xfrm>
            <a:off x="3069175" y="1843125"/>
            <a:ext cx="3007500" cy="4296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1pPr>
            <a:lvl2pPr lvl="1" algn="ctr">
              <a:spcBef>
                <a:spcPts val="160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2pPr>
            <a:lvl3pPr lvl="2" algn="ctr">
              <a:spcBef>
                <a:spcPts val="160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3pPr>
            <a:lvl4pPr lvl="3" algn="ctr">
              <a:spcBef>
                <a:spcPts val="160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4pPr>
            <a:lvl5pPr lvl="4" algn="ctr">
              <a:spcBef>
                <a:spcPts val="160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5pPr>
            <a:lvl6pPr lvl="5" algn="ctr">
              <a:spcBef>
                <a:spcPts val="160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6pPr>
            <a:lvl7pPr lvl="6" algn="ctr">
              <a:spcBef>
                <a:spcPts val="160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7pPr>
            <a:lvl8pPr lvl="7" algn="ctr">
              <a:spcBef>
                <a:spcPts val="160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8pPr>
            <a:lvl9pPr lvl="8" algn="ctr">
              <a:spcBef>
                <a:spcPts val="1600"/>
              </a:spcBef>
              <a:spcAft>
                <a:spcPts val="1600"/>
              </a:spcAft>
              <a:buClr>
                <a:schemeClr val="lt1"/>
              </a:buClr>
              <a:buSzPts val="1400"/>
              <a:buFont typeface="Didact Gothic"/>
              <a:buNone/>
              <a:defRPr>
                <a:solidFill>
                  <a:schemeClr val="lt1"/>
                </a:solidFill>
                <a:latin typeface="Didact Gothic"/>
                <a:ea typeface="Didact Gothic"/>
                <a:cs typeface="Didact Gothic"/>
                <a:sym typeface="Didact Gothic"/>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11328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hlink"/>
              </a:buClr>
              <a:buSzPts val="2700"/>
              <a:buFont typeface="Julius Sans One"/>
              <a:buNone/>
              <a:defRPr sz="2700">
                <a:solidFill>
                  <a:schemeClr val="hlink"/>
                </a:solidFill>
                <a:latin typeface="Julius Sans One"/>
                <a:ea typeface="Julius Sans One"/>
                <a:cs typeface="Julius Sans One"/>
                <a:sym typeface="Julius Sans One"/>
              </a:defRPr>
            </a:lvl1pPr>
            <a:lvl2pPr lvl="1">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2pPr>
            <a:lvl3pPr lvl="2">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3pPr>
            <a:lvl4pPr lvl="3">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4pPr>
            <a:lvl5pPr lvl="4">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5pPr>
            <a:lvl6pPr lvl="5">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6pPr>
            <a:lvl7pPr lvl="6">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7pPr>
            <a:lvl8pPr lvl="7">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8pPr>
            <a:lvl9pPr lvl="8">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9pPr>
          </a:lstStyle>
          <a:p>
            <a:endParaRPr/>
          </a:p>
        </p:txBody>
      </p:sp>
      <p:sp>
        <p:nvSpPr>
          <p:cNvPr id="7" name="Google Shape;7;p1"/>
          <p:cNvSpPr txBox="1">
            <a:spLocks noGrp="1"/>
          </p:cNvSpPr>
          <p:nvPr>
            <p:ph type="body" idx="1"/>
          </p:nvPr>
        </p:nvSpPr>
        <p:spPr>
          <a:xfrm>
            <a:off x="713225" y="1152475"/>
            <a:ext cx="7717500" cy="34515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1pPr>
            <a:lvl2pPr marL="914400" lvl="1"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2pPr>
            <a:lvl3pPr marL="1371600" lvl="2"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3pPr>
            <a:lvl4pPr marL="1828800" lvl="3"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4pPr>
            <a:lvl5pPr marL="2286000" lvl="4"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5pPr>
            <a:lvl6pPr marL="2743200" lvl="5"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6pPr>
            <a:lvl7pPr marL="3200400" lvl="6"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7pPr>
            <a:lvl8pPr marL="3657600" lvl="7"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8pPr>
            <a:lvl9pPr marL="4114800" lvl="8" indent="-317500">
              <a:lnSpc>
                <a:spcPct val="115000"/>
              </a:lnSpc>
              <a:spcBef>
                <a:spcPts val="1600"/>
              </a:spcBef>
              <a:spcAft>
                <a:spcPts val="1600"/>
              </a:spcAft>
              <a:buClr>
                <a:schemeClr val="hlink"/>
              </a:buClr>
              <a:buSzPts val="1400"/>
              <a:buFont typeface="Questrial"/>
              <a:buChar char="■"/>
              <a:defRPr>
                <a:solidFill>
                  <a:schemeClr val="hlink"/>
                </a:solidFill>
                <a:latin typeface="Questrial"/>
                <a:ea typeface="Questrial"/>
                <a:cs typeface="Questrial"/>
                <a:sym typeface="Quest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6" r:id="rId3"/>
    <p:sldLayoutId id="2147483658" r:id="rId4"/>
    <p:sldLayoutId id="2147483659" r:id="rId5"/>
    <p:sldLayoutId id="2147483660" r:id="rId6"/>
    <p:sldLayoutId id="2147483663" r:id="rId7"/>
    <p:sldLayoutId id="2147483666" r:id="rId8"/>
    <p:sldLayoutId id="214748367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49">
          <p15:clr>
            <a:srgbClr val="EA4335"/>
          </p15:clr>
        </p15:guide>
        <p15:guide id="2" pos="5311">
          <p15:clr>
            <a:srgbClr val="EA4335"/>
          </p15:clr>
        </p15:guide>
        <p15:guide id="3" orient="horz" pos="340">
          <p15:clr>
            <a:srgbClr val="EA4335"/>
          </p15:clr>
        </p15:guide>
        <p15:guide id="4" orient="horz" pos="2903">
          <p15:clr>
            <a:srgbClr val="EA4335"/>
          </p15:clr>
        </p15:guide>
        <p15:guide id="5" pos="288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hyperlink" Target="http://www.digitalclassworld.com/blog/importance-of-listenin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cxnSp>
        <p:nvCxnSpPr>
          <p:cNvPr id="234" name="Google Shape;234;p39"/>
          <p:cNvCxnSpPr/>
          <p:nvPr/>
        </p:nvCxnSpPr>
        <p:spPr>
          <a:xfrm>
            <a:off x="7402150" y="4016555"/>
            <a:ext cx="647100" cy="0"/>
          </a:xfrm>
          <a:prstGeom prst="straightConnector1">
            <a:avLst/>
          </a:prstGeom>
          <a:noFill/>
          <a:ln w="19050" cap="flat" cmpd="sng">
            <a:solidFill>
              <a:schemeClr val="lt1"/>
            </a:solidFill>
            <a:prstDash val="solid"/>
            <a:round/>
            <a:headEnd type="none" w="med" len="med"/>
            <a:tailEnd type="none" w="med" len="med"/>
          </a:ln>
        </p:spPr>
      </p:cxnSp>
      <p:sp>
        <p:nvSpPr>
          <p:cNvPr id="3" name="Subtitle 2">
            <a:extLst>
              <a:ext uri="{FF2B5EF4-FFF2-40B4-BE49-F238E27FC236}">
                <a16:creationId xmlns:a16="http://schemas.microsoft.com/office/drawing/2014/main" id="{0D7010F6-8C37-224B-1352-11884AD97434}"/>
              </a:ext>
            </a:extLst>
          </p:cNvPr>
          <p:cNvSpPr>
            <a:spLocks noGrp="1"/>
          </p:cNvSpPr>
          <p:nvPr>
            <p:ph type="subTitle" idx="1"/>
          </p:nvPr>
        </p:nvSpPr>
        <p:spPr>
          <a:xfrm>
            <a:off x="4299250" y="4154375"/>
            <a:ext cx="3910030" cy="326177"/>
          </a:xfrm>
        </p:spPr>
        <p:txBody>
          <a:bodyPr/>
          <a:lstStyle/>
          <a:p>
            <a:r>
              <a:rPr lang="en-US" dirty="0"/>
              <a:t>Heba Kambraki 3754</a:t>
            </a:r>
          </a:p>
          <a:p>
            <a:r>
              <a:rPr lang="en-US" dirty="0"/>
              <a:t>heba_3754@limu.edu.ly</a:t>
            </a:r>
          </a:p>
        </p:txBody>
      </p:sp>
      <p:pic>
        <p:nvPicPr>
          <p:cNvPr id="7" name="Picture 6">
            <a:extLst>
              <a:ext uri="{FF2B5EF4-FFF2-40B4-BE49-F238E27FC236}">
                <a16:creationId xmlns:a16="http://schemas.microsoft.com/office/drawing/2014/main" id="{0C75A368-1BD0-34D0-1F8D-40DA545118AD}"/>
              </a:ext>
            </a:extLst>
          </p:cNvPr>
          <p:cNvPicPr>
            <a:picLocks noChangeAspect="1"/>
          </p:cNvPicPr>
          <p:nvPr/>
        </p:nvPicPr>
        <p:blipFill>
          <a:blip r:embed="rId3"/>
          <a:stretch>
            <a:fillRect/>
          </a:stretch>
        </p:blipFill>
        <p:spPr>
          <a:xfrm>
            <a:off x="4695624" y="62191"/>
            <a:ext cx="896112" cy="902744"/>
          </a:xfrm>
          <a:prstGeom prst="ellipse">
            <a:avLst/>
          </a:prstGeom>
          <a:ln>
            <a:noFill/>
          </a:ln>
          <a:effectLst>
            <a:softEdge rad="112500"/>
          </a:effectLst>
        </p:spPr>
      </p:pic>
      <p:pic>
        <p:nvPicPr>
          <p:cNvPr id="9" name="Picture 8">
            <a:extLst>
              <a:ext uri="{FF2B5EF4-FFF2-40B4-BE49-F238E27FC236}">
                <a16:creationId xmlns:a16="http://schemas.microsoft.com/office/drawing/2014/main" id="{55289894-0B91-D593-8A7E-7065E14B9887}"/>
              </a:ext>
            </a:extLst>
          </p:cNvPr>
          <p:cNvPicPr>
            <a:picLocks noChangeAspect="1"/>
          </p:cNvPicPr>
          <p:nvPr/>
        </p:nvPicPr>
        <p:blipFill>
          <a:blip r:embed="rId4"/>
          <a:stretch>
            <a:fillRect/>
          </a:stretch>
        </p:blipFill>
        <p:spPr>
          <a:xfrm>
            <a:off x="109728" y="62191"/>
            <a:ext cx="919152" cy="810322"/>
          </a:xfrm>
          <a:prstGeom prst="rect">
            <a:avLst/>
          </a:prstGeom>
          <a:ln>
            <a:noFill/>
          </a:ln>
          <a:effectLst>
            <a:softEdge rad="112500"/>
          </a:effectLst>
        </p:spPr>
      </p:pic>
      <p:sp>
        <p:nvSpPr>
          <p:cNvPr id="2" name="Title 4">
            <a:extLst>
              <a:ext uri="{FF2B5EF4-FFF2-40B4-BE49-F238E27FC236}">
                <a16:creationId xmlns:a16="http://schemas.microsoft.com/office/drawing/2014/main" id="{4CDB6768-EB9F-5434-DC21-7BF7381711D2}"/>
              </a:ext>
            </a:extLst>
          </p:cNvPr>
          <p:cNvSpPr txBox="1">
            <a:spLocks/>
          </p:cNvSpPr>
          <p:nvPr/>
        </p:nvSpPr>
        <p:spPr>
          <a:xfrm>
            <a:off x="642456" y="83222"/>
            <a:ext cx="4416552" cy="103136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90000"/>
              </a:lnSpc>
              <a:spcBef>
                <a:spcPts val="0"/>
              </a:spcBef>
              <a:spcAft>
                <a:spcPts val="0"/>
              </a:spcAft>
              <a:buClr>
                <a:schemeClr val="lt1"/>
              </a:buClr>
              <a:buSzPts val="4700"/>
              <a:buFont typeface="Julius Sans One"/>
              <a:buNone/>
              <a:defRPr sz="4000" b="1" i="0" u="none" strike="noStrike" cap="none">
                <a:solidFill>
                  <a:schemeClr val="lt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9pPr>
          </a:lstStyle>
          <a:p>
            <a:pPr algn="ctr"/>
            <a:r>
              <a:rPr lang="en-US" sz="1200" dirty="0">
                <a:solidFill>
                  <a:schemeClr val="tx2">
                    <a:lumMod val="75000"/>
                  </a:schemeClr>
                </a:solidFill>
              </a:rPr>
              <a:t>LIBYAN INTERNATIONAL MEDICAL UNIVERSITY  Faculty OF BUSINESS ADMINISTRATION</a:t>
            </a:r>
          </a:p>
          <a:p>
            <a:pPr algn="ctr"/>
            <a:endParaRPr lang="en-US" sz="1200" dirty="0">
              <a:solidFill>
                <a:schemeClr val="tx2">
                  <a:lumMod val="75000"/>
                </a:schemeClr>
              </a:solidFill>
            </a:endParaRPr>
          </a:p>
        </p:txBody>
      </p:sp>
      <p:sp>
        <p:nvSpPr>
          <p:cNvPr id="6" name="TextBox 5"/>
          <p:cNvSpPr txBox="1"/>
          <p:nvPr/>
        </p:nvSpPr>
        <p:spPr>
          <a:xfrm>
            <a:off x="3190532" y="3070483"/>
            <a:ext cx="7183632" cy="584775"/>
          </a:xfrm>
          <a:prstGeom prst="rect">
            <a:avLst/>
          </a:prstGeom>
          <a:noFill/>
        </p:spPr>
        <p:txBody>
          <a:bodyPr wrap="square" rtlCol="0">
            <a:spAutoFit/>
          </a:bodyPr>
          <a:lstStyle/>
          <a:p>
            <a:r>
              <a:rPr lang="en-US" sz="3200" b="1" dirty="0">
                <a:solidFill>
                  <a:schemeClr val="bg2"/>
                </a:solidFill>
              </a:rPr>
              <a:t>The Various Listening Styles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705"/>
        <p:cNvGrpSpPr/>
        <p:nvPr/>
      </p:nvGrpSpPr>
      <p:grpSpPr>
        <a:xfrm>
          <a:off x="0" y="0"/>
          <a:ext cx="0" cy="0"/>
          <a:chOff x="0" y="0"/>
          <a:chExt cx="0" cy="0"/>
        </a:xfrm>
      </p:grpSpPr>
      <p:sp>
        <p:nvSpPr>
          <p:cNvPr id="707" name="Google Shape;707;p70"/>
          <p:cNvSpPr txBox="1">
            <a:spLocks noGrp="1"/>
          </p:cNvSpPr>
          <p:nvPr>
            <p:ph type="body" idx="1"/>
          </p:nvPr>
        </p:nvSpPr>
        <p:spPr>
          <a:xfrm>
            <a:off x="713225" y="1933302"/>
            <a:ext cx="6075000" cy="2750647"/>
          </a:xfrm>
          <a:prstGeom prst="rect">
            <a:avLst/>
          </a:prstGeom>
        </p:spPr>
        <p:txBody>
          <a:bodyPr spcFirstLastPara="1" wrap="square" lIns="91425" tIns="91425" rIns="91425" bIns="91425" anchor="t" anchorCtr="0">
            <a:noAutofit/>
          </a:bodyPr>
          <a:lstStyle/>
          <a:p>
            <a:r>
              <a:rPr lang="en-US" i="1" dirty="0"/>
              <a:t>Class, Digital. “Know the Importance of Listening to Improving Your Own Skills.” Best Blogs &amp; Insights From Digital Class E-Learning Marketplace, 7 Apr. 2022, </a:t>
            </a:r>
            <a:r>
              <a:rPr lang="en-US" i="1" dirty="0">
                <a:hlinkClick r:id="rId3"/>
              </a:rPr>
              <a:t>www.digitalclassworld.com/blog/importance-of-listening</a:t>
            </a:r>
            <a:r>
              <a:rPr lang="en-US" i="1" dirty="0"/>
              <a:t>. </a:t>
            </a:r>
          </a:p>
          <a:p>
            <a:pPr marL="139700" indent="0">
              <a:buNone/>
            </a:pPr>
            <a:endParaRPr lang="en-US" dirty="0"/>
          </a:p>
          <a:p>
            <a:endParaRPr lang="en-US" dirty="0"/>
          </a:p>
          <a:p>
            <a:r>
              <a:rPr lang="en-US" dirty="0"/>
              <a:t>“</a:t>
            </a:r>
            <a:r>
              <a:rPr lang="en-US" i="1" dirty="0"/>
              <a:t>4 Types of Listening: Exploring How to Be a Better Listener | Maryville Online.” Maryville Online, 2 June 2021, online.maryville.edu/blog/types-of-listening.</a:t>
            </a:r>
          </a:p>
          <a:p>
            <a:endParaRPr lang="en-US" dirty="0"/>
          </a:p>
          <a:p>
            <a:endParaRPr lang="en-US" dirty="0"/>
          </a:p>
          <a:p>
            <a:endParaRPr lang="en-US" b="1" dirty="0"/>
          </a:p>
          <a:p>
            <a:endParaRPr lang="en-US" dirty="0"/>
          </a:p>
          <a:p>
            <a:pPr marL="457200" marR="50800" lvl="0" indent="-317500" algn="l" rtl="0">
              <a:lnSpc>
                <a:spcPct val="100000"/>
              </a:lnSpc>
              <a:spcBef>
                <a:spcPts val="0"/>
              </a:spcBef>
              <a:spcAft>
                <a:spcPts val="0"/>
              </a:spcAft>
              <a:buSzPts val="1400"/>
              <a:buChar char="●"/>
            </a:pPr>
            <a:endParaRPr dirty="0"/>
          </a:p>
          <a:p>
            <a:pPr marL="139700" marR="50800" lvl="0" indent="0" algn="l" rtl="0">
              <a:lnSpc>
                <a:spcPct val="100000"/>
              </a:lnSpc>
              <a:spcBef>
                <a:spcPts val="0"/>
              </a:spcBef>
              <a:spcAft>
                <a:spcPts val="0"/>
              </a:spcAft>
              <a:buSzPts val="1400"/>
              <a:buNone/>
            </a:pPr>
            <a:r>
              <a:rPr lang="en" dirty="0">
                <a:uFill>
                  <a:noFill/>
                </a:uFill>
              </a:rPr>
              <a:t> </a:t>
            </a:r>
            <a:endParaRPr dirty="0"/>
          </a:p>
        </p:txBody>
      </p:sp>
      <p:cxnSp>
        <p:nvCxnSpPr>
          <p:cNvPr id="708" name="Google Shape;708;p70"/>
          <p:cNvCxnSpPr/>
          <p:nvPr/>
        </p:nvCxnSpPr>
        <p:spPr>
          <a:xfrm>
            <a:off x="814975" y="1263460"/>
            <a:ext cx="647100" cy="0"/>
          </a:xfrm>
          <a:prstGeom prst="straightConnector1">
            <a:avLst/>
          </a:prstGeom>
          <a:noFill/>
          <a:ln w="19050" cap="flat" cmpd="sng">
            <a:solidFill>
              <a:schemeClr val="dk1"/>
            </a:solidFill>
            <a:prstDash val="solid"/>
            <a:round/>
            <a:headEnd type="none" w="med" len="med"/>
            <a:tailEnd type="none" w="med" len="med"/>
          </a:ln>
        </p:spPr>
      </p:cxnSp>
      <p:sp>
        <p:nvSpPr>
          <p:cNvPr id="3" name="Title 2">
            <a:extLst>
              <a:ext uri="{FF2B5EF4-FFF2-40B4-BE49-F238E27FC236}">
                <a16:creationId xmlns:a16="http://schemas.microsoft.com/office/drawing/2014/main" id="{437C5285-26EE-55DC-CD18-A0D70A367B86}"/>
              </a:ext>
            </a:extLst>
          </p:cNvPr>
          <p:cNvSpPr>
            <a:spLocks noGrp="1"/>
          </p:cNvSpPr>
          <p:nvPr>
            <p:ph type="title"/>
          </p:nvPr>
        </p:nvSpPr>
        <p:spPr/>
        <p:txBody>
          <a:bodyPr/>
          <a:lstStyle/>
          <a:p>
            <a:r>
              <a:rPr lang="en-US" dirty="0"/>
              <a:t>References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72"/>
        <p:cNvGrpSpPr/>
        <p:nvPr/>
      </p:nvGrpSpPr>
      <p:grpSpPr>
        <a:xfrm>
          <a:off x="0" y="0"/>
          <a:ext cx="0" cy="0"/>
          <a:chOff x="0" y="0"/>
          <a:chExt cx="0" cy="0"/>
        </a:xfrm>
      </p:grpSpPr>
      <p:sp>
        <p:nvSpPr>
          <p:cNvPr id="673" name="Google Shape;673;p67"/>
          <p:cNvSpPr txBox="1">
            <a:spLocks noGrp="1"/>
          </p:cNvSpPr>
          <p:nvPr>
            <p:ph type="title"/>
          </p:nvPr>
        </p:nvSpPr>
        <p:spPr>
          <a:xfrm>
            <a:off x="0" y="1732547"/>
            <a:ext cx="8268101" cy="153041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Thanks </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1"/>
          <p:cNvSpPr txBox="1">
            <a:spLocks noGrp="1"/>
          </p:cNvSpPr>
          <p:nvPr>
            <p:ph type="title" idx="15"/>
          </p:nvPr>
        </p:nvSpPr>
        <p:spPr>
          <a:xfrm>
            <a:off x="713225" y="2198800"/>
            <a:ext cx="3416400" cy="528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lt1"/>
                </a:solidFill>
              </a:rPr>
              <a:t>Table of contents</a:t>
            </a:r>
            <a:endParaRPr b="1">
              <a:solidFill>
                <a:schemeClr val="lt1"/>
              </a:solidFill>
            </a:endParaRPr>
          </a:p>
        </p:txBody>
      </p:sp>
      <p:sp>
        <p:nvSpPr>
          <p:cNvPr id="251" name="Google Shape;251;p41"/>
          <p:cNvSpPr txBox="1">
            <a:spLocks noGrp="1"/>
          </p:cNvSpPr>
          <p:nvPr>
            <p:ph type="title" idx="2"/>
          </p:nvPr>
        </p:nvSpPr>
        <p:spPr>
          <a:xfrm>
            <a:off x="4835922" y="754765"/>
            <a:ext cx="684600" cy="290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01</a:t>
            </a:r>
            <a:endParaRPr/>
          </a:p>
        </p:txBody>
      </p:sp>
      <p:sp>
        <p:nvSpPr>
          <p:cNvPr id="252" name="Google Shape;252;p41"/>
          <p:cNvSpPr txBox="1">
            <a:spLocks noGrp="1"/>
          </p:cNvSpPr>
          <p:nvPr>
            <p:ph type="title" idx="3"/>
          </p:nvPr>
        </p:nvSpPr>
        <p:spPr>
          <a:xfrm>
            <a:off x="4868935" y="1527170"/>
            <a:ext cx="684600" cy="290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sp>
        <p:nvSpPr>
          <p:cNvPr id="253" name="Google Shape;253;p41"/>
          <p:cNvSpPr txBox="1">
            <a:spLocks noGrp="1"/>
          </p:cNvSpPr>
          <p:nvPr>
            <p:ph type="title" idx="6"/>
          </p:nvPr>
        </p:nvSpPr>
        <p:spPr>
          <a:xfrm>
            <a:off x="5715801" y="2315621"/>
            <a:ext cx="3193800" cy="45021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dk1"/>
                </a:solidFill>
              </a:rPr>
              <a:t>Types of listening</a:t>
            </a:r>
            <a:endParaRPr dirty="0">
              <a:solidFill>
                <a:schemeClr val="dk1"/>
              </a:solidFill>
            </a:endParaRPr>
          </a:p>
        </p:txBody>
      </p:sp>
      <p:sp>
        <p:nvSpPr>
          <p:cNvPr id="255" name="Google Shape;255;p41"/>
          <p:cNvSpPr txBox="1">
            <a:spLocks noGrp="1"/>
          </p:cNvSpPr>
          <p:nvPr>
            <p:ph type="title" idx="4"/>
          </p:nvPr>
        </p:nvSpPr>
        <p:spPr>
          <a:xfrm>
            <a:off x="5715801" y="2962965"/>
            <a:ext cx="3193800" cy="32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
            </a:r>
            <a:br>
              <a:rPr lang="en" dirty="0"/>
            </a:br>
            <a:r>
              <a:rPr lang="en" dirty="0"/>
              <a:t>conclusion </a:t>
            </a:r>
            <a:endParaRPr dirty="0">
              <a:solidFill>
                <a:schemeClr val="dk1"/>
              </a:solidFill>
            </a:endParaRPr>
          </a:p>
        </p:txBody>
      </p:sp>
      <p:sp>
        <p:nvSpPr>
          <p:cNvPr id="257" name="Google Shape;257;p41"/>
          <p:cNvSpPr txBox="1">
            <a:spLocks noGrp="1"/>
          </p:cNvSpPr>
          <p:nvPr>
            <p:ph type="title" idx="7"/>
          </p:nvPr>
        </p:nvSpPr>
        <p:spPr>
          <a:xfrm>
            <a:off x="4901951" y="2411215"/>
            <a:ext cx="618571" cy="259022"/>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03</a:t>
            </a:r>
            <a:endParaRPr dirty="0"/>
          </a:p>
        </p:txBody>
      </p:sp>
      <p:sp>
        <p:nvSpPr>
          <p:cNvPr id="258" name="Google Shape;258;p41"/>
          <p:cNvSpPr txBox="1">
            <a:spLocks noGrp="1"/>
          </p:cNvSpPr>
          <p:nvPr>
            <p:ph type="title" idx="8"/>
          </p:nvPr>
        </p:nvSpPr>
        <p:spPr>
          <a:xfrm>
            <a:off x="4835922" y="3102205"/>
            <a:ext cx="684600" cy="290400"/>
          </a:xfrm>
          <a:prstGeom prst="rect">
            <a:avLst/>
          </a:prstGeom>
        </p:spPr>
        <p:txBody>
          <a:bodyPr spcFirstLastPara="1" wrap="square" lIns="91425" tIns="91425" rIns="91425" bIns="91425" anchor="ctr" anchorCtr="0">
            <a:noAutofit/>
          </a:bodyPr>
          <a:lstStyle/>
          <a:p>
            <a:pPr lvl="0" algn="r" rtl="0">
              <a:lnSpc>
                <a:spcPct val="150000"/>
              </a:lnSpc>
              <a:spcBef>
                <a:spcPts val="0"/>
              </a:spcBef>
              <a:spcAft>
                <a:spcPts val="0"/>
              </a:spcAft>
            </a:pPr>
            <a:r>
              <a:rPr lang="en" dirty="0"/>
              <a:t>04</a:t>
            </a:r>
            <a:endParaRPr dirty="0"/>
          </a:p>
        </p:txBody>
      </p:sp>
      <p:cxnSp>
        <p:nvCxnSpPr>
          <p:cNvPr id="259" name="Google Shape;259;p41"/>
          <p:cNvCxnSpPr/>
          <p:nvPr/>
        </p:nvCxnSpPr>
        <p:spPr>
          <a:xfrm>
            <a:off x="819525" y="3102205"/>
            <a:ext cx="647100" cy="0"/>
          </a:xfrm>
          <a:prstGeom prst="straightConnector1">
            <a:avLst/>
          </a:prstGeom>
          <a:noFill/>
          <a:ln w="19050" cap="flat" cmpd="sng">
            <a:solidFill>
              <a:schemeClr val="lt1"/>
            </a:solidFill>
            <a:prstDash val="solid"/>
            <a:round/>
            <a:headEnd type="none" w="med" len="med"/>
            <a:tailEnd type="none" w="med" len="med"/>
          </a:ln>
        </p:spPr>
      </p:cxnSp>
      <p:sp>
        <p:nvSpPr>
          <p:cNvPr id="11" name="Title 10">
            <a:extLst>
              <a:ext uri="{FF2B5EF4-FFF2-40B4-BE49-F238E27FC236}">
                <a16:creationId xmlns:a16="http://schemas.microsoft.com/office/drawing/2014/main" id="{1DBA632E-24CA-3314-5B70-0A8197189AA3}"/>
              </a:ext>
            </a:extLst>
          </p:cNvPr>
          <p:cNvSpPr>
            <a:spLocks noGrp="1"/>
          </p:cNvSpPr>
          <p:nvPr>
            <p:ph type="title"/>
          </p:nvPr>
        </p:nvSpPr>
        <p:spPr>
          <a:xfrm>
            <a:off x="5715801" y="1527170"/>
            <a:ext cx="3193800" cy="379833"/>
          </a:xfrm>
        </p:spPr>
        <p:txBody>
          <a:bodyPr/>
          <a:lstStyle/>
          <a:p>
            <a:r>
              <a:rPr lang="en" dirty="0"/>
              <a:t>The importance of listening in life </a:t>
            </a:r>
            <a:endParaRPr lang="en-US" dirty="0"/>
          </a:p>
        </p:txBody>
      </p:sp>
      <p:sp>
        <p:nvSpPr>
          <p:cNvPr id="13" name="Title 12">
            <a:extLst>
              <a:ext uri="{FF2B5EF4-FFF2-40B4-BE49-F238E27FC236}">
                <a16:creationId xmlns:a16="http://schemas.microsoft.com/office/drawing/2014/main" id="{40CF933A-0C4D-6B5C-198F-9A3B63195A34}"/>
              </a:ext>
            </a:extLst>
          </p:cNvPr>
          <p:cNvSpPr>
            <a:spLocks noGrp="1"/>
          </p:cNvSpPr>
          <p:nvPr>
            <p:ph type="title" idx="5"/>
          </p:nvPr>
        </p:nvSpPr>
        <p:spPr>
          <a:xfrm>
            <a:off x="5715801" y="634696"/>
            <a:ext cx="3193800" cy="570275"/>
          </a:xfrm>
        </p:spPr>
        <p:txBody>
          <a:bodyPr/>
          <a:lstStyle/>
          <a:p>
            <a:r>
              <a:rPr lang="en-US" dirty="0"/>
              <a:t>introduction</a:t>
            </a:r>
          </a:p>
        </p:txBody>
      </p:sp>
      <p:sp>
        <p:nvSpPr>
          <p:cNvPr id="2" name="Google Shape;258;p41">
            <a:extLst>
              <a:ext uri="{FF2B5EF4-FFF2-40B4-BE49-F238E27FC236}">
                <a16:creationId xmlns:a16="http://schemas.microsoft.com/office/drawing/2014/main" id="{ADEBA662-19A2-066E-B9A1-052D439B3EC5}"/>
              </a:ext>
            </a:extLst>
          </p:cNvPr>
          <p:cNvSpPr txBox="1">
            <a:spLocks/>
          </p:cNvSpPr>
          <p:nvPr/>
        </p:nvSpPr>
        <p:spPr>
          <a:xfrm>
            <a:off x="4835922" y="3809672"/>
            <a:ext cx="684600" cy="29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1800"/>
              <a:buFont typeface="Julius Sans One"/>
              <a:buNone/>
              <a:defRPr sz="1800" b="1" i="0" u="none" strike="noStrike" cap="none">
                <a:solidFill>
                  <a:schemeClr val="dk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9pPr>
          </a:lstStyle>
          <a:p>
            <a:pPr>
              <a:lnSpc>
                <a:spcPct val="150000"/>
              </a:lnSpc>
            </a:pPr>
            <a:r>
              <a:rPr lang="en" dirty="0"/>
              <a:t>05</a:t>
            </a:r>
          </a:p>
        </p:txBody>
      </p:sp>
      <p:sp>
        <p:nvSpPr>
          <p:cNvPr id="3" name="Google Shape;258;p41">
            <a:extLst>
              <a:ext uri="{FF2B5EF4-FFF2-40B4-BE49-F238E27FC236}">
                <a16:creationId xmlns:a16="http://schemas.microsoft.com/office/drawing/2014/main" id="{8132207E-689D-A770-2F19-76A896357E59}"/>
              </a:ext>
            </a:extLst>
          </p:cNvPr>
          <p:cNvSpPr txBox="1">
            <a:spLocks/>
          </p:cNvSpPr>
          <p:nvPr/>
        </p:nvSpPr>
        <p:spPr>
          <a:xfrm>
            <a:off x="4835922" y="4463740"/>
            <a:ext cx="684600" cy="29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1800"/>
              <a:buFont typeface="Julius Sans One"/>
              <a:buNone/>
              <a:defRPr sz="1800" b="1" i="0" u="none" strike="noStrike" cap="none">
                <a:solidFill>
                  <a:schemeClr val="dk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9pPr>
          </a:lstStyle>
          <a:p>
            <a:pPr>
              <a:lnSpc>
                <a:spcPct val="150000"/>
              </a:lnSpc>
            </a:pPr>
            <a:r>
              <a:rPr lang="en" dirty="0"/>
              <a:t>06</a:t>
            </a:r>
          </a:p>
        </p:txBody>
      </p:sp>
      <p:sp>
        <p:nvSpPr>
          <p:cNvPr id="4" name="Google Shape;255;p41">
            <a:extLst>
              <a:ext uri="{FF2B5EF4-FFF2-40B4-BE49-F238E27FC236}">
                <a16:creationId xmlns:a16="http://schemas.microsoft.com/office/drawing/2014/main" id="{85285E3E-ED0E-368B-637E-CC9A094ADBC2}"/>
              </a:ext>
            </a:extLst>
          </p:cNvPr>
          <p:cNvSpPr txBox="1">
            <a:spLocks/>
          </p:cNvSpPr>
          <p:nvPr/>
        </p:nvSpPr>
        <p:spPr>
          <a:xfrm>
            <a:off x="5715801" y="3647072"/>
            <a:ext cx="3193800" cy="32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Julius Sans One"/>
              <a:buNone/>
              <a:defRPr sz="1800" b="1" i="0" u="none" strike="noStrike" cap="none">
                <a:solidFill>
                  <a:schemeClr val="dk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9pPr>
          </a:lstStyle>
          <a:p>
            <a:r>
              <a:rPr lang="en-US" dirty="0"/>
              <a:t/>
            </a:r>
            <a:br>
              <a:rPr lang="en-US" dirty="0"/>
            </a:br>
            <a:r>
              <a:rPr lang="en-US" dirty="0"/>
              <a:t>reflection</a:t>
            </a:r>
          </a:p>
        </p:txBody>
      </p:sp>
      <p:sp>
        <p:nvSpPr>
          <p:cNvPr id="5" name="Google Shape;255;p41">
            <a:extLst>
              <a:ext uri="{FF2B5EF4-FFF2-40B4-BE49-F238E27FC236}">
                <a16:creationId xmlns:a16="http://schemas.microsoft.com/office/drawing/2014/main" id="{09CDD157-4F5A-6A1C-C48F-33047D2C34AA}"/>
              </a:ext>
            </a:extLst>
          </p:cNvPr>
          <p:cNvSpPr txBox="1">
            <a:spLocks/>
          </p:cNvSpPr>
          <p:nvPr/>
        </p:nvSpPr>
        <p:spPr>
          <a:xfrm>
            <a:off x="5715801" y="4331179"/>
            <a:ext cx="3031534" cy="32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Julius Sans One"/>
              <a:buNone/>
              <a:defRPr sz="1800" b="1" i="0" u="none" strike="noStrike" cap="none">
                <a:solidFill>
                  <a:schemeClr val="dk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9pPr>
          </a:lstStyle>
          <a:p>
            <a:r>
              <a:rPr lang="en-US" dirty="0"/>
              <a:t/>
            </a:r>
            <a:br>
              <a:rPr lang="en-US" dirty="0"/>
            </a:br>
            <a:r>
              <a:rPr lang="en-US" dirty="0"/>
              <a:t>references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AD0D658-789D-0D0A-DB9E-FB027EF695D4}"/>
              </a:ext>
            </a:extLst>
          </p:cNvPr>
          <p:cNvSpPr>
            <a:spLocks noGrp="1"/>
          </p:cNvSpPr>
          <p:nvPr>
            <p:ph type="body" idx="1"/>
          </p:nvPr>
        </p:nvSpPr>
        <p:spPr>
          <a:xfrm>
            <a:off x="713225" y="1434310"/>
            <a:ext cx="6075000" cy="3259800"/>
          </a:xfrm>
        </p:spPr>
        <p:txBody>
          <a:bodyPr anchor="b"/>
          <a:lstStyle/>
          <a:p>
            <a:pPr marL="139700" indent="0">
              <a:lnSpc>
                <a:spcPct val="150000"/>
              </a:lnSpc>
              <a:buNone/>
            </a:pPr>
            <a:r>
              <a:rPr lang="en-US" sz="2000" b="1" dirty="0">
                <a:solidFill>
                  <a:schemeClr val="accent1">
                    <a:lumMod val="40000"/>
                    <a:lumOff val="60000"/>
                  </a:schemeClr>
                </a:solidFill>
              </a:rPr>
              <a:t>By the end of this presentation you ‘ll be able to </a:t>
            </a:r>
            <a:r>
              <a:rPr lang="en-US" sz="2000" dirty="0">
                <a:solidFill>
                  <a:schemeClr val="accent1">
                    <a:lumMod val="40000"/>
                    <a:lumOff val="60000"/>
                  </a:schemeClr>
                </a:solidFill>
              </a:rPr>
              <a:t>:</a:t>
            </a:r>
            <a:endParaRPr lang="en-US" sz="2000" dirty="0">
              <a:solidFill>
                <a:srgbClr val="C00000"/>
              </a:solidFill>
            </a:endParaRPr>
          </a:p>
          <a:p>
            <a:pPr marL="139700" indent="0">
              <a:buNone/>
            </a:pPr>
            <a:endParaRPr lang="en-US" sz="2000" dirty="0"/>
          </a:p>
          <a:p>
            <a:pPr>
              <a:buFont typeface="Wingdings" panose="05000000000000000000" pitchFamily="2" charset="2"/>
              <a:buChar char="Ø"/>
            </a:pPr>
            <a:r>
              <a:rPr lang="en-US" sz="2000" b="1" dirty="0"/>
              <a:t>Describe the various listening styles .</a:t>
            </a:r>
          </a:p>
          <a:p>
            <a:endParaRPr lang="en-US" sz="2000" dirty="0"/>
          </a:p>
          <a:p>
            <a:pPr marL="139700" indent="0">
              <a:buNone/>
            </a:pPr>
            <a:endParaRPr lang="en-US" sz="2000" dirty="0"/>
          </a:p>
          <a:p>
            <a:pPr>
              <a:buFont typeface="Wingdings" panose="05000000000000000000" pitchFamily="2" charset="2"/>
              <a:buChar char="Ø"/>
            </a:pPr>
            <a:endParaRPr lang="en-US" sz="2000" dirty="0"/>
          </a:p>
          <a:p>
            <a:pPr marL="139700" indent="0">
              <a:buNone/>
            </a:pPr>
            <a:endParaRPr lang="en-US" sz="2000" dirty="0"/>
          </a:p>
          <a:p>
            <a:pPr marL="139700" indent="0">
              <a:buNone/>
            </a:pPr>
            <a:endParaRPr lang="en-US" sz="2000" dirty="0"/>
          </a:p>
          <a:p>
            <a:pPr marL="596900" indent="-457200">
              <a:buFont typeface="+mj-lt"/>
              <a:buAutoNum type="arabicParenR"/>
            </a:pPr>
            <a:endParaRPr lang="en-US" sz="2000" dirty="0"/>
          </a:p>
        </p:txBody>
      </p:sp>
      <p:sp>
        <p:nvSpPr>
          <p:cNvPr id="4" name="Title 3">
            <a:extLst>
              <a:ext uri="{FF2B5EF4-FFF2-40B4-BE49-F238E27FC236}">
                <a16:creationId xmlns:a16="http://schemas.microsoft.com/office/drawing/2014/main" id="{5CE4A37A-CCC4-277F-18CA-FB2E0D83EE8F}"/>
              </a:ext>
            </a:extLst>
          </p:cNvPr>
          <p:cNvSpPr>
            <a:spLocks noGrp="1"/>
          </p:cNvSpPr>
          <p:nvPr>
            <p:ph type="title"/>
          </p:nvPr>
        </p:nvSpPr>
        <p:spPr/>
        <p:txBody>
          <a:bodyPr/>
          <a:lstStyle/>
          <a:p>
            <a:r>
              <a:rPr lang="en-US" dirty="0"/>
              <a:t>Learning objectives</a:t>
            </a:r>
          </a:p>
        </p:txBody>
      </p:sp>
    </p:spTree>
    <p:extLst>
      <p:ext uri="{BB962C8B-B14F-4D97-AF65-F5344CB8AC3E}">
        <p14:creationId xmlns:p14="http://schemas.microsoft.com/office/powerpoint/2010/main" val="3664575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3"/>
          <p:cNvSpPr txBox="1">
            <a:spLocks noGrp="1"/>
          </p:cNvSpPr>
          <p:nvPr>
            <p:ph type="title"/>
          </p:nvPr>
        </p:nvSpPr>
        <p:spPr>
          <a:xfrm>
            <a:off x="713225" y="1440200"/>
            <a:ext cx="3858900" cy="528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Introduction </a:t>
            </a:r>
            <a:endParaRPr/>
          </a:p>
        </p:txBody>
      </p:sp>
      <p:sp>
        <p:nvSpPr>
          <p:cNvPr id="275" name="Google Shape;275;p43"/>
          <p:cNvSpPr txBox="1">
            <a:spLocks noGrp="1"/>
          </p:cNvSpPr>
          <p:nvPr>
            <p:ph type="subTitle" idx="1"/>
          </p:nvPr>
        </p:nvSpPr>
        <p:spPr>
          <a:xfrm>
            <a:off x="713225" y="2263299"/>
            <a:ext cx="3400800" cy="2125819"/>
          </a:xfrm>
          <a:prstGeom prst="rect">
            <a:avLst/>
          </a:prstGeom>
        </p:spPr>
        <p:txBody>
          <a:bodyPr spcFirstLastPara="1" wrap="square" lIns="91425" tIns="91425" rIns="91425" bIns="91425" anchor="t" anchorCtr="0">
            <a:noAutofit/>
          </a:bodyPr>
          <a:lstStyle/>
          <a:p>
            <a:pPr marL="0" lvl="0" indent="0" algn="just">
              <a:spcBef>
                <a:spcPts val="0"/>
              </a:spcBef>
              <a:spcAft>
                <a:spcPts val="0"/>
              </a:spcAft>
              <a:buNone/>
            </a:pPr>
            <a:r>
              <a:rPr lang="en-US" sz="1600" b="1" dirty="0"/>
              <a:t>Hearing and listening are not the same. You hear music, the sound of rainfall, or the sound of food being prepared in the kitchen. Listening, on the other hand, requires attention, comprehension of the message that’s being relayed, and recollection of what’s been said</a:t>
            </a:r>
            <a:r>
              <a:rPr lang="en-US" dirty="0"/>
              <a:t>.</a:t>
            </a:r>
            <a:endParaRPr dirty="0"/>
          </a:p>
        </p:txBody>
      </p:sp>
      <p:cxnSp>
        <p:nvCxnSpPr>
          <p:cNvPr id="278" name="Google Shape;278;p43"/>
          <p:cNvCxnSpPr/>
          <p:nvPr/>
        </p:nvCxnSpPr>
        <p:spPr>
          <a:xfrm>
            <a:off x="814975" y="2168032"/>
            <a:ext cx="647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82"/>
        <p:cNvGrpSpPr/>
        <p:nvPr/>
      </p:nvGrpSpPr>
      <p:grpSpPr>
        <a:xfrm>
          <a:off x="0" y="0"/>
          <a:ext cx="0" cy="0"/>
          <a:chOff x="0" y="0"/>
          <a:chExt cx="0" cy="0"/>
        </a:xfrm>
      </p:grpSpPr>
      <p:sp>
        <p:nvSpPr>
          <p:cNvPr id="385" name="Google Shape;385;p53"/>
          <p:cNvSpPr txBox="1">
            <a:spLocks noGrp="1"/>
          </p:cNvSpPr>
          <p:nvPr>
            <p:ph type="title"/>
          </p:nvPr>
        </p:nvSpPr>
        <p:spPr>
          <a:xfrm>
            <a:off x="1176824" y="2037850"/>
            <a:ext cx="7129777" cy="143687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a:t>
            </a:r>
            <a:endParaRPr dirty="0"/>
          </a:p>
        </p:txBody>
      </p:sp>
      <p:cxnSp>
        <p:nvCxnSpPr>
          <p:cNvPr id="389" name="Google Shape;389;p53"/>
          <p:cNvCxnSpPr>
            <a:cxnSpLocks/>
          </p:cNvCxnSpPr>
          <p:nvPr/>
        </p:nvCxnSpPr>
        <p:spPr>
          <a:xfrm>
            <a:off x="0" y="3821229"/>
            <a:ext cx="4572000" cy="0"/>
          </a:xfrm>
          <a:prstGeom prst="straightConnector1">
            <a:avLst/>
          </a:prstGeom>
          <a:noFill/>
          <a:ln w="19050" cap="flat" cmpd="sng">
            <a:solidFill>
              <a:schemeClr val="dk2"/>
            </a:solidFill>
            <a:prstDash val="solid"/>
            <a:round/>
            <a:headEnd type="none" w="med" len="med"/>
            <a:tailEnd type="none" w="med" len="med"/>
          </a:ln>
        </p:spPr>
      </p:cxnSp>
      <p:cxnSp>
        <p:nvCxnSpPr>
          <p:cNvPr id="390" name="Google Shape;390;p53"/>
          <p:cNvCxnSpPr>
            <a:cxnSpLocks/>
          </p:cNvCxnSpPr>
          <p:nvPr/>
        </p:nvCxnSpPr>
        <p:spPr>
          <a:xfrm>
            <a:off x="4543124" y="3811604"/>
            <a:ext cx="4745255" cy="0"/>
          </a:xfrm>
          <a:prstGeom prst="straightConnector1">
            <a:avLst/>
          </a:prstGeom>
          <a:noFill/>
          <a:ln w="19050" cap="flat" cmpd="sng">
            <a:solidFill>
              <a:schemeClr val="dk2"/>
            </a:solidFill>
            <a:prstDash val="solid"/>
            <a:round/>
            <a:headEnd type="none" w="med" len="med"/>
            <a:tailEnd type="none" w="med" len="med"/>
          </a:ln>
        </p:spPr>
      </p:cxnSp>
      <p:sp>
        <p:nvSpPr>
          <p:cNvPr id="391" name="Google Shape;391;p53"/>
          <p:cNvSpPr txBox="1">
            <a:spLocks noGrp="1"/>
          </p:cNvSpPr>
          <p:nvPr>
            <p:ph type="title" idx="6"/>
          </p:nvPr>
        </p:nvSpPr>
        <p:spPr>
          <a:xfrm>
            <a:off x="1473201" y="231008"/>
            <a:ext cx="5696500" cy="82831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lt1"/>
                </a:solidFill>
              </a:rPr>
              <a:t>The importance of listening in life </a:t>
            </a:r>
            <a:endParaRPr dirty="0">
              <a:solidFill>
                <a:schemeClr val="lt1"/>
              </a:solidFill>
            </a:endParaRPr>
          </a:p>
        </p:txBody>
      </p:sp>
      <p:cxnSp>
        <p:nvCxnSpPr>
          <p:cNvPr id="392" name="Google Shape;392;p53"/>
          <p:cNvCxnSpPr>
            <a:cxnSpLocks/>
          </p:cNvCxnSpPr>
          <p:nvPr/>
        </p:nvCxnSpPr>
        <p:spPr>
          <a:xfrm>
            <a:off x="-629920" y="1317577"/>
            <a:ext cx="9773920" cy="45740"/>
          </a:xfrm>
          <a:prstGeom prst="straightConnector1">
            <a:avLst/>
          </a:prstGeom>
          <a:noFill/>
          <a:ln w="19050" cap="flat" cmpd="sng">
            <a:solidFill>
              <a:schemeClr val="lt1"/>
            </a:solidFill>
            <a:prstDash val="solid"/>
            <a:round/>
            <a:headEnd type="none" w="med" len="med"/>
            <a:tailEnd type="none" w="med" len="med"/>
          </a:ln>
        </p:spPr>
      </p:cxnSp>
      <p:sp>
        <p:nvSpPr>
          <p:cNvPr id="19" name="TextBox 18">
            <a:extLst>
              <a:ext uri="{FF2B5EF4-FFF2-40B4-BE49-F238E27FC236}">
                <a16:creationId xmlns:a16="http://schemas.microsoft.com/office/drawing/2014/main" id="{55B95500-7FAF-83AD-2052-86F5A92F5F47}"/>
              </a:ext>
            </a:extLst>
          </p:cNvPr>
          <p:cNvSpPr txBox="1"/>
          <p:nvPr/>
        </p:nvSpPr>
        <p:spPr>
          <a:xfrm>
            <a:off x="279133" y="1621570"/>
            <a:ext cx="8229600" cy="2011475"/>
          </a:xfrm>
          <a:prstGeom prst="rect">
            <a:avLst/>
          </a:prstGeom>
          <a:noFill/>
        </p:spPr>
        <p:txBody>
          <a:bodyPr wrap="square">
            <a:spAutoFit/>
          </a:bodyPr>
          <a:lstStyle/>
          <a:p>
            <a:pPr algn="just"/>
            <a:r>
              <a:rPr kumimoji="0" lang="en-US" sz="2400" b="1" u="none" strike="noStrike" kern="0" cap="none" spc="0" normalizeH="0" baseline="0" noProof="0" dirty="0">
                <a:ln>
                  <a:noFill/>
                </a:ln>
                <a:solidFill>
                  <a:srgbClr val="EEEEEE"/>
                </a:solidFill>
                <a:effectLst/>
                <a:uLnTx/>
                <a:uFillTx/>
                <a:latin typeface="Julius Sans One"/>
                <a:sym typeface="Julius Sans One"/>
              </a:rPr>
              <a:t>Listening</a:t>
            </a:r>
            <a:r>
              <a:rPr kumimoji="0" lang="en-US" sz="2400" b="1" i="0" u="none" strike="noStrike" kern="0" cap="none" spc="0" normalizeH="0" baseline="0" noProof="0" dirty="0">
                <a:ln>
                  <a:noFill/>
                </a:ln>
                <a:solidFill>
                  <a:srgbClr val="EEEEEE"/>
                </a:solidFill>
                <a:effectLst/>
                <a:uLnTx/>
                <a:uFillTx/>
                <a:latin typeface="Julius Sans One"/>
                <a:sym typeface="Julius Sans One"/>
              </a:rPr>
              <a:t> skills are the backbone of effective communication. They are helpful in building relationships both in personal life and in the workplace. It may sound hard to improve listening skills but is worth your efforts</a:t>
            </a:r>
            <a:r>
              <a:rPr kumimoji="0" lang="en-US" sz="2000" b="1" i="0" u="none" strike="noStrike" kern="0" cap="none" spc="0" normalizeH="0" baseline="0" noProof="0" dirty="0">
                <a:ln>
                  <a:noFill/>
                </a:ln>
                <a:solidFill>
                  <a:srgbClr val="EEEEEE"/>
                </a:solidFill>
                <a:effectLst/>
                <a:uLnTx/>
                <a:uFillTx/>
                <a:latin typeface="Julius Sans One"/>
                <a:sym typeface="Julius Sans One"/>
              </a:rPr>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691"/>
        <p:cNvGrpSpPr/>
        <p:nvPr/>
      </p:nvGrpSpPr>
      <p:grpSpPr>
        <a:xfrm>
          <a:off x="0" y="0"/>
          <a:ext cx="0" cy="0"/>
          <a:chOff x="0" y="0"/>
          <a:chExt cx="0" cy="0"/>
        </a:xfrm>
      </p:grpSpPr>
      <p:sp>
        <p:nvSpPr>
          <p:cNvPr id="692" name="Google Shape;692;p68"/>
          <p:cNvSpPr txBox="1">
            <a:spLocks noGrp="1"/>
          </p:cNvSpPr>
          <p:nvPr>
            <p:ph type="body" idx="1"/>
          </p:nvPr>
        </p:nvSpPr>
        <p:spPr>
          <a:xfrm>
            <a:off x="211756" y="741145"/>
            <a:ext cx="6574055" cy="6959066"/>
          </a:xfrm>
          <a:prstGeom prst="rect">
            <a:avLst/>
          </a:prstGeom>
        </p:spPr>
        <p:txBody>
          <a:bodyPr spcFirstLastPara="1" wrap="square" lIns="91425" tIns="91425" rIns="91425" bIns="91425" anchor="t" anchorCtr="0">
            <a:noAutofit/>
          </a:bodyPr>
          <a:lstStyle/>
          <a:p>
            <a:pPr marL="457200" marR="50800" lvl="0" indent="-317500" algn="l" rtl="0">
              <a:lnSpc>
                <a:spcPct val="150000"/>
              </a:lnSpc>
              <a:spcBef>
                <a:spcPts val="0"/>
              </a:spcBef>
              <a:spcAft>
                <a:spcPts val="0"/>
              </a:spcAft>
              <a:buSzPts val="1400"/>
              <a:buChar char="●"/>
            </a:pPr>
            <a:r>
              <a:rPr lang="en-US" sz="2000" b="1" dirty="0"/>
              <a:t>Deep Listening</a:t>
            </a:r>
          </a:p>
          <a:p>
            <a:pPr marL="139700" marR="50800" lvl="0" indent="0" algn="just" rtl="0">
              <a:spcBef>
                <a:spcPts val="0"/>
              </a:spcBef>
              <a:spcAft>
                <a:spcPts val="0"/>
              </a:spcAft>
              <a:buSzPts val="1400"/>
              <a:buNone/>
            </a:pPr>
            <a:r>
              <a:rPr lang="en-US" sz="1600" dirty="0"/>
              <a:t>Deep listening</a:t>
            </a:r>
            <a:r>
              <a:rPr lang="en-US" sz="2000" dirty="0"/>
              <a:t> </a:t>
            </a:r>
            <a:r>
              <a:rPr lang="en-US" sz="1600" dirty="0"/>
              <a:t>occurs when you’re committed to understanding the speaker’s perspective. It involves paying attention to both verbal and nonverbal cues, such as the words being used, the speaker’s body language, and their tone. This type of listening helps build trust and rapport, and it helps others feel comfortable in expressing their thoughts and opinions</a:t>
            </a:r>
            <a:r>
              <a:rPr lang="en-US" dirty="0"/>
              <a:t>.</a:t>
            </a:r>
            <a:endParaRPr dirty="0"/>
          </a:p>
          <a:p>
            <a:pPr>
              <a:lnSpc>
                <a:spcPct val="150000"/>
              </a:lnSpc>
            </a:pPr>
            <a:r>
              <a:rPr lang="en-US" sz="2000" b="1" dirty="0"/>
              <a:t>Full Listening</a:t>
            </a:r>
          </a:p>
          <a:p>
            <a:pPr marL="139700" marR="50800" lvl="0" indent="0" algn="just" rtl="0">
              <a:spcBef>
                <a:spcPts val="0"/>
              </a:spcBef>
              <a:spcAft>
                <a:spcPts val="0"/>
              </a:spcAft>
              <a:buSzPts val="1400"/>
              <a:buNone/>
            </a:pPr>
            <a:r>
              <a:rPr lang="en-US" sz="1600" dirty="0"/>
              <a:t>Full listening involves paying close and careful attention to what the speaker is conveying. It often involves the use of active listening techniques, such as paraphrasing what’s been said to the person you’re speaking with to ensure you understand their messaging. Full listening is useful in the classroom, when someone is instructing you on how to complete a task, and when discussing work projects with superiors.</a:t>
            </a:r>
            <a:endParaRPr sz="1600" dirty="0"/>
          </a:p>
          <a:p>
            <a:pPr marL="139700" marR="50800" lvl="0" indent="0" algn="l" rtl="0">
              <a:lnSpc>
                <a:spcPct val="100000"/>
              </a:lnSpc>
              <a:spcBef>
                <a:spcPts val="0"/>
              </a:spcBef>
              <a:spcAft>
                <a:spcPts val="0"/>
              </a:spcAft>
              <a:buSzPts val="1400"/>
              <a:buNone/>
            </a:pPr>
            <a:endParaRPr dirty="0"/>
          </a:p>
          <a:p>
            <a:pPr marL="457200" marR="50800" lvl="0" indent="0" algn="l" rtl="0">
              <a:lnSpc>
                <a:spcPct val="100000"/>
              </a:lnSpc>
              <a:spcBef>
                <a:spcPts val="0"/>
              </a:spcBef>
              <a:spcAft>
                <a:spcPts val="0"/>
              </a:spcAft>
              <a:buNone/>
            </a:pPr>
            <a:endParaRPr dirty="0"/>
          </a:p>
          <a:p>
            <a:pPr marL="0" marR="50800" lvl="0" indent="0" algn="l" rtl="0">
              <a:lnSpc>
                <a:spcPct val="100000"/>
              </a:lnSpc>
              <a:spcBef>
                <a:spcPts val="0"/>
              </a:spcBef>
              <a:spcAft>
                <a:spcPts val="0"/>
              </a:spcAft>
              <a:buNone/>
            </a:pPr>
            <a:endParaRPr dirty="0"/>
          </a:p>
          <a:p>
            <a:pPr marL="0" marR="50800" lvl="0" indent="0" algn="l" rtl="0">
              <a:lnSpc>
                <a:spcPct val="100000"/>
              </a:lnSpc>
              <a:spcBef>
                <a:spcPts val="0"/>
              </a:spcBef>
              <a:spcAft>
                <a:spcPts val="0"/>
              </a:spcAft>
              <a:buNone/>
            </a:pPr>
            <a:endParaRPr dirty="0"/>
          </a:p>
          <a:p>
            <a:pPr marL="0" marR="50800" lvl="0" indent="0" algn="l" rtl="0">
              <a:lnSpc>
                <a:spcPct val="100000"/>
              </a:lnSpc>
              <a:spcBef>
                <a:spcPts val="0"/>
              </a:spcBef>
              <a:spcAft>
                <a:spcPts val="0"/>
              </a:spcAft>
              <a:buNone/>
            </a:pPr>
            <a:endParaRPr dirty="0"/>
          </a:p>
          <a:p>
            <a:pPr marL="0" marR="5080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endParaRPr dirty="0"/>
          </a:p>
        </p:txBody>
      </p:sp>
      <p:sp>
        <p:nvSpPr>
          <p:cNvPr id="693" name="Google Shape;693;p68"/>
          <p:cNvSpPr txBox="1">
            <a:spLocks noGrp="1"/>
          </p:cNvSpPr>
          <p:nvPr>
            <p:ph type="title"/>
          </p:nvPr>
        </p:nvSpPr>
        <p:spPr>
          <a:xfrm>
            <a:off x="2242685" y="192510"/>
            <a:ext cx="5159142" cy="77964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Types of Listeening </a:t>
            </a:r>
            <a:endParaRPr dirty="0"/>
          </a:p>
        </p:txBody>
      </p:sp>
      <p:cxnSp>
        <p:nvCxnSpPr>
          <p:cNvPr id="694" name="Google Shape;694;p68"/>
          <p:cNvCxnSpPr>
            <a:cxnSpLocks/>
          </p:cNvCxnSpPr>
          <p:nvPr/>
        </p:nvCxnSpPr>
        <p:spPr>
          <a:xfrm>
            <a:off x="1742173" y="741145"/>
            <a:ext cx="5159141"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691"/>
        <p:cNvGrpSpPr/>
        <p:nvPr/>
      </p:nvGrpSpPr>
      <p:grpSpPr>
        <a:xfrm>
          <a:off x="0" y="0"/>
          <a:ext cx="0" cy="0"/>
          <a:chOff x="0" y="0"/>
          <a:chExt cx="0" cy="0"/>
        </a:xfrm>
      </p:grpSpPr>
      <p:sp>
        <p:nvSpPr>
          <p:cNvPr id="692" name="Google Shape;692;p68"/>
          <p:cNvSpPr txBox="1">
            <a:spLocks noGrp="1"/>
          </p:cNvSpPr>
          <p:nvPr>
            <p:ph type="body" idx="1"/>
          </p:nvPr>
        </p:nvSpPr>
        <p:spPr>
          <a:xfrm>
            <a:off x="211756" y="741145"/>
            <a:ext cx="6574055" cy="6959066"/>
          </a:xfrm>
          <a:prstGeom prst="rect">
            <a:avLst/>
          </a:prstGeom>
        </p:spPr>
        <p:txBody>
          <a:bodyPr spcFirstLastPara="1" wrap="square" lIns="91425" tIns="91425" rIns="91425" bIns="91425" anchor="t" anchorCtr="0">
            <a:noAutofit/>
          </a:bodyPr>
          <a:lstStyle/>
          <a:p>
            <a:pPr marL="457200" marR="50800" lvl="0" indent="-317500" algn="l" rtl="0">
              <a:lnSpc>
                <a:spcPct val="150000"/>
              </a:lnSpc>
              <a:spcBef>
                <a:spcPts val="0"/>
              </a:spcBef>
              <a:spcAft>
                <a:spcPts val="0"/>
              </a:spcAft>
              <a:buSzPts val="1400"/>
              <a:buChar char="●"/>
            </a:pPr>
            <a:r>
              <a:rPr lang="en-US" sz="2000" b="1" dirty="0"/>
              <a:t>Critical Listening</a:t>
            </a:r>
          </a:p>
          <a:p>
            <a:pPr marL="139700" marR="50800" lvl="0" indent="0" algn="just" rtl="0">
              <a:lnSpc>
                <a:spcPct val="150000"/>
              </a:lnSpc>
              <a:spcBef>
                <a:spcPts val="0"/>
              </a:spcBef>
              <a:spcAft>
                <a:spcPts val="0"/>
              </a:spcAft>
              <a:buSzPts val="1400"/>
              <a:buNone/>
            </a:pPr>
            <a:r>
              <a:rPr lang="en-US" sz="1600" dirty="0"/>
              <a:t>Critical listening involves using systematic reasoning and careful thought to analyze a speaker’s message and separate fact from opinion. Critical listening is often useful in situations when speakers may have a certain agenda or goal, such as watching political debates, or when a salesperson is pitching a product or service.</a:t>
            </a:r>
            <a:endParaRPr lang="en-US" dirty="0"/>
          </a:p>
          <a:p>
            <a:pPr>
              <a:lnSpc>
                <a:spcPct val="150000"/>
              </a:lnSpc>
            </a:pPr>
            <a:r>
              <a:rPr lang="en-US" sz="2000" b="1" dirty="0"/>
              <a:t>Therapeutic Listening</a:t>
            </a:r>
          </a:p>
          <a:p>
            <a:pPr marL="139700" marR="50800" lvl="0" indent="0" algn="just" rtl="0">
              <a:lnSpc>
                <a:spcPct val="150000"/>
              </a:lnSpc>
              <a:spcBef>
                <a:spcPts val="0"/>
              </a:spcBef>
              <a:spcAft>
                <a:spcPts val="0"/>
              </a:spcAft>
              <a:buSzPts val="1400"/>
              <a:buNone/>
            </a:pPr>
            <a:r>
              <a:rPr lang="en-US" sz="1600" dirty="0"/>
              <a:t>Therapeutic listening means allowing a friend, colleague, or family member to discuss their problems. It involves emphasizing and applying supportive nonverbal cues, such as nodding and maintaining eye contact, in addition to empathizing with their experiences.</a:t>
            </a:r>
            <a:endParaRPr sz="1600" dirty="0"/>
          </a:p>
          <a:p>
            <a:pPr marL="139700" marR="50800" lvl="0" indent="0" algn="l" rtl="0">
              <a:lnSpc>
                <a:spcPct val="100000"/>
              </a:lnSpc>
              <a:spcBef>
                <a:spcPts val="0"/>
              </a:spcBef>
              <a:spcAft>
                <a:spcPts val="0"/>
              </a:spcAft>
              <a:buSzPts val="1400"/>
              <a:buNone/>
            </a:pPr>
            <a:endParaRPr dirty="0"/>
          </a:p>
          <a:p>
            <a:pPr marL="457200" marR="50800" lvl="0" indent="0" algn="l" rtl="0">
              <a:lnSpc>
                <a:spcPct val="100000"/>
              </a:lnSpc>
              <a:spcBef>
                <a:spcPts val="0"/>
              </a:spcBef>
              <a:spcAft>
                <a:spcPts val="0"/>
              </a:spcAft>
              <a:buNone/>
            </a:pPr>
            <a:endParaRPr dirty="0"/>
          </a:p>
          <a:p>
            <a:pPr marL="0" marR="50800" lvl="0" indent="0" algn="l" rtl="0">
              <a:lnSpc>
                <a:spcPct val="100000"/>
              </a:lnSpc>
              <a:spcBef>
                <a:spcPts val="0"/>
              </a:spcBef>
              <a:spcAft>
                <a:spcPts val="0"/>
              </a:spcAft>
              <a:buNone/>
            </a:pPr>
            <a:endParaRPr dirty="0"/>
          </a:p>
          <a:p>
            <a:pPr marL="0" marR="50800" lvl="0" indent="0" algn="l" rtl="0">
              <a:lnSpc>
                <a:spcPct val="100000"/>
              </a:lnSpc>
              <a:spcBef>
                <a:spcPts val="0"/>
              </a:spcBef>
              <a:spcAft>
                <a:spcPts val="0"/>
              </a:spcAft>
              <a:buNone/>
            </a:pPr>
            <a:endParaRPr dirty="0"/>
          </a:p>
          <a:p>
            <a:pPr marL="0" marR="50800" lvl="0" indent="0" algn="l" rtl="0">
              <a:lnSpc>
                <a:spcPct val="100000"/>
              </a:lnSpc>
              <a:spcBef>
                <a:spcPts val="0"/>
              </a:spcBef>
              <a:spcAft>
                <a:spcPts val="0"/>
              </a:spcAft>
              <a:buNone/>
            </a:pPr>
            <a:endParaRPr dirty="0"/>
          </a:p>
          <a:p>
            <a:pPr marL="0" marR="5080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endParaRPr dirty="0"/>
          </a:p>
        </p:txBody>
      </p:sp>
      <p:sp>
        <p:nvSpPr>
          <p:cNvPr id="693" name="Google Shape;693;p68"/>
          <p:cNvSpPr txBox="1">
            <a:spLocks noGrp="1"/>
          </p:cNvSpPr>
          <p:nvPr>
            <p:ph type="title"/>
          </p:nvPr>
        </p:nvSpPr>
        <p:spPr>
          <a:xfrm>
            <a:off x="2242685" y="192510"/>
            <a:ext cx="5159142" cy="77964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Types of Listeening </a:t>
            </a:r>
            <a:endParaRPr dirty="0"/>
          </a:p>
        </p:txBody>
      </p:sp>
      <p:cxnSp>
        <p:nvCxnSpPr>
          <p:cNvPr id="694" name="Google Shape;694;p68"/>
          <p:cNvCxnSpPr>
            <a:cxnSpLocks/>
          </p:cNvCxnSpPr>
          <p:nvPr/>
        </p:nvCxnSpPr>
        <p:spPr>
          <a:xfrm>
            <a:off x="1742173" y="741145"/>
            <a:ext cx="5159141" cy="0"/>
          </a:xfrm>
          <a:prstGeom prst="straightConnector1">
            <a:avLst/>
          </a:prstGeom>
          <a:noFill/>
          <a:ln w="19050"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val="3657117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82"/>
        <p:cNvGrpSpPr/>
        <p:nvPr/>
      </p:nvGrpSpPr>
      <p:grpSpPr>
        <a:xfrm>
          <a:off x="0" y="0"/>
          <a:ext cx="0" cy="0"/>
          <a:chOff x="0" y="0"/>
          <a:chExt cx="0" cy="0"/>
        </a:xfrm>
      </p:grpSpPr>
      <p:sp>
        <p:nvSpPr>
          <p:cNvPr id="385" name="Google Shape;385;p53"/>
          <p:cNvSpPr txBox="1">
            <a:spLocks noGrp="1"/>
          </p:cNvSpPr>
          <p:nvPr>
            <p:ph type="title"/>
          </p:nvPr>
        </p:nvSpPr>
        <p:spPr>
          <a:xfrm>
            <a:off x="759938" y="1828801"/>
            <a:ext cx="7566372" cy="1645919"/>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In conclusion. Listening requires attention, comprehension of the message that’s being relayed and recollection of what’s been said,</a:t>
            </a:r>
            <a:endParaRPr dirty="0"/>
          </a:p>
        </p:txBody>
      </p:sp>
      <p:cxnSp>
        <p:nvCxnSpPr>
          <p:cNvPr id="389" name="Google Shape;389;p53"/>
          <p:cNvCxnSpPr>
            <a:cxnSpLocks/>
          </p:cNvCxnSpPr>
          <p:nvPr/>
        </p:nvCxnSpPr>
        <p:spPr>
          <a:xfrm>
            <a:off x="0" y="3821229"/>
            <a:ext cx="4572000" cy="0"/>
          </a:xfrm>
          <a:prstGeom prst="straightConnector1">
            <a:avLst/>
          </a:prstGeom>
          <a:noFill/>
          <a:ln w="19050" cap="flat" cmpd="sng">
            <a:solidFill>
              <a:schemeClr val="dk2"/>
            </a:solidFill>
            <a:prstDash val="solid"/>
            <a:round/>
            <a:headEnd type="none" w="med" len="med"/>
            <a:tailEnd type="none" w="med" len="med"/>
          </a:ln>
        </p:spPr>
      </p:cxnSp>
      <p:cxnSp>
        <p:nvCxnSpPr>
          <p:cNvPr id="390" name="Google Shape;390;p53"/>
          <p:cNvCxnSpPr>
            <a:cxnSpLocks/>
          </p:cNvCxnSpPr>
          <p:nvPr/>
        </p:nvCxnSpPr>
        <p:spPr>
          <a:xfrm>
            <a:off x="4543124" y="3811604"/>
            <a:ext cx="4745255" cy="0"/>
          </a:xfrm>
          <a:prstGeom prst="straightConnector1">
            <a:avLst/>
          </a:prstGeom>
          <a:noFill/>
          <a:ln w="19050" cap="flat" cmpd="sng">
            <a:solidFill>
              <a:schemeClr val="dk2"/>
            </a:solidFill>
            <a:prstDash val="solid"/>
            <a:round/>
            <a:headEnd type="none" w="med" len="med"/>
            <a:tailEnd type="none" w="med" len="med"/>
          </a:ln>
        </p:spPr>
      </p:cxnSp>
      <p:sp>
        <p:nvSpPr>
          <p:cNvPr id="391" name="Google Shape;391;p53"/>
          <p:cNvSpPr txBox="1">
            <a:spLocks noGrp="1"/>
          </p:cNvSpPr>
          <p:nvPr>
            <p:ph type="title" idx="6"/>
          </p:nvPr>
        </p:nvSpPr>
        <p:spPr>
          <a:xfrm>
            <a:off x="1974300" y="530725"/>
            <a:ext cx="51954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lt1"/>
                </a:solidFill>
              </a:rPr>
              <a:t>conclusion</a:t>
            </a:r>
            <a:endParaRPr dirty="0">
              <a:solidFill>
                <a:schemeClr val="lt1"/>
              </a:solidFill>
            </a:endParaRPr>
          </a:p>
        </p:txBody>
      </p:sp>
      <p:cxnSp>
        <p:nvCxnSpPr>
          <p:cNvPr id="392" name="Google Shape;392;p53"/>
          <p:cNvCxnSpPr/>
          <p:nvPr/>
        </p:nvCxnSpPr>
        <p:spPr>
          <a:xfrm>
            <a:off x="4248450" y="1275060"/>
            <a:ext cx="647100" cy="0"/>
          </a:xfrm>
          <a:prstGeom prst="straightConnector1">
            <a:avLst/>
          </a:prstGeom>
          <a:noFill/>
          <a:ln w="19050" cap="flat" cmpd="sng">
            <a:solidFill>
              <a:schemeClr val="lt1"/>
            </a:solidFill>
            <a:prstDash val="solid"/>
            <a:round/>
            <a:headEnd type="none" w="med" len="med"/>
            <a:tailEnd type="none" w="med" len="med"/>
          </a:ln>
        </p:spPr>
      </p:cxnSp>
    </p:spTree>
    <p:extLst>
      <p:ext uri="{BB962C8B-B14F-4D97-AF65-F5344CB8AC3E}">
        <p14:creationId xmlns:p14="http://schemas.microsoft.com/office/powerpoint/2010/main" val="2615819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24"/>
        <p:cNvGrpSpPr/>
        <p:nvPr/>
      </p:nvGrpSpPr>
      <p:grpSpPr>
        <a:xfrm>
          <a:off x="0" y="0"/>
          <a:ext cx="0" cy="0"/>
          <a:chOff x="0" y="0"/>
          <a:chExt cx="0" cy="0"/>
        </a:xfrm>
      </p:grpSpPr>
      <p:sp>
        <p:nvSpPr>
          <p:cNvPr id="326" name="Google Shape;326;p48"/>
          <p:cNvSpPr txBox="1">
            <a:spLocks noGrp="1"/>
          </p:cNvSpPr>
          <p:nvPr>
            <p:ph type="subTitle" idx="1"/>
          </p:nvPr>
        </p:nvSpPr>
        <p:spPr>
          <a:xfrm>
            <a:off x="3058800" y="1873367"/>
            <a:ext cx="3026400" cy="999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a:t>In my opinion, it’s important to listen because it helps with relationships and communicating with others. </a:t>
            </a:r>
            <a:endParaRPr dirty="0">
              <a:solidFill>
                <a:schemeClr val="dk1"/>
              </a:solidFill>
              <a:latin typeface="Didact Gothic"/>
              <a:ea typeface="Didact Gothic"/>
              <a:cs typeface="Didact Gothic"/>
              <a:sym typeface="Didact Gothic"/>
            </a:endParaRPr>
          </a:p>
        </p:txBody>
      </p:sp>
      <p:cxnSp>
        <p:nvCxnSpPr>
          <p:cNvPr id="327" name="Google Shape;327;p48"/>
          <p:cNvCxnSpPr/>
          <p:nvPr/>
        </p:nvCxnSpPr>
        <p:spPr>
          <a:xfrm>
            <a:off x="4248450" y="1861435"/>
            <a:ext cx="647100" cy="0"/>
          </a:xfrm>
          <a:prstGeom prst="straightConnector1">
            <a:avLst/>
          </a:prstGeom>
          <a:noFill/>
          <a:ln w="19050" cap="flat" cmpd="sng">
            <a:solidFill>
              <a:schemeClr val="dk1"/>
            </a:solidFill>
            <a:prstDash val="solid"/>
            <a:round/>
            <a:headEnd type="none" w="med" len="med"/>
            <a:tailEnd type="none" w="med" len="med"/>
          </a:ln>
        </p:spPr>
      </p:cxnSp>
      <p:sp>
        <p:nvSpPr>
          <p:cNvPr id="3" name="Title 2">
            <a:extLst>
              <a:ext uri="{FF2B5EF4-FFF2-40B4-BE49-F238E27FC236}">
                <a16:creationId xmlns:a16="http://schemas.microsoft.com/office/drawing/2014/main" id="{4959D999-9871-180F-9224-97E5F082733E}"/>
              </a:ext>
            </a:extLst>
          </p:cNvPr>
          <p:cNvSpPr>
            <a:spLocks noGrp="1"/>
          </p:cNvSpPr>
          <p:nvPr>
            <p:ph type="ctrTitle"/>
          </p:nvPr>
        </p:nvSpPr>
        <p:spPr/>
        <p:txBody>
          <a:bodyPr/>
          <a:lstStyle/>
          <a:p>
            <a:r>
              <a:rPr lang="en-US" dirty="0"/>
              <a:t>reflection</a:t>
            </a:r>
          </a:p>
        </p:txBody>
      </p:sp>
    </p:spTree>
  </p:cSld>
  <p:clrMapOvr>
    <a:masterClrMapping/>
  </p:clrMapOvr>
</p:sld>
</file>

<file path=ppt/theme/theme1.xml><?xml version="1.0" encoding="utf-8"?>
<a:theme xmlns:a="http://schemas.openxmlformats.org/drawingml/2006/main" name="Minimalist Grayscale Pitch Deck by Slidesgo">
  <a:themeElements>
    <a:clrScheme name="Simple Light">
      <a:dk1>
        <a:srgbClr val="383838"/>
      </a:dk1>
      <a:lt1>
        <a:srgbClr val="EEEEEE"/>
      </a:lt1>
      <a:dk2>
        <a:srgbClr val="DBDBDB"/>
      </a:dk2>
      <a:lt2>
        <a:srgbClr val="929292"/>
      </a:lt2>
      <a:accent1>
        <a:srgbClr val="383838"/>
      </a:accent1>
      <a:accent2>
        <a:srgbClr val="383838"/>
      </a:accent2>
      <a:accent3>
        <a:srgbClr val="383838"/>
      </a:accent3>
      <a:accent4>
        <a:srgbClr val="383838"/>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502</Words>
  <Application>Microsoft Office PowerPoint</Application>
  <PresentationFormat>On-screen Show (16:9)</PresentationFormat>
  <Paragraphs>66</Paragraphs>
  <Slides>11</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Didact Gothic</vt:lpstr>
      <vt:lpstr>Arial</vt:lpstr>
      <vt:lpstr>Julius Sans One</vt:lpstr>
      <vt:lpstr>Wingdings</vt:lpstr>
      <vt:lpstr>Questrial</vt:lpstr>
      <vt:lpstr>Minimalist Grayscale Pitch Deck by Slidesgo</vt:lpstr>
      <vt:lpstr>PowerPoint Presentation</vt:lpstr>
      <vt:lpstr>Table of contents</vt:lpstr>
      <vt:lpstr>Learning objectives</vt:lpstr>
      <vt:lpstr>Introduction </vt:lpstr>
      <vt:lpstr>.</vt:lpstr>
      <vt:lpstr>Types of Listeening </vt:lpstr>
      <vt:lpstr>Types of Listeening </vt:lpstr>
      <vt:lpstr>In conclusion. Listening requires attention, comprehension of the message that’s being relayed and recollection of what’s been said,</vt:lpstr>
      <vt:lpstr>reflection</vt:lpstr>
      <vt:lpstr>References</vt:lpstr>
      <vt:lpstr>Thanks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various listening styles</dc:title>
  <cp:lastModifiedBy>Maher Fattouh</cp:lastModifiedBy>
  <cp:revision>5</cp:revision>
  <dcterms:modified xsi:type="dcterms:W3CDTF">2023-02-19T10:47:42Z</dcterms:modified>
</cp:coreProperties>
</file>