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75" r:id="rId1"/>
  </p:sldMasterIdLst>
  <p:notesMasterIdLst>
    <p:notesMasterId r:id="rId11"/>
  </p:notesMasterIdLst>
  <p:sldIdLst>
    <p:sldId id="256" r:id="rId2"/>
    <p:sldId id="258" r:id="rId3"/>
    <p:sldId id="260" r:id="rId4"/>
    <p:sldId id="262" r:id="rId5"/>
    <p:sldId id="264" r:id="rId6"/>
    <p:sldId id="261" r:id="rId7"/>
    <p:sldId id="303" r:id="rId8"/>
    <p:sldId id="304" r:id="rId9"/>
    <p:sldId id="281" r:id="rId10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1CB8713A-084D-45B3-AE9D-9C680A18EAD8}">
  <a:tblStyle styleId="{1CB8713A-084D-45B3-AE9D-9C680A18EAD8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0" d="100"/>
          <a:sy n="100" d="100"/>
        </p:scale>
        <p:origin x="300" y="48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721511497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Google Shape;212;g13776a57700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3" name="Google Shape;213;g13776a57700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24834643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" name="Google Shape;259;g137e1ef6f5c_0_2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0" name="Google Shape;260;g137e1ef6f5c_0_2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7687704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8" name="Google Shape;298;g137e1ef6f5c_0_4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9" name="Google Shape;299;g137e1ef6f5c_0_4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14057377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3" name="Google Shape;323;g137e1ef6f5c_0_6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4" name="Google Shape;324;g137e1ef6f5c_0_6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37459908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5" name="Google Shape;375;g137e1ef6f5c_0_7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76" name="Google Shape;376;g137e1ef6f5c_0_7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95712740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" name="Google Shape;309;g137e1ef6f5c_0_5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0" name="Google Shape;310;g137e1ef6f5c_0_5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15975321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4" name="Google Shape;754;g137e1ef6f5c_0_2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55" name="Google Shape;755;g137e1ef6f5c_0_21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2154428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image" Target="../media/image3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hyperlink" Target="http://bit.ly/2TyoMsr" TargetMode="External"/><Relationship Id="rId2" Type="http://schemas.openxmlformats.org/officeDocument/2006/relationships/hyperlink" Target="http://bit.ly/2Tynxth" TargetMode="External"/><Relationship Id="rId1" Type="http://schemas.openxmlformats.org/officeDocument/2006/relationships/slideMaster" Target="../slideMasters/slideMaster1.xml"/><Relationship Id="rId4" Type="http://schemas.openxmlformats.org/officeDocument/2006/relationships/hyperlink" Target="http://bit.ly/2TtBDfr" TargetMode="Externa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2"/>
          <p:cNvSpPr txBox="1">
            <a:spLocks noGrp="1"/>
          </p:cNvSpPr>
          <p:nvPr>
            <p:ph type="subTitle" idx="1"/>
          </p:nvPr>
        </p:nvSpPr>
        <p:spPr>
          <a:xfrm rot="-546">
            <a:off x="3955643" y="3307488"/>
            <a:ext cx="3776700" cy="426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264000" y="1523700"/>
            <a:ext cx="5160000" cy="1783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4600"/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1">
  <p:cSld name="BLANK_1_1_1_1_1_1_1_1">
    <p:spTree>
      <p:nvGrpSpPr>
        <p:cNvPr id="1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00" name="Google Shape;200;p26"/>
          <p:cNvCxnSpPr/>
          <p:nvPr/>
        </p:nvCxnSpPr>
        <p:spPr>
          <a:xfrm>
            <a:off x="8039100" y="1133475"/>
            <a:ext cx="733500" cy="1752600"/>
          </a:xfrm>
          <a:prstGeom prst="straightConnector1">
            <a:avLst/>
          </a:prstGeom>
          <a:noFill/>
          <a:ln w="19050" cap="flat" cmpd="sng">
            <a:solidFill>
              <a:srgbClr val="CCCCCC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01" name="Google Shape;201;p26"/>
          <p:cNvCxnSpPr/>
          <p:nvPr/>
        </p:nvCxnSpPr>
        <p:spPr>
          <a:xfrm rot="10800000" flipH="1">
            <a:off x="7048500" y="2838450"/>
            <a:ext cx="1724100" cy="1866900"/>
          </a:xfrm>
          <a:prstGeom prst="straightConnector1">
            <a:avLst/>
          </a:prstGeom>
          <a:noFill/>
          <a:ln w="19050" cap="flat" cmpd="sng">
            <a:solidFill>
              <a:srgbClr val="CCCCCC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202" name="Google Shape;202;p26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6756079" y="4377179"/>
            <a:ext cx="605402" cy="605402"/>
          </a:xfrm>
          <a:prstGeom prst="rect">
            <a:avLst/>
          </a:prstGeom>
          <a:noFill/>
          <a:ln>
            <a:noFill/>
          </a:ln>
        </p:spPr>
      </p:pic>
      <p:pic>
        <p:nvPicPr>
          <p:cNvPr id="203" name="Google Shape;203;p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576673" y="1482749"/>
            <a:ext cx="2482811" cy="2482811"/>
          </a:xfrm>
          <a:prstGeom prst="rect">
            <a:avLst/>
          </a:prstGeom>
          <a:noFill/>
          <a:ln>
            <a:noFill/>
          </a:ln>
        </p:spPr>
      </p:pic>
      <p:pic>
        <p:nvPicPr>
          <p:cNvPr id="204" name="Google Shape;204;p2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489123" y="540002"/>
            <a:ext cx="1169100" cy="1169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3"/>
          <p:cNvSpPr txBox="1">
            <a:spLocks noGrp="1"/>
          </p:cNvSpPr>
          <p:nvPr>
            <p:ph type="title"/>
          </p:nvPr>
        </p:nvSpPr>
        <p:spPr>
          <a:xfrm>
            <a:off x="1485900" y="2781325"/>
            <a:ext cx="61722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3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3" name="Google Shape;13;p3"/>
          <p:cNvSpPr txBox="1">
            <a:spLocks noGrp="1"/>
          </p:cNvSpPr>
          <p:nvPr>
            <p:ph type="title" idx="2" hasCustomPrompt="1"/>
          </p:nvPr>
        </p:nvSpPr>
        <p:spPr>
          <a:xfrm>
            <a:off x="3796851" y="1125610"/>
            <a:ext cx="1550100" cy="1223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7500">
                <a:solidFill>
                  <a:schemeClr val="accent4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>
            <a:r>
              <a:t>xx%</a:t>
            </a:r>
          </a:p>
        </p:txBody>
      </p:sp>
      <p:sp>
        <p:nvSpPr>
          <p:cNvPr id="14" name="Google Shape;14;p3"/>
          <p:cNvSpPr txBox="1">
            <a:spLocks noGrp="1"/>
          </p:cNvSpPr>
          <p:nvPr>
            <p:ph type="subTitle" idx="1"/>
          </p:nvPr>
        </p:nvSpPr>
        <p:spPr>
          <a:xfrm rot="777">
            <a:off x="2581275" y="4055591"/>
            <a:ext cx="3981600" cy="41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cxnSp>
        <p:nvCxnSpPr>
          <p:cNvPr id="15" name="Google Shape;15;p3"/>
          <p:cNvCxnSpPr/>
          <p:nvPr/>
        </p:nvCxnSpPr>
        <p:spPr>
          <a:xfrm>
            <a:off x="171450" y="2019300"/>
            <a:ext cx="409500" cy="2838600"/>
          </a:xfrm>
          <a:prstGeom prst="straightConnector1">
            <a:avLst/>
          </a:prstGeom>
          <a:noFill/>
          <a:ln w="19050" cap="flat" cmpd="sng">
            <a:solidFill>
              <a:srgbClr val="CCCCCC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16" name="Google Shape;16;p3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-521400" y="3673651"/>
            <a:ext cx="2171249" cy="2171249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Google Shape;17;p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-570500" y="1344675"/>
            <a:ext cx="1475374" cy="1475374"/>
          </a:xfrm>
          <a:prstGeom prst="rect">
            <a:avLst/>
          </a:prstGeom>
          <a:noFill/>
          <a:ln>
            <a:noFill/>
          </a:ln>
        </p:spPr>
      </p:pic>
      <p:pic>
        <p:nvPicPr>
          <p:cNvPr id="18" name="Google Shape;18;p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360948" y="3299265"/>
            <a:ext cx="2482811" cy="248281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bg>
      <p:bgPr>
        <a:noFill/>
        <a:effectLst/>
      </p:bgPr>
    </p:bg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le of contents">
  <p:cSld name="BLANK_1"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3"/>
          <p:cNvSpPr txBox="1">
            <a:spLocks noGrp="1"/>
          </p:cNvSpPr>
          <p:nvPr>
            <p:ph type="title"/>
          </p:nvPr>
        </p:nvSpPr>
        <p:spPr>
          <a:xfrm>
            <a:off x="1980345" y="1311900"/>
            <a:ext cx="2435400" cy="41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1800"/>
            </a:lvl1pPr>
            <a:lvl2pPr lvl="1" algn="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85" name="Google Shape;85;p13"/>
          <p:cNvSpPr txBox="1">
            <a:spLocks noGrp="1"/>
          </p:cNvSpPr>
          <p:nvPr>
            <p:ph type="subTitle" idx="1"/>
          </p:nvPr>
        </p:nvSpPr>
        <p:spPr>
          <a:xfrm>
            <a:off x="1980239" y="1613142"/>
            <a:ext cx="2438700" cy="593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6" name="Google Shape;86;p13"/>
          <p:cNvSpPr txBox="1">
            <a:spLocks noGrp="1"/>
          </p:cNvSpPr>
          <p:nvPr>
            <p:ph type="title" idx="2" hasCustomPrompt="1"/>
          </p:nvPr>
        </p:nvSpPr>
        <p:spPr>
          <a:xfrm rot="2376">
            <a:off x="4874311" y="2621561"/>
            <a:ext cx="868200" cy="593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solidFill>
                  <a:schemeClr val="accent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87" name="Google Shape;87;p13"/>
          <p:cNvSpPr txBox="1">
            <a:spLocks noGrp="1"/>
          </p:cNvSpPr>
          <p:nvPr>
            <p:ph type="title" idx="3" hasCustomPrompt="1"/>
          </p:nvPr>
        </p:nvSpPr>
        <p:spPr>
          <a:xfrm>
            <a:off x="4874305" y="3787125"/>
            <a:ext cx="868200" cy="59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solidFill>
                  <a:schemeClr val="lt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88" name="Google Shape;88;p13"/>
          <p:cNvSpPr txBox="1">
            <a:spLocks noGrp="1"/>
          </p:cNvSpPr>
          <p:nvPr>
            <p:ph type="title" idx="4" hasCustomPrompt="1"/>
          </p:nvPr>
        </p:nvSpPr>
        <p:spPr>
          <a:xfrm>
            <a:off x="959880" y="2621710"/>
            <a:ext cx="868200" cy="59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solidFill>
                  <a:schemeClr val="accent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89" name="Google Shape;89;p13"/>
          <p:cNvSpPr txBox="1">
            <a:spLocks noGrp="1"/>
          </p:cNvSpPr>
          <p:nvPr>
            <p:ph type="title" idx="5"/>
          </p:nvPr>
        </p:nvSpPr>
        <p:spPr>
          <a:xfrm>
            <a:off x="1978867" y="2465148"/>
            <a:ext cx="2438400" cy="42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1800"/>
            </a:lvl1pPr>
            <a:lvl2pPr lvl="1" algn="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90" name="Google Shape;90;p13"/>
          <p:cNvSpPr txBox="1">
            <a:spLocks noGrp="1"/>
          </p:cNvSpPr>
          <p:nvPr>
            <p:ph type="subTitle" idx="6"/>
          </p:nvPr>
        </p:nvSpPr>
        <p:spPr>
          <a:xfrm>
            <a:off x="1978750" y="2777344"/>
            <a:ext cx="2438400" cy="594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1" name="Google Shape;91;p13"/>
          <p:cNvSpPr txBox="1">
            <a:spLocks noGrp="1"/>
          </p:cNvSpPr>
          <p:nvPr>
            <p:ph type="title" idx="7"/>
          </p:nvPr>
        </p:nvSpPr>
        <p:spPr>
          <a:xfrm>
            <a:off x="1978867" y="3621106"/>
            <a:ext cx="2438400" cy="42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1800"/>
            </a:lvl1pPr>
            <a:lvl2pPr lvl="1" algn="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92" name="Google Shape;92;p13"/>
          <p:cNvSpPr txBox="1">
            <a:spLocks noGrp="1"/>
          </p:cNvSpPr>
          <p:nvPr>
            <p:ph type="subTitle" idx="8"/>
          </p:nvPr>
        </p:nvSpPr>
        <p:spPr>
          <a:xfrm>
            <a:off x="1978750" y="3942827"/>
            <a:ext cx="2438400" cy="594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3" name="Google Shape;93;p13"/>
          <p:cNvSpPr txBox="1">
            <a:spLocks noGrp="1"/>
          </p:cNvSpPr>
          <p:nvPr>
            <p:ph type="title" idx="9"/>
          </p:nvPr>
        </p:nvSpPr>
        <p:spPr>
          <a:xfrm>
            <a:off x="5895260" y="3621102"/>
            <a:ext cx="2439900" cy="42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1800"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94" name="Google Shape;94;p13"/>
          <p:cNvSpPr txBox="1">
            <a:spLocks noGrp="1"/>
          </p:cNvSpPr>
          <p:nvPr>
            <p:ph type="subTitle" idx="13"/>
          </p:nvPr>
        </p:nvSpPr>
        <p:spPr>
          <a:xfrm>
            <a:off x="5895253" y="3942825"/>
            <a:ext cx="2439900" cy="594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5" name="Google Shape;95;p13"/>
          <p:cNvSpPr txBox="1">
            <a:spLocks noGrp="1"/>
          </p:cNvSpPr>
          <p:nvPr>
            <p:ph type="title" idx="14"/>
          </p:nvPr>
        </p:nvSpPr>
        <p:spPr>
          <a:xfrm>
            <a:off x="5895260" y="2465140"/>
            <a:ext cx="2439900" cy="42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1800"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96" name="Google Shape;96;p13"/>
          <p:cNvSpPr txBox="1">
            <a:spLocks noGrp="1"/>
          </p:cNvSpPr>
          <p:nvPr>
            <p:ph type="subTitle" idx="15"/>
          </p:nvPr>
        </p:nvSpPr>
        <p:spPr>
          <a:xfrm>
            <a:off x="5895253" y="2777338"/>
            <a:ext cx="2439900" cy="594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7" name="Google Shape;97;p13"/>
          <p:cNvSpPr txBox="1">
            <a:spLocks noGrp="1"/>
          </p:cNvSpPr>
          <p:nvPr>
            <p:ph type="title" idx="16"/>
          </p:nvPr>
        </p:nvSpPr>
        <p:spPr>
          <a:xfrm>
            <a:off x="5896460" y="1311887"/>
            <a:ext cx="2439900" cy="42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1800"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98" name="Google Shape;98;p13"/>
          <p:cNvSpPr txBox="1">
            <a:spLocks noGrp="1"/>
          </p:cNvSpPr>
          <p:nvPr>
            <p:ph type="subTitle" idx="17"/>
          </p:nvPr>
        </p:nvSpPr>
        <p:spPr>
          <a:xfrm>
            <a:off x="5896454" y="1613131"/>
            <a:ext cx="2439900" cy="594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9" name="Google Shape;99;p13"/>
          <p:cNvSpPr txBox="1">
            <a:spLocks noGrp="1"/>
          </p:cNvSpPr>
          <p:nvPr>
            <p:ph type="title" idx="18" hasCustomPrompt="1"/>
          </p:nvPr>
        </p:nvSpPr>
        <p:spPr>
          <a:xfrm rot="2376">
            <a:off x="4874289" y="1451380"/>
            <a:ext cx="868200" cy="593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solidFill>
                  <a:schemeClr val="accent4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100" name="Google Shape;100;p13"/>
          <p:cNvSpPr txBox="1">
            <a:spLocks noGrp="1"/>
          </p:cNvSpPr>
          <p:nvPr>
            <p:ph type="title" idx="19" hasCustomPrompt="1"/>
          </p:nvPr>
        </p:nvSpPr>
        <p:spPr>
          <a:xfrm rot="1188">
            <a:off x="959875" y="1451225"/>
            <a:ext cx="868200" cy="59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solidFill>
                  <a:schemeClr val="accent4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101" name="Google Shape;101;p13"/>
          <p:cNvSpPr txBox="1">
            <a:spLocks noGrp="1"/>
          </p:cNvSpPr>
          <p:nvPr>
            <p:ph type="title" idx="20" hasCustomPrompt="1"/>
          </p:nvPr>
        </p:nvSpPr>
        <p:spPr>
          <a:xfrm rot="1188">
            <a:off x="959873" y="3787263"/>
            <a:ext cx="868200" cy="59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solidFill>
                  <a:schemeClr val="lt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102" name="Google Shape;102;p13"/>
          <p:cNvSpPr txBox="1">
            <a:spLocks noGrp="1"/>
          </p:cNvSpPr>
          <p:nvPr>
            <p:ph type="title" idx="21"/>
          </p:nvPr>
        </p:nvSpPr>
        <p:spPr>
          <a:xfrm>
            <a:off x="720000" y="540000"/>
            <a:ext cx="7704000" cy="564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1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Quote">
  <p:cSld name="BLANK_1_1"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14"/>
          <p:cNvSpPr txBox="1">
            <a:spLocks noGrp="1"/>
          </p:cNvSpPr>
          <p:nvPr>
            <p:ph type="title"/>
          </p:nvPr>
        </p:nvSpPr>
        <p:spPr>
          <a:xfrm rot="-984">
            <a:off x="1952500" y="3134134"/>
            <a:ext cx="5238900" cy="60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24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  <p:sp>
        <p:nvSpPr>
          <p:cNvPr id="105" name="Google Shape;105;p14"/>
          <p:cNvSpPr txBox="1">
            <a:spLocks noGrp="1"/>
          </p:cNvSpPr>
          <p:nvPr>
            <p:ph type="subTitle" idx="1"/>
          </p:nvPr>
        </p:nvSpPr>
        <p:spPr>
          <a:xfrm>
            <a:off x="1952625" y="1404363"/>
            <a:ext cx="5238900" cy="132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cxnSp>
        <p:nvCxnSpPr>
          <p:cNvPr id="106" name="Google Shape;106;p14"/>
          <p:cNvCxnSpPr/>
          <p:nvPr/>
        </p:nvCxnSpPr>
        <p:spPr>
          <a:xfrm>
            <a:off x="371475" y="533400"/>
            <a:ext cx="457200" cy="3038400"/>
          </a:xfrm>
          <a:prstGeom prst="straightConnector1">
            <a:avLst/>
          </a:prstGeom>
          <a:noFill/>
          <a:ln w="19050" cap="flat" cmpd="sng">
            <a:solidFill>
              <a:srgbClr val="CCCCCC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07" name="Google Shape;107;p14"/>
          <p:cNvCxnSpPr/>
          <p:nvPr/>
        </p:nvCxnSpPr>
        <p:spPr>
          <a:xfrm rot="10800000" flipH="1">
            <a:off x="821025" y="3030688"/>
            <a:ext cx="909600" cy="619200"/>
          </a:xfrm>
          <a:prstGeom prst="straightConnector1">
            <a:avLst/>
          </a:prstGeom>
          <a:noFill/>
          <a:ln w="19050" cap="flat" cmpd="sng">
            <a:solidFill>
              <a:srgbClr val="CCCCCC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08" name="Google Shape;108;p14"/>
          <p:cNvCxnSpPr/>
          <p:nvPr/>
        </p:nvCxnSpPr>
        <p:spPr>
          <a:xfrm>
            <a:off x="8039100" y="1133475"/>
            <a:ext cx="733500" cy="1752600"/>
          </a:xfrm>
          <a:prstGeom prst="straightConnector1">
            <a:avLst/>
          </a:prstGeom>
          <a:noFill/>
          <a:ln w="19050" cap="flat" cmpd="sng">
            <a:solidFill>
              <a:srgbClr val="CCCCCC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09" name="Google Shape;109;p14"/>
          <p:cNvCxnSpPr/>
          <p:nvPr/>
        </p:nvCxnSpPr>
        <p:spPr>
          <a:xfrm rot="10800000" flipH="1">
            <a:off x="7048500" y="2838450"/>
            <a:ext cx="1724100" cy="1866900"/>
          </a:xfrm>
          <a:prstGeom prst="straightConnector1">
            <a:avLst/>
          </a:prstGeom>
          <a:noFill/>
          <a:ln w="19050" cap="flat" cmpd="sng">
            <a:solidFill>
              <a:srgbClr val="CCCCCC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110" name="Google Shape;110;p14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6756079" y="4377179"/>
            <a:ext cx="605402" cy="605402"/>
          </a:xfrm>
          <a:prstGeom prst="rect">
            <a:avLst/>
          </a:prstGeom>
          <a:noFill/>
          <a:ln>
            <a:noFill/>
          </a:ln>
        </p:spPr>
      </p:pic>
      <p:pic>
        <p:nvPicPr>
          <p:cNvPr id="111" name="Google Shape;111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-836999" y="-759011"/>
            <a:ext cx="2480996" cy="2482811"/>
          </a:xfrm>
          <a:prstGeom prst="rect">
            <a:avLst/>
          </a:prstGeom>
          <a:noFill/>
          <a:ln>
            <a:noFill/>
          </a:ln>
        </p:spPr>
      </p:pic>
      <p:pic>
        <p:nvPicPr>
          <p:cNvPr id="112" name="Google Shape;112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71477" y="3163885"/>
            <a:ext cx="882599" cy="882599"/>
          </a:xfrm>
          <a:prstGeom prst="rect">
            <a:avLst/>
          </a:prstGeom>
          <a:noFill/>
          <a:ln>
            <a:noFill/>
          </a:ln>
        </p:spPr>
      </p:pic>
      <p:pic>
        <p:nvPicPr>
          <p:cNvPr id="113" name="Google Shape;113;p14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7576673" y="1482749"/>
            <a:ext cx="2482811" cy="2482811"/>
          </a:xfrm>
          <a:prstGeom prst="rect">
            <a:avLst/>
          </a:prstGeom>
          <a:noFill/>
          <a:ln>
            <a:noFill/>
          </a:ln>
        </p:spPr>
      </p:pic>
      <p:pic>
        <p:nvPicPr>
          <p:cNvPr id="114" name="Google Shape;114;p14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7489123" y="540002"/>
            <a:ext cx="1169100" cy="1169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5" name="Google Shape;115;p14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560353" y="2826416"/>
            <a:ext cx="376101" cy="3761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hree columns">
  <p:cSld name="BLANK_1_1_1_2"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19"/>
          <p:cNvSpPr txBox="1">
            <a:spLocks noGrp="1"/>
          </p:cNvSpPr>
          <p:nvPr>
            <p:ph type="title"/>
          </p:nvPr>
        </p:nvSpPr>
        <p:spPr>
          <a:xfrm>
            <a:off x="720000" y="540000"/>
            <a:ext cx="7704000" cy="564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100"/>
              <a:buNone/>
              <a:defRPr/>
            </a:lvl9pPr>
          </a:lstStyle>
          <a:p>
            <a:endParaRPr/>
          </a:p>
        </p:txBody>
      </p:sp>
      <p:sp>
        <p:nvSpPr>
          <p:cNvPr id="132" name="Google Shape;132;p19"/>
          <p:cNvSpPr txBox="1">
            <a:spLocks noGrp="1"/>
          </p:cNvSpPr>
          <p:nvPr>
            <p:ph type="title" idx="2"/>
          </p:nvPr>
        </p:nvSpPr>
        <p:spPr>
          <a:xfrm>
            <a:off x="717750" y="1246450"/>
            <a:ext cx="7708500" cy="43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18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133" name="Google Shape;133;p19"/>
          <p:cNvSpPr txBox="1">
            <a:spLocks noGrp="1"/>
          </p:cNvSpPr>
          <p:nvPr>
            <p:ph type="subTitle" idx="1"/>
          </p:nvPr>
        </p:nvSpPr>
        <p:spPr>
          <a:xfrm>
            <a:off x="720000" y="1594625"/>
            <a:ext cx="7704000" cy="527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4" name="Google Shape;134;p19"/>
          <p:cNvSpPr txBox="1">
            <a:spLocks noGrp="1"/>
          </p:cNvSpPr>
          <p:nvPr>
            <p:ph type="title" idx="3"/>
          </p:nvPr>
        </p:nvSpPr>
        <p:spPr>
          <a:xfrm>
            <a:off x="717750" y="2451275"/>
            <a:ext cx="7708500" cy="42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18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135" name="Google Shape;135;p19"/>
          <p:cNvSpPr txBox="1">
            <a:spLocks noGrp="1"/>
          </p:cNvSpPr>
          <p:nvPr>
            <p:ph type="subTitle" idx="4"/>
          </p:nvPr>
        </p:nvSpPr>
        <p:spPr>
          <a:xfrm>
            <a:off x="717750" y="2799563"/>
            <a:ext cx="7708500" cy="530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6" name="Google Shape;136;p19"/>
          <p:cNvSpPr txBox="1">
            <a:spLocks noGrp="1"/>
          </p:cNvSpPr>
          <p:nvPr>
            <p:ph type="title" idx="5"/>
          </p:nvPr>
        </p:nvSpPr>
        <p:spPr>
          <a:xfrm>
            <a:off x="717750" y="3658913"/>
            <a:ext cx="7708500" cy="42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18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137" name="Google Shape;137;p19"/>
          <p:cNvSpPr txBox="1">
            <a:spLocks noGrp="1"/>
          </p:cNvSpPr>
          <p:nvPr>
            <p:ph type="subTitle" idx="6"/>
          </p:nvPr>
        </p:nvSpPr>
        <p:spPr>
          <a:xfrm>
            <a:off x="717750" y="4012725"/>
            <a:ext cx="7708500" cy="530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pic>
        <p:nvPicPr>
          <p:cNvPr id="138" name="Google Shape;138;p19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-189475" y="1914525"/>
            <a:ext cx="814651" cy="814651"/>
          </a:xfrm>
          <a:prstGeom prst="rect">
            <a:avLst/>
          </a:prstGeom>
          <a:noFill/>
          <a:ln>
            <a:noFill/>
          </a:ln>
        </p:spPr>
      </p:pic>
      <p:pic>
        <p:nvPicPr>
          <p:cNvPr id="139" name="Google Shape;139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489150" y="3224625"/>
            <a:ext cx="959649" cy="9596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four columns">
  <p:cSld name="BLANK_1_1_1_1">
    <p:spTree>
      <p:nvGrpSpPr>
        <p:cNvPr id="1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p21"/>
          <p:cNvSpPr txBox="1">
            <a:spLocks noGrp="1"/>
          </p:cNvSpPr>
          <p:nvPr>
            <p:ph type="title"/>
          </p:nvPr>
        </p:nvSpPr>
        <p:spPr>
          <a:xfrm>
            <a:off x="720000" y="540000"/>
            <a:ext cx="7704000" cy="564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100"/>
              <a:buNone/>
              <a:defRPr/>
            </a:lvl9pPr>
          </a:lstStyle>
          <a:p>
            <a:endParaRPr/>
          </a:p>
        </p:txBody>
      </p:sp>
      <p:sp>
        <p:nvSpPr>
          <p:cNvPr id="150" name="Google Shape;150;p21"/>
          <p:cNvSpPr txBox="1">
            <a:spLocks noGrp="1"/>
          </p:cNvSpPr>
          <p:nvPr>
            <p:ph type="title" idx="2"/>
          </p:nvPr>
        </p:nvSpPr>
        <p:spPr>
          <a:xfrm>
            <a:off x="2097188" y="1539000"/>
            <a:ext cx="2313300" cy="52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2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151" name="Google Shape;151;p21"/>
          <p:cNvSpPr txBox="1">
            <a:spLocks noGrp="1"/>
          </p:cNvSpPr>
          <p:nvPr>
            <p:ph type="subTitle" idx="1"/>
          </p:nvPr>
        </p:nvSpPr>
        <p:spPr>
          <a:xfrm>
            <a:off x="2097198" y="1920750"/>
            <a:ext cx="2313300" cy="564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2" name="Google Shape;152;p21"/>
          <p:cNvSpPr txBox="1">
            <a:spLocks noGrp="1"/>
          </p:cNvSpPr>
          <p:nvPr>
            <p:ph type="title" idx="3"/>
          </p:nvPr>
        </p:nvSpPr>
        <p:spPr>
          <a:xfrm>
            <a:off x="4708926" y="1539000"/>
            <a:ext cx="2313300" cy="52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2400"/>
              <a:buNone/>
              <a:defRPr sz="2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153" name="Google Shape;153;p21"/>
          <p:cNvSpPr txBox="1">
            <a:spLocks noGrp="1"/>
          </p:cNvSpPr>
          <p:nvPr>
            <p:ph type="subTitle" idx="4"/>
          </p:nvPr>
        </p:nvSpPr>
        <p:spPr>
          <a:xfrm>
            <a:off x="4708926" y="1920750"/>
            <a:ext cx="2313300" cy="564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4" name="Google Shape;154;p21"/>
          <p:cNvSpPr txBox="1">
            <a:spLocks noGrp="1"/>
          </p:cNvSpPr>
          <p:nvPr>
            <p:ph type="title" idx="5"/>
          </p:nvPr>
        </p:nvSpPr>
        <p:spPr>
          <a:xfrm>
            <a:off x="2121775" y="3333975"/>
            <a:ext cx="2313300" cy="52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2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155" name="Google Shape;155;p21"/>
          <p:cNvSpPr txBox="1">
            <a:spLocks noGrp="1"/>
          </p:cNvSpPr>
          <p:nvPr>
            <p:ph type="subTitle" idx="6"/>
          </p:nvPr>
        </p:nvSpPr>
        <p:spPr>
          <a:xfrm>
            <a:off x="2121785" y="3725225"/>
            <a:ext cx="2313300" cy="564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6" name="Google Shape;156;p21"/>
          <p:cNvSpPr txBox="1">
            <a:spLocks noGrp="1"/>
          </p:cNvSpPr>
          <p:nvPr>
            <p:ph type="title" idx="7"/>
          </p:nvPr>
        </p:nvSpPr>
        <p:spPr>
          <a:xfrm>
            <a:off x="4705626" y="3333625"/>
            <a:ext cx="2316600" cy="52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2400"/>
              <a:buNone/>
              <a:defRPr sz="2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157" name="Google Shape;157;p21"/>
          <p:cNvSpPr txBox="1">
            <a:spLocks noGrp="1"/>
          </p:cNvSpPr>
          <p:nvPr>
            <p:ph type="subTitle" idx="8"/>
          </p:nvPr>
        </p:nvSpPr>
        <p:spPr>
          <a:xfrm>
            <a:off x="4708926" y="3724875"/>
            <a:ext cx="2313300" cy="564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hanks">
  <p:cSld name="BLANK_1_1_1_1_1_1_2">
    <p:spTree>
      <p:nvGrpSpPr>
        <p:cNvPr id="1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p24"/>
          <p:cNvSpPr txBox="1"/>
          <p:nvPr/>
        </p:nvSpPr>
        <p:spPr>
          <a:xfrm>
            <a:off x="4579625" y="3529200"/>
            <a:ext cx="3585300" cy="7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300"/>
              </a:spcBef>
              <a:spcAft>
                <a:spcPts val="0"/>
              </a:spcAft>
              <a:buNone/>
            </a:pPr>
            <a:r>
              <a:rPr lang="en" sz="1100" b="1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rPr>
              <a:t>CREDITS:</a:t>
            </a:r>
            <a:r>
              <a:rPr lang="en" sz="1100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rPr>
              <a:t> This presentation template was created by </a:t>
            </a:r>
            <a:r>
              <a:rPr lang="en" sz="1100" b="1">
                <a:solidFill>
                  <a:schemeClr val="dk1"/>
                </a:solidFill>
                <a:uFill>
                  <a:noFill/>
                </a:uFill>
                <a:latin typeface="Cabin"/>
                <a:ea typeface="Cabin"/>
                <a:cs typeface="Cabin"/>
                <a:sym typeface="Cabin"/>
                <a:hlinkClick r:id="rId2">
                  <a:extLst>
                    <a:ext uri="{A12FA001-AC4F-418D-AE19-62706E023703}">
                      <ahyp:hlinkClr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val="tx"/>
                    </a:ext>
                  </a:extLst>
                </a:hlinkClick>
              </a:rPr>
              <a:t>Slidesgo</a:t>
            </a:r>
            <a:r>
              <a:rPr lang="en" sz="1100" b="1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rPr>
              <a:t>,</a:t>
            </a:r>
            <a:r>
              <a:rPr lang="en" sz="1100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rPr>
              <a:t> including icons by </a:t>
            </a:r>
            <a:r>
              <a:rPr lang="en" sz="1100" b="1">
                <a:solidFill>
                  <a:schemeClr val="dk1"/>
                </a:solidFill>
                <a:uFill>
                  <a:noFill/>
                </a:uFill>
                <a:latin typeface="Cabin"/>
                <a:ea typeface="Cabin"/>
                <a:cs typeface="Cabin"/>
                <a:sym typeface="Cabin"/>
                <a:hlinkClick r:id="rId3">
                  <a:extLst>
                    <a:ext uri="{A12FA001-AC4F-418D-AE19-62706E023703}">
                      <ahyp:hlinkClr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val="tx"/>
                    </a:ext>
                  </a:extLst>
                </a:hlinkClick>
              </a:rPr>
              <a:t>Flaticon</a:t>
            </a:r>
            <a:r>
              <a:rPr lang="en" sz="1100" b="1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rPr>
              <a:t>,</a:t>
            </a:r>
            <a:r>
              <a:rPr lang="en" sz="1100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rPr>
              <a:t> and infographics &amp; images by </a:t>
            </a:r>
            <a:r>
              <a:rPr lang="en" sz="1100" b="1">
                <a:solidFill>
                  <a:schemeClr val="dk1"/>
                </a:solidFill>
                <a:uFill>
                  <a:noFill/>
                </a:uFill>
                <a:latin typeface="Cabin"/>
                <a:ea typeface="Cabin"/>
                <a:cs typeface="Cabin"/>
                <a:sym typeface="Cabin"/>
                <a:hlinkClick r:id="rId4">
                  <a:extLst>
                    <a:ext uri="{A12FA001-AC4F-418D-AE19-62706E023703}">
                      <ahyp:hlinkClr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val="tx"/>
                    </a:ext>
                  </a:extLst>
                </a:hlinkClick>
              </a:rPr>
              <a:t>Freepik</a:t>
            </a:r>
            <a:endParaRPr sz="1100" b="1">
              <a:solidFill>
                <a:schemeClr val="dk1"/>
              </a:solidFill>
              <a:latin typeface="Cabin"/>
              <a:ea typeface="Cabin"/>
              <a:cs typeface="Cabin"/>
              <a:sym typeface="Cabin"/>
            </a:endParaRPr>
          </a:p>
        </p:txBody>
      </p:sp>
      <p:sp>
        <p:nvSpPr>
          <p:cNvPr id="187" name="Google Shape;187;p24"/>
          <p:cNvSpPr txBox="1">
            <a:spLocks noGrp="1"/>
          </p:cNvSpPr>
          <p:nvPr>
            <p:ph type="ctrTitle"/>
          </p:nvPr>
        </p:nvSpPr>
        <p:spPr>
          <a:xfrm>
            <a:off x="4371976" y="612300"/>
            <a:ext cx="4000500" cy="112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65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88" name="Google Shape;188;p24"/>
          <p:cNvSpPr txBox="1">
            <a:spLocks noGrp="1"/>
          </p:cNvSpPr>
          <p:nvPr>
            <p:ph type="subTitle" idx="1"/>
          </p:nvPr>
        </p:nvSpPr>
        <p:spPr>
          <a:xfrm>
            <a:off x="4479525" y="2100399"/>
            <a:ext cx="3785400" cy="1423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600">
                <a:solidFill>
                  <a:schemeClr val="dk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>
                <a:solidFill>
                  <a:schemeClr val="dk1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>
                <a:solidFill>
                  <a:schemeClr val="dk1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>
                <a:solidFill>
                  <a:schemeClr val="dk1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>
                <a:solidFill>
                  <a:schemeClr val="dk1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>
                <a:solidFill>
                  <a:schemeClr val="dk1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>
                <a:solidFill>
                  <a:schemeClr val="dk1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>
                <a:solidFill>
                  <a:schemeClr val="dk1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189" name="Google Shape;189;p24"/>
          <p:cNvSpPr txBox="1">
            <a:spLocks noGrp="1"/>
          </p:cNvSpPr>
          <p:nvPr>
            <p:ph type="subTitle" idx="2"/>
          </p:nvPr>
        </p:nvSpPr>
        <p:spPr>
          <a:xfrm rot="-962">
            <a:off x="4763945" y="4229842"/>
            <a:ext cx="3216600" cy="37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2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>
                <a:solidFill>
                  <a:schemeClr val="dk1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>
                <a:solidFill>
                  <a:schemeClr val="dk1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>
                <a:solidFill>
                  <a:schemeClr val="dk1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>
                <a:solidFill>
                  <a:schemeClr val="dk1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>
                <a:solidFill>
                  <a:schemeClr val="dk1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>
                <a:solidFill>
                  <a:schemeClr val="dk1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>
                <a:solidFill>
                  <a:schemeClr val="dk1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">
  <p:cSld name="BLANK_1_1_1_1_1_1_1">
    <p:spTree>
      <p:nvGrpSpPr>
        <p:cNvPr id="1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91" name="Google Shape;191;p25"/>
          <p:cNvCxnSpPr/>
          <p:nvPr/>
        </p:nvCxnSpPr>
        <p:spPr>
          <a:xfrm flipH="1">
            <a:off x="438225" y="2533650"/>
            <a:ext cx="409500" cy="2397300"/>
          </a:xfrm>
          <a:prstGeom prst="straightConnector1">
            <a:avLst/>
          </a:prstGeom>
          <a:noFill/>
          <a:ln w="19050" cap="flat" cmpd="sng">
            <a:solidFill>
              <a:srgbClr val="CCCCCC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92" name="Google Shape;192;p25"/>
          <p:cNvCxnSpPr/>
          <p:nvPr/>
        </p:nvCxnSpPr>
        <p:spPr>
          <a:xfrm flipH="1">
            <a:off x="419175" y="4400550"/>
            <a:ext cx="1781100" cy="476400"/>
          </a:xfrm>
          <a:prstGeom prst="straightConnector1">
            <a:avLst/>
          </a:prstGeom>
          <a:noFill/>
          <a:ln w="19050" cap="flat" cmpd="sng">
            <a:solidFill>
              <a:srgbClr val="CCCCCC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193" name="Google Shape;193;p25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-866776" y="3072399"/>
            <a:ext cx="2827748" cy="2827748"/>
          </a:xfrm>
          <a:prstGeom prst="rect">
            <a:avLst/>
          </a:prstGeom>
          <a:noFill/>
          <a:ln>
            <a:noFill/>
          </a:ln>
        </p:spPr>
      </p:pic>
      <p:pic>
        <p:nvPicPr>
          <p:cNvPr id="194" name="Google Shape;194;p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78597" y="2288803"/>
            <a:ext cx="539249" cy="539249"/>
          </a:xfrm>
          <a:prstGeom prst="rect">
            <a:avLst/>
          </a:prstGeom>
          <a:noFill/>
          <a:ln>
            <a:noFill/>
          </a:ln>
        </p:spPr>
      </p:pic>
      <p:pic>
        <p:nvPicPr>
          <p:cNvPr id="195" name="Google Shape;195;p25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1960974" y="4130924"/>
            <a:ext cx="539249" cy="539249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96" name="Google Shape;196;p25"/>
          <p:cNvCxnSpPr/>
          <p:nvPr/>
        </p:nvCxnSpPr>
        <p:spPr>
          <a:xfrm flipH="1">
            <a:off x="7785150" y="914400"/>
            <a:ext cx="844500" cy="3503700"/>
          </a:xfrm>
          <a:prstGeom prst="straightConnector1">
            <a:avLst/>
          </a:prstGeom>
          <a:noFill/>
          <a:ln w="19050" cap="flat" cmpd="sng">
            <a:solidFill>
              <a:srgbClr val="CCCCCC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197" name="Google Shape;197;p2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462976" y="3545539"/>
            <a:ext cx="2480996" cy="2482811"/>
          </a:xfrm>
          <a:prstGeom prst="rect">
            <a:avLst/>
          </a:prstGeom>
          <a:noFill/>
          <a:ln>
            <a:noFill/>
          </a:ln>
        </p:spPr>
      </p:pic>
      <p:pic>
        <p:nvPicPr>
          <p:cNvPr id="198" name="Google Shape;198;p25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7916776" y="212552"/>
            <a:ext cx="1498948" cy="149894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dk2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720000" y="540000"/>
            <a:ext cx="7704000" cy="56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Libre Baskerville"/>
              <a:buNone/>
              <a:defRPr sz="2800" b="1">
                <a:solidFill>
                  <a:schemeClr val="accent1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100"/>
              <a:buFont typeface="Merriweather Black"/>
              <a:buNone/>
              <a:defRPr sz="3100">
                <a:solidFill>
                  <a:schemeClr val="dk1"/>
                </a:solidFill>
                <a:latin typeface="Merriweather Black"/>
                <a:ea typeface="Merriweather Black"/>
                <a:cs typeface="Merriweather Black"/>
                <a:sym typeface="Merriweather Black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100"/>
              <a:buFont typeface="Merriweather Black"/>
              <a:buNone/>
              <a:defRPr sz="3100">
                <a:solidFill>
                  <a:schemeClr val="dk1"/>
                </a:solidFill>
                <a:latin typeface="Merriweather Black"/>
                <a:ea typeface="Merriweather Black"/>
                <a:cs typeface="Merriweather Black"/>
                <a:sym typeface="Merriweather Black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100"/>
              <a:buFont typeface="Merriweather Black"/>
              <a:buNone/>
              <a:defRPr sz="3100">
                <a:solidFill>
                  <a:schemeClr val="dk1"/>
                </a:solidFill>
                <a:latin typeface="Merriweather Black"/>
                <a:ea typeface="Merriweather Black"/>
                <a:cs typeface="Merriweather Black"/>
                <a:sym typeface="Merriweather Black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100"/>
              <a:buFont typeface="Merriweather Black"/>
              <a:buNone/>
              <a:defRPr sz="3100">
                <a:solidFill>
                  <a:schemeClr val="dk1"/>
                </a:solidFill>
                <a:latin typeface="Merriweather Black"/>
                <a:ea typeface="Merriweather Black"/>
                <a:cs typeface="Merriweather Black"/>
                <a:sym typeface="Merriweather Black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100"/>
              <a:buFont typeface="Merriweather Black"/>
              <a:buNone/>
              <a:defRPr sz="3100">
                <a:solidFill>
                  <a:schemeClr val="dk1"/>
                </a:solidFill>
                <a:latin typeface="Merriweather Black"/>
                <a:ea typeface="Merriweather Black"/>
                <a:cs typeface="Merriweather Black"/>
                <a:sym typeface="Merriweather Black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100"/>
              <a:buFont typeface="Merriweather Black"/>
              <a:buNone/>
              <a:defRPr sz="3100">
                <a:solidFill>
                  <a:schemeClr val="dk1"/>
                </a:solidFill>
                <a:latin typeface="Merriweather Black"/>
                <a:ea typeface="Merriweather Black"/>
                <a:cs typeface="Merriweather Black"/>
                <a:sym typeface="Merriweather Black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100"/>
              <a:buFont typeface="Merriweather Black"/>
              <a:buNone/>
              <a:defRPr sz="3100">
                <a:solidFill>
                  <a:schemeClr val="dk1"/>
                </a:solidFill>
                <a:latin typeface="Merriweather Black"/>
                <a:ea typeface="Merriweather Black"/>
                <a:cs typeface="Merriweather Black"/>
                <a:sym typeface="Merriweather Black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100"/>
              <a:buFont typeface="Merriweather Black"/>
              <a:buNone/>
              <a:defRPr sz="3100">
                <a:solidFill>
                  <a:schemeClr val="dk1"/>
                </a:solidFill>
                <a:latin typeface="Merriweather Black"/>
                <a:ea typeface="Merriweather Black"/>
                <a:cs typeface="Merriweather Black"/>
                <a:sym typeface="Merriweather Black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720000" y="1237083"/>
            <a:ext cx="7704000" cy="3366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bin"/>
              <a:buChar char="●"/>
              <a:defRPr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1pPr>
            <a:lvl2pPr marL="914400" lvl="1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bin"/>
              <a:buChar char="○"/>
              <a:defRPr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2pPr>
            <a:lvl3pPr marL="1371600" lvl="2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bin"/>
              <a:buChar char="■"/>
              <a:defRPr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3pPr>
            <a:lvl4pPr marL="1828800" lvl="3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bin"/>
              <a:buChar char="●"/>
              <a:defRPr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4pPr>
            <a:lvl5pPr marL="2286000" lvl="4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bin"/>
              <a:buChar char="○"/>
              <a:defRPr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lvl="5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bin"/>
              <a:buChar char="■"/>
              <a:defRPr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lvl="6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bin"/>
              <a:buChar char="●"/>
              <a:defRPr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lvl="7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bin"/>
              <a:buChar char="○"/>
              <a:defRPr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lvl="8" indent="-31750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400"/>
              <a:buFont typeface="Cabin"/>
              <a:buChar char="■"/>
              <a:defRPr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8" r:id="rId3"/>
    <p:sldLayoutId id="2147483659" r:id="rId4"/>
    <p:sldLayoutId id="2147483660" r:id="rId5"/>
    <p:sldLayoutId id="2147483665" r:id="rId6"/>
    <p:sldLayoutId id="2147483667" r:id="rId7"/>
    <p:sldLayoutId id="2147483670" r:id="rId8"/>
    <p:sldLayoutId id="2147483671" r:id="rId9"/>
    <p:sldLayoutId id="2147483672" r:id="rId10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340">
          <p15:clr>
            <a:srgbClr val="EA4335"/>
          </p15:clr>
        </p15:guide>
        <p15:guide id="2" pos="454">
          <p15:clr>
            <a:srgbClr val="EA4335"/>
          </p15:clr>
        </p15:guide>
        <p15:guide id="3" orient="horz" pos="2900">
          <p15:clr>
            <a:srgbClr val="EA4335"/>
          </p15:clr>
        </p15:guide>
        <p15:guide id="4" pos="5306">
          <p15:clr>
            <a:srgbClr val="EA4335"/>
          </p15:clr>
        </p15:guide>
        <p15:guide id="5" orient="horz" pos="1620">
          <p15:clr>
            <a:srgbClr val="EA4335"/>
          </p15:clr>
        </p15:guide>
        <p15:guide id="6" pos="2880">
          <p15:clr>
            <a:srgbClr val="EA4335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4.png"/><Relationship Id="rId7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image" Target="../media/image3.png"/><Relationship Id="rId4" Type="http://schemas.openxmlformats.org/officeDocument/2006/relationships/image" Target="../media/image5.png"/><Relationship Id="rId9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.pn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1.png"/><Relationship Id="rId7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png"/><Relationship Id="rId5" Type="http://schemas.openxmlformats.org/officeDocument/2006/relationships/image" Target="../media/image5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3.png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Google Shape;215;p30"/>
          <p:cNvSpPr txBox="1">
            <a:spLocks noGrp="1"/>
          </p:cNvSpPr>
          <p:nvPr>
            <p:ph type="subTitle" idx="1"/>
          </p:nvPr>
        </p:nvSpPr>
        <p:spPr>
          <a:xfrm rot="-546">
            <a:off x="3601416" y="3307488"/>
            <a:ext cx="3776700" cy="426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/>
              <a:t>B</a:t>
            </a:r>
            <a:r>
              <a:rPr lang="en" dirty="0" smtClean="0"/>
              <a:t>y: Osama Buwethen ID:3893</a:t>
            </a: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/>
              <a:t>O</a:t>
            </a:r>
            <a:r>
              <a:rPr lang="en" dirty="0" smtClean="0"/>
              <a:t>sama-3893@limu.edu.ly</a:t>
            </a:r>
            <a:endParaRPr dirty="0"/>
          </a:p>
        </p:txBody>
      </p:sp>
      <p:sp>
        <p:nvSpPr>
          <p:cNvPr id="216" name="Google Shape;216;p30"/>
          <p:cNvSpPr txBox="1">
            <a:spLocks noGrp="1"/>
          </p:cNvSpPr>
          <p:nvPr>
            <p:ph type="ctrTitle"/>
          </p:nvPr>
        </p:nvSpPr>
        <p:spPr>
          <a:xfrm>
            <a:off x="3264000" y="1523700"/>
            <a:ext cx="5160000" cy="1783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>
              <a:buClr>
                <a:schemeClr val="dk1"/>
              </a:buClr>
              <a:buSzPts val="1100"/>
            </a:pPr>
            <a:r>
              <a:rPr lang="en-US">
                <a:solidFill>
                  <a:schemeClr val="accent4"/>
                </a:solidFill>
              </a:rPr>
              <a:t>Perception and Its Five Stages</a:t>
            </a:r>
            <a:endParaRPr dirty="0">
              <a:solidFill>
                <a:schemeClr val="accent1"/>
              </a:solidFill>
            </a:endParaRPr>
          </a:p>
        </p:txBody>
      </p:sp>
      <p:cxnSp>
        <p:nvCxnSpPr>
          <p:cNvPr id="217" name="Google Shape;217;p30"/>
          <p:cNvCxnSpPr/>
          <p:nvPr/>
        </p:nvCxnSpPr>
        <p:spPr>
          <a:xfrm rot="10800000">
            <a:off x="1800225" y="400275"/>
            <a:ext cx="38100" cy="2142900"/>
          </a:xfrm>
          <a:prstGeom prst="straightConnector1">
            <a:avLst/>
          </a:prstGeom>
          <a:noFill/>
          <a:ln w="19050" cap="flat" cmpd="sng">
            <a:solidFill>
              <a:srgbClr val="CCCCCC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18" name="Google Shape;218;p30"/>
          <p:cNvCxnSpPr/>
          <p:nvPr/>
        </p:nvCxnSpPr>
        <p:spPr>
          <a:xfrm rot="10800000" flipH="1">
            <a:off x="1847850" y="885675"/>
            <a:ext cx="685800" cy="1695600"/>
          </a:xfrm>
          <a:prstGeom prst="straightConnector1">
            <a:avLst/>
          </a:prstGeom>
          <a:noFill/>
          <a:ln w="19050" cap="flat" cmpd="sng">
            <a:solidFill>
              <a:srgbClr val="CCCCCC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19" name="Google Shape;219;p30"/>
          <p:cNvCxnSpPr/>
          <p:nvPr/>
        </p:nvCxnSpPr>
        <p:spPr>
          <a:xfrm rot="10800000">
            <a:off x="1295550" y="1047900"/>
            <a:ext cx="552300" cy="1542900"/>
          </a:xfrm>
          <a:prstGeom prst="straightConnector1">
            <a:avLst/>
          </a:prstGeom>
          <a:noFill/>
          <a:ln w="19050" cap="flat" cmpd="sng">
            <a:solidFill>
              <a:srgbClr val="CCCCCC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20" name="Google Shape;220;p30"/>
          <p:cNvCxnSpPr/>
          <p:nvPr/>
        </p:nvCxnSpPr>
        <p:spPr>
          <a:xfrm rot="10800000">
            <a:off x="352575" y="1533450"/>
            <a:ext cx="1504800" cy="1038300"/>
          </a:xfrm>
          <a:prstGeom prst="straightConnector1">
            <a:avLst/>
          </a:prstGeom>
          <a:noFill/>
          <a:ln w="19050" cap="flat" cmpd="sng">
            <a:solidFill>
              <a:srgbClr val="CCCCCC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21" name="Google Shape;221;p30"/>
          <p:cNvCxnSpPr/>
          <p:nvPr/>
        </p:nvCxnSpPr>
        <p:spPr>
          <a:xfrm flipH="1">
            <a:off x="600150" y="2562225"/>
            <a:ext cx="1247700" cy="1143300"/>
          </a:xfrm>
          <a:prstGeom prst="straightConnector1">
            <a:avLst/>
          </a:prstGeom>
          <a:noFill/>
          <a:ln w="19050" cap="flat" cmpd="sng">
            <a:solidFill>
              <a:srgbClr val="CCCCCC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22" name="Google Shape;222;p30"/>
          <p:cNvCxnSpPr/>
          <p:nvPr/>
        </p:nvCxnSpPr>
        <p:spPr>
          <a:xfrm flipH="1">
            <a:off x="1247850" y="2552700"/>
            <a:ext cx="600000" cy="2229000"/>
          </a:xfrm>
          <a:prstGeom prst="straightConnector1">
            <a:avLst/>
          </a:prstGeom>
          <a:noFill/>
          <a:ln w="19050" cap="flat" cmpd="sng">
            <a:solidFill>
              <a:srgbClr val="CCCCCC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23" name="Google Shape;223;p30"/>
          <p:cNvCxnSpPr/>
          <p:nvPr/>
        </p:nvCxnSpPr>
        <p:spPr>
          <a:xfrm flipH="1">
            <a:off x="1845547" y="2552676"/>
            <a:ext cx="2400" cy="1528800"/>
          </a:xfrm>
          <a:prstGeom prst="straightConnector1">
            <a:avLst/>
          </a:prstGeom>
          <a:noFill/>
          <a:ln w="19050" cap="flat" cmpd="sng">
            <a:solidFill>
              <a:srgbClr val="CCCCCC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24" name="Google Shape;224;p30"/>
          <p:cNvCxnSpPr/>
          <p:nvPr/>
        </p:nvCxnSpPr>
        <p:spPr>
          <a:xfrm>
            <a:off x="1843100" y="2574125"/>
            <a:ext cx="988200" cy="1802700"/>
          </a:xfrm>
          <a:prstGeom prst="straightConnector1">
            <a:avLst/>
          </a:prstGeom>
          <a:noFill/>
          <a:ln w="19050" cap="flat" cmpd="sng">
            <a:solidFill>
              <a:srgbClr val="CCCCCC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25" name="Google Shape;225;p30"/>
          <p:cNvCxnSpPr/>
          <p:nvPr/>
        </p:nvCxnSpPr>
        <p:spPr>
          <a:xfrm>
            <a:off x="1845475" y="2562225"/>
            <a:ext cx="1988400" cy="1609800"/>
          </a:xfrm>
          <a:prstGeom prst="straightConnector1">
            <a:avLst/>
          </a:prstGeom>
          <a:noFill/>
          <a:ln w="19050" cap="flat" cmpd="sng">
            <a:solidFill>
              <a:srgbClr val="CCCCCC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226" name="Google Shape;226;p3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152051" y="248326"/>
            <a:ext cx="1019776" cy="1019776"/>
          </a:xfrm>
          <a:prstGeom prst="rect">
            <a:avLst/>
          </a:prstGeom>
          <a:noFill/>
          <a:ln>
            <a:noFill/>
          </a:ln>
        </p:spPr>
      </p:pic>
      <p:pic>
        <p:nvPicPr>
          <p:cNvPr id="227" name="Google Shape;227;p3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028700" y="764552"/>
            <a:ext cx="501699" cy="503547"/>
          </a:xfrm>
          <a:prstGeom prst="rect">
            <a:avLst/>
          </a:prstGeom>
          <a:noFill/>
          <a:ln>
            <a:noFill/>
          </a:ln>
        </p:spPr>
      </p:pic>
      <p:pic>
        <p:nvPicPr>
          <p:cNvPr id="228" name="Google Shape;228;p30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455076" y="4029074"/>
            <a:ext cx="817599" cy="817599"/>
          </a:xfrm>
          <a:prstGeom prst="rect">
            <a:avLst/>
          </a:prstGeom>
          <a:noFill/>
          <a:ln>
            <a:noFill/>
          </a:ln>
        </p:spPr>
      </p:pic>
      <p:pic>
        <p:nvPicPr>
          <p:cNvPr id="229" name="Google Shape;229;p30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538200" y="4314825"/>
            <a:ext cx="1371601" cy="1371601"/>
          </a:xfrm>
          <a:prstGeom prst="rect">
            <a:avLst/>
          </a:prstGeom>
          <a:noFill/>
          <a:ln>
            <a:noFill/>
          </a:ln>
        </p:spPr>
      </p:pic>
      <p:pic>
        <p:nvPicPr>
          <p:cNvPr id="230" name="Google Shape;230;p30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3667868" y="3987000"/>
            <a:ext cx="501700" cy="501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31" name="Google Shape;231;p30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1562093" y="91275"/>
            <a:ext cx="501700" cy="501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32" name="Google Shape;232;p30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47618" y="1268100"/>
            <a:ext cx="501700" cy="501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33" name="Google Shape;233;p30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387122" y="3503716"/>
            <a:ext cx="426895" cy="426901"/>
          </a:xfrm>
          <a:prstGeom prst="rect">
            <a:avLst/>
          </a:prstGeom>
          <a:noFill/>
          <a:ln>
            <a:noFill/>
          </a:ln>
        </p:spPr>
      </p:pic>
      <p:pic>
        <p:nvPicPr>
          <p:cNvPr id="234" name="Google Shape;234;p30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1723947" y="3943275"/>
            <a:ext cx="241401" cy="241401"/>
          </a:xfrm>
          <a:prstGeom prst="rect">
            <a:avLst/>
          </a:prstGeom>
          <a:noFill/>
          <a:ln>
            <a:noFill/>
          </a:ln>
        </p:spPr>
      </p:pic>
      <p:pic>
        <p:nvPicPr>
          <p:cNvPr id="235" name="Google Shape;235;p30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454075" y="1212875"/>
            <a:ext cx="2717751" cy="2717751"/>
          </a:xfrm>
          <a:prstGeom prst="rect">
            <a:avLst/>
          </a:prstGeom>
          <a:noFill/>
          <a:ln>
            <a:noFill/>
          </a:ln>
        </p:spPr>
      </p:pic>
      <p:pic>
        <p:nvPicPr>
          <p:cNvPr id="236" name="Google Shape;236;p30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818750" y="1577550"/>
            <a:ext cx="1988402" cy="1988402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37" name="Google Shape;237;p30"/>
          <p:cNvGrpSpPr/>
          <p:nvPr/>
        </p:nvGrpSpPr>
        <p:grpSpPr>
          <a:xfrm>
            <a:off x="1404140" y="2162902"/>
            <a:ext cx="817615" cy="817699"/>
            <a:chOff x="720890" y="1419711"/>
            <a:chExt cx="376209" cy="376248"/>
          </a:xfrm>
        </p:grpSpPr>
        <p:sp>
          <p:nvSpPr>
            <p:cNvPr id="238" name="Google Shape;238;p30"/>
            <p:cNvSpPr/>
            <p:nvPr/>
          </p:nvSpPr>
          <p:spPr>
            <a:xfrm>
              <a:off x="742879" y="1419711"/>
              <a:ext cx="332270" cy="376248"/>
            </a:xfrm>
            <a:custGeom>
              <a:avLst/>
              <a:gdLst/>
              <a:ahLst/>
              <a:cxnLst/>
              <a:rect l="l" t="t" r="r" b="b"/>
              <a:pathLst>
                <a:path w="8598" h="9736" extrusionOk="0">
                  <a:moveTo>
                    <a:pt x="3311" y="857"/>
                  </a:moveTo>
                  <a:cubicBezTo>
                    <a:pt x="3305" y="904"/>
                    <a:pt x="3300" y="952"/>
                    <a:pt x="3300" y="1001"/>
                  </a:cubicBezTo>
                  <a:cubicBezTo>
                    <a:pt x="3300" y="1049"/>
                    <a:pt x="3305" y="1096"/>
                    <a:pt x="3311" y="1144"/>
                  </a:cubicBezTo>
                  <a:lnTo>
                    <a:pt x="1224" y="1144"/>
                  </a:lnTo>
                  <a:cubicBezTo>
                    <a:pt x="1135" y="1144"/>
                    <a:pt x="1065" y="1061"/>
                    <a:pt x="1085" y="969"/>
                  </a:cubicBezTo>
                  <a:cubicBezTo>
                    <a:pt x="1100" y="902"/>
                    <a:pt x="1160" y="857"/>
                    <a:pt x="1228" y="857"/>
                  </a:cubicBezTo>
                  <a:close/>
                  <a:moveTo>
                    <a:pt x="7374" y="859"/>
                  </a:moveTo>
                  <a:cubicBezTo>
                    <a:pt x="7463" y="859"/>
                    <a:pt x="7533" y="941"/>
                    <a:pt x="7512" y="1033"/>
                  </a:cubicBezTo>
                  <a:cubicBezTo>
                    <a:pt x="7498" y="1100"/>
                    <a:pt x="7437" y="1145"/>
                    <a:pt x="7369" y="1145"/>
                  </a:cubicBezTo>
                  <a:lnTo>
                    <a:pt x="5286" y="1145"/>
                  </a:lnTo>
                  <a:cubicBezTo>
                    <a:pt x="5293" y="1098"/>
                    <a:pt x="5297" y="1050"/>
                    <a:pt x="5297" y="1002"/>
                  </a:cubicBezTo>
                  <a:cubicBezTo>
                    <a:pt x="5297" y="953"/>
                    <a:pt x="5293" y="906"/>
                    <a:pt x="5286" y="859"/>
                  </a:cubicBezTo>
                  <a:close/>
                  <a:moveTo>
                    <a:pt x="4300" y="281"/>
                  </a:moveTo>
                  <a:cubicBezTo>
                    <a:pt x="4693" y="281"/>
                    <a:pt x="5012" y="600"/>
                    <a:pt x="5012" y="994"/>
                  </a:cubicBezTo>
                  <a:cubicBezTo>
                    <a:pt x="5012" y="1387"/>
                    <a:pt x="4693" y="1706"/>
                    <a:pt x="4300" y="1706"/>
                  </a:cubicBezTo>
                  <a:cubicBezTo>
                    <a:pt x="3906" y="1706"/>
                    <a:pt x="3587" y="1387"/>
                    <a:pt x="3587" y="994"/>
                  </a:cubicBezTo>
                  <a:cubicBezTo>
                    <a:pt x="3587" y="600"/>
                    <a:pt x="3906" y="281"/>
                    <a:pt x="4300" y="281"/>
                  </a:cubicBezTo>
                  <a:close/>
                  <a:moveTo>
                    <a:pt x="4732" y="1902"/>
                  </a:moveTo>
                  <a:lnTo>
                    <a:pt x="4732" y="2284"/>
                  </a:lnTo>
                  <a:lnTo>
                    <a:pt x="3877" y="2284"/>
                  </a:lnTo>
                  <a:lnTo>
                    <a:pt x="3877" y="1902"/>
                  </a:lnTo>
                  <a:cubicBezTo>
                    <a:pt x="4006" y="1965"/>
                    <a:pt x="4151" y="1999"/>
                    <a:pt x="4305" y="1999"/>
                  </a:cubicBezTo>
                  <a:cubicBezTo>
                    <a:pt x="4458" y="1999"/>
                    <a:pt x="4603" y="1965"/>
                    <a:pt x="4732" y="1902"/>
                  </a:cubicBezTo>
                  <a:close/>
                  <a:moveTo>
                    <a:pt x="5149" y="2569"/>
                  </a:moveTo>
                  <a:cubicBezTo>
                    <a:pt x="5217" y="2569"/>
                    <a:pt x="5278" y="2613"/>
                    <a:pt x="5293" y="2680"/>
                  </a:cubicBezTo>
                  <a:cubicBezTo>
                    <a:pt x="5313" y="2772"/>
                    <a:pt x="5243" y="2855"/>
                    <a:pt x="5154" y="2855"/>
                  </a:cubicBezTo>
                  <a:lnTo>
                    <a:pt x="3448" y="2855"/>
                  </a:lnTo>
                  <a:cubicBezTo>
                    <a:pt x="3380" y="2855"/>
                    <a:pt x="3318" y="2809"/>
                    <a:pt x="3305" y="2744"/>
                  </a:cubicBezTo>
                  <a:cubicBezTo>
                    <a:pt x="3285" y="2650"/>
                    <a:pt x="3355" y="2569"/>
                    <a:pt x="3444" y="2569"/>
                  </a:cubicBezTo>
                  <a:close/>
                  <a:moveTo>
                    <a:pt x="3876" y="3140"/>
                  </a:moveTo>
                  <a:lnTo>
                    <a:pt x="3876" y="6599"/>
                  </a:lnTo>
                  <a:lnTo>
                    <a:pt x="3591" y="6599"/>
                  </a:lnTo>
                  <a:lnTo>
                    <a:pt x="3591" y="3140"/>
                  </a:lnTo>
                  <a:close/>
                  <a:moveTo>
                    <a:pt x="4446" y="3140"/>
                  </a:moveTo>
                  <a:lnTo>
                    <a:pt x="4446" y="6599"/>
                  </a:lnTo>
                  <a:lnTo>
                    <a:pt x="4162" y="6599"/>
                  </a:lnTo>
                  <a:lnTo>
                    <a:pt x="4162" y="3140"/>
                  </a:lnTo>
                  <a:close/>
                  <a:moveTo>
                    <a:pt x="5017" y="3140"/>
                  </a:moveTo>
                  <a:lnTo>
                    <a:pt x="5017" y="6599"/>
                  </a:lnTo>
                  <a:lnTo>
                    <a:pt x="4732" y="6599"/>
                  </a:lnTo>
                  <a:lnTo>
                    <a:pt x="4732" y="3140"/>
                  </a:lnTo>
                  <a:close/>
                  <a:moveTo>
                    <a:pt x="5721" y="6883"/>
                  </a:moveTo>
                  <a:cubicBezTo>
                    <a:pt x="5787" y="6883"/>
                    <a:pt x="5849" y="6929"/>
                    <a:pt x="5864" y="6995"/>
                  </a:cubicBezTo>
                  <a:cubicBezTo>
                    <a:pt x="5883" y="7088"/>
                    <a:pt x="5813" y="7170"/>
                    <a:pt x="5724" y="7170"/>
                  </a:cubicBezTo>
                  <a:lnTo>
                    <a:pt x="3449" y="7170"/>
                  </a:lnTo>
                  <a:cubicBezTo>
                    <a:pt x="3376" y="7170"/>
                    <a:pt x="3311" y="7223"/>
                    <a:pt x="3302" y="7295"/>
                  </a:cubicBezTo>
                  <a:cubicBezTo>
                    <a:pt x="3291" y="7380"/>
                    <a:pt x="3359" y="7455"/>
                    <a:pt x="3444" y="7455"/>
                  </a:cubicBezTo>
                  <a:lnTo>
                    <a:pt x="5632" y="7455"/>
                  </a:lnTo>
                  <a:lnTo>
                    <a:pt x="5870" y="7990"/>
                  </a:lnTo>
                  <a:cubicBezTo>
                    <a:pt x="5924" y="8113"/>
                    <a:pt x="6002" y="8220"/>
                    <a:pt x="6096" y="8310"/>
                  </a:cubicBezTo>
                  <a:lnTo>
                    <a:pt x="2502" y="8310"/>
                  </a:lnTo>
                  <a:cubicBezTo>
                    <a:pt x="2595" y="8221"/>
                    <a:pt x="2672" y="8113"/>
                    <a:pt x="2727" y="7990"/>
                  </a:cubicBezTo>
                  <a:lnTo>
                    <a:pt x="3004" y="7370"/>
                  </a:lnTo>
                  <a:cubicBezTo>
                    <a:pt x="3033" y="7304"/>
                    <a:pt x="3009" y="7220"/>
                    <a:pt x="2935" y="7182"/>
                  </a:cubicBezTo>
                  <a:cubicBezTo>
                    <a:pt x="2917" y="7173"/>
                    <a:pt x="2895" y="7169"/>
                    <a:pt x="2873" y="7169"/>
                  </a:cubicBezTo>
                  <a:cubicBezTo>
                    <a:pt x="2787" y="7169"/>
                    <a:pt x="2717" y="7089"/>
                    <a:pt x="2734" y="6999"/>
                  </a:cubicBezTo>
                  <a:cubicBezTo>
                    <a:pt x="2746" y="6931"/>
                    <a:pt x="2809" y="6883"/>
                    <a:pt x="2878" y="6883"/>
                  </a:cubicBezTo>
                  <a:close/>
                  <a:moveTo>
                    <a:pt x="6804" y="8595"/>
                  </a:moveTo>
                  <a:cubicBezTo>
                    <a:pt x="6989" y="8595"/>
                    <a:pt x="7148" y="8714"/>
                    <a:pt x="7206" y="8880"/>
                  </a:cubicBezTo>
                  <a:lnTo>
                    <a:pt x="1391" y="8880"/>
                  </a:lnTo>
                  <a:cubicBezTo>
                    <a:pt x="1450" y="8714"/>
                    <a:pt x="1609" y="8595"/>
                    <a:pt x="1795" y="8595"/>
                  </a:cubicBezTo>
                  <a:close/>
                  <a:moveTo>
                    <a:pt x="7882" y="9166"/>
                  </a:moveTo>
                  <a:cubicBezTo>
                    <a:pt x="8068" y="9166"/>
                    <a:pt x="8227" y="9286"/>
                    <a:pt x="8285" y="9451"/>
                  </a:cubicBezTo>
                  <a:lnTo>
                    <a:pt x="312" y="9451"/>
                  </a:lnTo>
                  <a:cubicBezTo>
                    <a:pt x="371" y="9286"/>
                    <a:pt x="530" y="9166"/>
                    <a:pt x="715" y="9166"/>
                  </a:cubicBezTo>
                  <a:close/>
                  <a:moveTo>
                    <a:pt x="4303" y="0"/>
                  </a:moveTo>
                  <a:cubicBezTo>
                    <a:pt x="3906" y="0"/>
                    <a:pt x="3563" y="233"/>
                    <a:pt x="3401" y="571"/>
                  </a:cubicBezTo>
                  <a:lnTo>
                    <a:pt x="1240" y="571"/>
                  </a:lnTo>
                  <a:cubicBezTo>
                    <a:pt x="1017" y="571"/>
                    <a:pt x="824" y="737"/>
                    <a:pt x="804" y="959"/>
                  </a:cubicBezTo>
                  <a:cubicBezTo>
                    <a:pt x="782" y="1213"/>
                    <a:pt x="981" y="1426"/>
                    <a:pt x="1230" y="1426"/>
                  </a:cubicBezTo>
                  <a:lnTo>
                    <a:pt x="3404" y="1426"/>
                  </a:lnTo>
                  <a:cubicBezTo>
                    <a:pt x="3452" y="1527"/>
                    <a:pt x="3516" y="1617"/>
                    <a:pt x="3592" y="1697"/>
                  </a:cubicBezTo>
                  <a:lnTo>
                    <a:pt x="3592" y="2283"/>
                  </a:lnTo>
                  <a:lnTo>
                    <a:pt x="3457" y="2283"/>
                  </a:lnTo>
                  <a:cubicBezTo>
                    <a:pt x="3238" y="2283"/>
                    <a:pt x="3049" y="2444"/>
                    <a:pt x="3024" y="2661"/>
                  </a:cubicBezTo>
                  <a:cubicBezTo>
                    <a:pt x="3000" y="2868"/>
                    <a:pt x="3126" y="3050"/>
                    <a:pt x="3306" y="3114"/>
                  </a:cubicBezTo>
                  <a:lnTo>
                    <a:pt x="3306" y="6599"/>
                  </a:lnTo>
                  <a:lnTo>
                    <a:pt x="2887" y="6599"/>
                  </a:lnTo>
                  <a:cubicBezTo>
                    <a:pt x="2669" y="6599"/>
                    <a:pt x="2478" y="6760"/>
                    <a:pt x="2453" y="6977"/>
                  </a:cubicBezTo>
                  <a:cubicBezTo>
                    <a:pt x="2432" y="7162"/>
                    <a:pt x="2530" y="7327"/>
                    <a:pt x="2680" y="7406"/>
                  </a:cubicBezTo>
                  <a:lnTo>
                    <a:pt x="2472" y="7873"/>
                  </a:lnTo>
                  <a:cubicBezTo>
                    <a:pt x="2353" y="8138"/>
                    <a:pt x="2090" y="8309"/>
                    <a:pt x="1799" y="8309"/>
                  </a:cubicBezTo>
                  <a:cubicBezTo>
                    <a:pt x="1455" y="8309"/>
                    <a:pt x="1166" y="8554"/>
                    <a:pt x="1101" y="8880"/>
                  </a:cubicBezTo>
                  <a:lnTo>
                    <a:pt x="715" y="8880"/>
                  </a:lnTo>
                  <a:cubicBezTo>
                    <a:pt x="321" y="8880"/>
                    <a:pt x="1" y="9202"/>
                    <a:pt x="3" y="9596"/>
                  </a:cubicBezTo>
                  <a:cubicBezTo>
                    <a:pt x="3" y="9674"/>
                    <a:pt x="68" y="9736"/>
                    <a:pt x="146" y="9736"/>
                  </a:cubicBezTo>
                  <a:lnTo>
                    <a:pt x="8453" y="9736"/>
                  </a:lnTo>
                  <a:cubicBezTo>
                    <a:pt x="8531" y="9736"/>
                    <a:pt x="8594" y="9673"/>
                    <a:pt x="8596" y="9596"/>
                  </a:cubicBezTo>
                  <a:cubicBezTo>
                    <a:pt x="8597" y="9202"/>
                    <a:pt x="8276" y="8880"/>
                    <a:pt x="7882" y="8880"/>
                  </a:cubicBezTo>
                  <a:lnTo>
                    <a:pt x="7502" y="8880"/>
                  </a:lnTo>
                  <a:cubicBezTo>
                    <a:pt x="7435" y="8556"/>
                    <a:pt x="7148" y="8309"/>
                    <a:pt x="6804" y="8309"/>
                  </a:cubicBezTo>
                  <a:cubicBezTo>
                    <a:pt x="6513" y="8309"/>
                    <a:pt x="6250" y="8138"/>
                    <a:pt x="6131" y="7873"/>
                  </a:cubicBezTo>
                  <a:lnTo>
                    <a:pt x="5923" y="7406"/>
                  </a:lnTo>
                  <a:cubicBezTo>
                    <a:pt x="6073" y="7326"/>
                    <a:pt x="6172" y="7161"/>
                    <a:pt x="6150" y="6976"/>
                  </a:cubicBezTo>
                  <a:cubicBezTo>
                    <a:pt x="6124" y="6758"/>
                    <a:pt x="5934" y="6599"/>
                    <a:pt x="5715" y="6599"/>
                  </a:cubicBezTo>
                  <a:lnTo>
                    <a:pt x="5302" y="6599"/>
                  </a:lnTo>
                  <a:lnTo>
                    <a:pt x="5302" y="3114"/>
                  </a:lnTo>
                  <a:cubicBezTo>
                    <a:pt x="5482" y="3051"/>
                    <a:pt x="5607" y="2868"/>
                    <a:pt x="5584" y="2661"/>
                  </a:cubicBezTo>
                  <a:cubicBezTo>
                    <a:pt x="5559" y="2444"/>
                    <a:pt x="5369" y="2283"/>
                    <a:pt x="5151" y="2283"/>
                  </a:cubicBezTo>
                  <a:lnTo>
                    <a:pt x="5016" y="2283"/>
                  </a:lnTo>
                  <a:lnTo>
                    <a:pt x="5016" y="1697"/>
                  </a:lnTo>
                  <a:cubicBezTo>
                    <a:pt x="5092" y="1619"/>
                    <a:pt x="5156" y="1527"/>
                    <a:pt x="5204" y="1426"/>
                  </a:cubicBezTo>
                  <a:lnTo>
                    <a:pt x="7366" y="1426"/>
                  </a:lnTo>
                  <a:cubicBezTo>
                    <a:pt x="7589" y="1426"/>
                    <a:pt x="7783" y="1261"/>
                    <a:pt x="7803" y="1039"/>
                  </a:cubicBezTo>
                  <a:cubicBezTo>
                    <a:pt x="7825" y="784"/>
                    <a:pt x="7625" y="571"/>
                    <a:pt x="7376" y="571"/>
                  </a:cubicBezTo>
                  <a:lnTo>
                    <a:pt x="5206" y="571"/>
                  </a:lnTo>
                  <a:cubicBezTo>
                    <a:pt x="5045" y="234"/>
                    <a:pt x="4700" y="0"/>
                    <a:pt x="4303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9" name="Google Shape;239;p30"/>
            <p:cNvSpPr/>
            <p:nvPr/>
          </p:nvSpPr>
          <p:spPr>
            <a:xfrm>
              <a:off x="720890" y="1485678"/>
              <a:ext cx="138542" cy="188819"/>
            </a:xfrm>
            <a:custGeom>
              <a:avLst/>
              <a:gdLst/>
              <a:ahLst/>
              <a:cxnLst/>
              <a:rect l="l" t="t" r="r" b="b"/>
              <a:pathLst>
                <a:path w="3585" h="4886" extrusionOk="0">
                  <a:moveTo>
                    <a:pt x="1651" y="692"/>
                  </a:moveTo>
                  <a:lnTo>
                    <a:pt x="1651" y="2953"/>
                  </a:lnTo>
                  <a:lnTo>
                    <a:pt x="388" y="2953"/>
                  </a:lnTo>
                  <a:lnTo>
                    <a:pt x="1651" y="692"/>
                  </a:lnTo>
                  <a:close/>
                  <a:moveTo>
                    <a:pt x="1936" y="692"/>
                  </a:moveTo>
                  <a:lnTo>
                    <a:pt x="3200" y="2953"/>
                  </a:lnTo>
                  <a:lnTo>
                    <a:pt x="1936" y="2953"/>
                  </a:lnTo>
                  <a:lnTo>
                    <a:pt x="1936" y="692"/>
                  </a:lnTo>
                  <a:close/>
                  <a:moveTo>
                    <a:pt x="3292" y="3237"/>
                  </a:moveTo>
                  <a:cubicBezTo>
                    <a:pt x="3221" y="4002"/>
                    <a:pt x="2576" y="4602"/>
                    <a:pt x="1793" y="4602"/>
                  </a:cubicBezTo>
                  <a:cubicBezTo>
                    <a:pt x="1010" y="4602"/>
                    <a:pt x="366" y="4002"/>
                    <a:pt x="293" y="3237"/>
                  </a:cubicBezTo>
                  <a:close/>
                  <a:moveTo>
                    <a:pt x="1793" y="0"/>
                  </a:moveTo>
                  <a:cubicBezTo>
                    <a:pt x="1741" y="0"/>
                    <a:pt x="1693" y="29"/>
                    <a:pt x="1669" y="73"/>
                  </a:cubicBezTo>
                  <a:lnTo>
                    <a:pt x="19" y="3024"/>
                  </a:lnTo>
                  <a:cubicBezTo>
                    <a:pt x="7" y="3046"/>
                    <a:pt x="1" y="3070"/>
                    <a:pt x="1" y="3093"/>
                  </a:cubicBezTo>
                  <a:cubicBezTo>
                    <a:pt x="1" y="4082"/>
                    <a:pt x="805" y="4885"/>
                    <a:pt x="1793" y="4885"/>
                  </a:cubicBezTo>
                  <a:cubicBezTo>
                    <a:pt x="2781" y="4885"/>
                    <a:pt x="3584" y="4082"/>
                    <a:pt x="3584" y="3093"/>
                  </a:cubicBezTo>
                  <a:cubicBezTo>
                    <a:pt x="3584" y="3070"/>
                    <a:pt x="3578" y="3046"/>
                    <a:pt x="3566" y="3024"/>
                  </a:cubicBezTo>
                  <a:lnTo>
                    <a:pt x="1918" y="73"/>
                  </a:lnTo>
                  <a:cubicBezTo>
                    <a:pt x="1892" y="29"/>
                    <a:pt x="1845" y="0"/>
                    <a:pt x="1793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0" name="Google Shape;240;p30"/>
            <p:cNvSpPr/>
            <p:nvPr/>
          </p:nvSpPr>
          <p:spPr>
            <a:xfrm>
              <a:off x="892474" y="1441584"/>
              <a:ext cx="33080" cy="33080"/>
            </a:xfrm>
            <a:custGeom>
              <a:avLst/>
              <a:gdLst/>
              <a:ahLst/>
              <a:cxnLst/>
              <a:rect l="l" t="t" r="r" b="b"/>
              <a:pathLst>
                <a:path w="856" h="856" extrusionOk="0">
                  <a:moveTo>
                    <a:pt x="429" y="286"/>
                  </a:moveTo>
                  <a:cubicBezTo>
                    <a:pt x="506" y="286"/>
                    <a:pt x="572" y="350"/>
                    <a:pt x="572" y="429"/>
                  </a:cubicBezTo>
                  <a:cubicBezTo>
                    <a:pt x="572" y="509"/>
                    <a:pt x="508" y="572"/>
                    <a:pt x="429" y="572"/>
                  </a:cubicBezTo>
                  <a:cubicBezTo>
                    <a:pt x="350" y="572"/>
                    <a:pt x="286" y="509"/>
                    <a:pt x="286" y="429"/>
                  </a:cubicBezTo>
                  <a:cubicBezTo>
                    <a:pt x="286" y="350"/>
                    <a:pt x="349" y="286"/>
                    <a:pt x="429" y="286"/>
                  </a:cubicBezTo>
                  <a:close/>
                  <a:moveTo>
                    <a:pt x="429" y="0"/>
                  </a:moveTo>
                  <a:cubicBezTo>
                    <a:pt x="192" y="0"/>
                    <a:pt x="1" y="192"/>
                    <a:pt x="1" y="428"/>
                  </a:cubicBezTo>
                  <a:cubicBezTo>
                    <a:pt x="1" y="664"/>
                    <a:pt x="192" y="855"/>
                    <a:pt x="429" y="855"/>
                  </a:cubicBezTo>
                  <a:cubicBezTo>
                    <a:pt x="664" y="855"/>
                    <a:pt x="856" y="663"/>
                    <a:pt x="856" y="428"/>
                  </a:cubicBezTo>
                  <a:cubicBezTo>
                    <a:pt x="856" y="192"/>
                    <a:pt x="664" y="0"/>
                    <a:pt x="429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1" name="Google Shape;241;p30"/>
            <p:cNvSpPr/>
            <p:nvPr/>
          </p:nvSpPr>
          <p:spPr>
            <a:xfrm>
              <a:off x="958557" y="1485678"/>
              <a:ext cx="138542" cy="188819"/>
            </a:xfrm>
            <a:custGeom>
              <a:avLst/>
              <a:gdLst/>
              <a:ahLst/>
              <a:cxnLst/>
              <a:rect l="l" t="t" r="r" b="b"/>
              <a:pathLst>
                <a:path w="3585" h="4886" extrusionOk="0">
                  <a:moveTo>
                    <a:pt x="1641" y="692"/>
                  </a:moveTo>
                  <a:lnTo>
                    <a:pt x="1641" y="2953"/>
                  </a:lnTo>
                  <a:lnTo>
                    <a:pt x="378" y="2953"/>
                  </a:lnTo>
                  <a:lnTo>
                    <a:pt x="1641" y="692"/>
                  </a:lnTo>
                  <a:close/>
                  <a:moveTo>
                    <a:pt x="1926" y="692"/>
                  </a:moveTo>
                  <a:lnTo>
                    <a:pt x="3190" y="2953"/>
                  </a:lnTo>
                  <a:lnTo>
                    <a:pt x="1926" y="2953"/>
                  </a:lnTo>
                  <a:lnTo>
                    <a:pt x="1926" y="692"/>
                  </a:lnTo>
                  <a:close/>
                  <a:moveTo>
                    <a:pt x="3292" y="3237"/>
                  </a:moveTo>
                  <a:cubicBezTo>
                    <a:pt x="3220" y="4002"/>
                    <a:pt x="2576" y="4602"/>
                    <a:pt x="1793" y="4602"/>
                  </a:cubicBezTo>
                  <a:cubicBezTo>
                    <a:pt x="1010" y="4602"/>
                    <a:pt x="364" y="4002"/>
                    <a:pt x="293" y="3237"/>
                  </a:cubicBezTo>
                  <a:close/>
                  <a:moveTo>
                    <a:pt x="1793" y="0"/>
                  </a:moveTo>
                  <a:cubicBezTo>
                    <a:pt x="1741" y="0"/>
                    <a:pt x="1693" y="29"/>
                    <a:pt x="1668" y="73"/>
                  </a:cubicBezTo>
                  <a:lnTo>
                    <a:pt x="19" y="3024"/>
                  </a:lnTo>
                  <a:cubicBezTo>
                    <a:pt x="7" y="3046"/>
                    <a:pt x="1" y="3070"/>
                    <a:pt x="1" y="3093"/>
                  </a:cubicBezTo>
                  <a:cubicBezTo>
                    <a:pt x="1" y="4082"/>
                    <a:pt x="804" y="4885"/>
                    <a:pt x="1793" y="4885"/>
                  </a:cubicBezTo>
                  <a:cubicBezTo>
                    <a:pt x="2780" y="4885"/>
                    <a:pt x="3584" y="4082"/>
                    <a:pt x="3584" y="3093"/>
                  </a:cubicBezTo>
                  <a:cubicBezTo>
                    <a:pt x="3584" y="3070"/>
                    <a:pt x="3578" y="3046"/>
                    <a:pt x="3565" y="3024"/>
                  </a:cubicBezTo>
                  <a:lnTo>
                    <a:pt x="1917" y="73"/>
                  </a:lnTo>
                  <a:cubicBezTo>
                    <a:pt x="1892" y="29"/>
                    <a:pt x="1843" y="0"/>
                    <a:pt x="1793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pic>
        <p:nvPicPr>
          <p:cNvPr id="5" name="Picture 4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950200" y="161119"/>
            <a:ext cx="1110325" cy="99740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97481" y="237357"/>
            <a:ext cx="1239144" cy="825343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2174051" y="181722"/>
            <a:ext cx="585597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800" b="1" dirty="0" smtClean="0"/>
              <a:t>Libyan international university</a:t>
            </a:r>
          </a:p>
          <a:p>
            <a:pPr algn="ctr"/>
            <a:r>
              <a:rPr lang="en-US" sz="1800" b="1" dirty="0" smtClean="0"/>
              <a:t>Faculty of business administration</a:t>
            </a:r>
            <a:endParaRPr lang="en-US" sz="1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62" name="Google Shape;262;p32"/>
          <p:cNvCxnSpPr/>
          <p:nvPr/>
        </p:nvCxnSpPr>
        <p:spPr>
          <a:xfrm>
            <a:off x="6962775" y="161925"/>
            <a:ext cx="1571700" cy="543000"/>
          </a:xfrm>
          <a:prstGeom prst="straightConnector1">
            <a:avLst/>
          </a:prstGeom>
          <a:noFill/>
          <a:ln w="19050" cap="flat" cmpd="sng">
            <a:solidFill>
              <a:srgbClr val="CCCCCC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63" name="Google Shape;263;p32"/>
          <p:cNvSpPr txBox="1">
            <a:spLocks noGrp="1"/>
          </p:cNvSpPr>
          <p:nvPr>
            <p:ph type="title"/>
          </p:nvPr>
        </p:nvSpPr>
        <p:spPr>
          <a:xfrm>
            <a:off x="1980345" y="1311900"/>
            <a:ext cx="2435400" cy="417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/>
              <a:t>What is Perception </a:t>
            </a:r>
            <a:endParaRPr dirty="0"/>
          </a:p>
        </p:txBody>
      </p:sp>
      <p:sp>
        <p:nvSpPr>
          <p:cNvPr id="264" name="Google Shape;264;p32"/>
          <p:cNvSpPr txBox="1">
            <a:spLocks noGrp="1"/>
          </p:cNvSpPr>
          <p:nvPr>
            <p:ph type="subTitle" idx="1"/>
          </p:nvPr>
        </p:nvSpPr>
        <p:spPr>
          <a:xfrm>
            <a:off x="1980239" y="1613142"/>
            <a:ext cx="2438700" cy="593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265" name="Google Shape;265;p32"/>
          <p:cNvSpPr txBox="1">
            <a:spLocks noGrp="1"/>
          </p:cNvSpPr>
          <p:nvPr>
            <p:ph type="title" idx="5"/>
          </p:nvPr>
        </p:nvSpPr>
        <p:spPr>
          <a:xfrm>
            <a:off x="1978867" y="2465148"/>
            <a:ext cx="2510940" cy="420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/>
              <a:t>Stages of Perception</a:t>
            </a:r>
            <a:endParaRPr dirty="0"/>
          </a:p>
        </p:txBody>
      </p:sp>
      <p:sp>
        <p:nvSpPr>
          <p:cNvPr id="266" name="Google Shape;266;p32"/>
          <p:cNvSpPr txBox="1">
            <a:spLocks noGrp="1"/>
          </p:cNvSpPr>
          <p:nvPr>
            <p:ph type="subTitle" idx="6"/>
          </p:nvPr>
        </p:nvSpPr>
        <p:spPr>
          <a:xfrm>
            <a:off x="1978750" y="2777344"/>
            <a:ext cx="2438400" cy="594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lang="en" dirty="0"/>
          </a:p>
        </p:txBody>
      </p:sp>
      <p:sp>
        <p:nvSpPr>
          <p:cNvPr id="267" name="Google Shape;267;p32"/>
          <p:cNvSpPr txBox="1">
            <a:spLocks noGrp="1"/>
          </p:cNvSpPr>
          <p:nvPr>
            <p:ph type="title" idx="7"/>
          </p:nvPr>
        </p:nvSpPr>
        <p:spPr>
          <a:xfrm>
            <a:off x="1978867" y="3621106"/>
            <a:ext cx="2438400" cy="420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/>
              <a:t>Perceptual process</a:t>
            </a:r>
            <a:endParaRPr dirty="0"/>
          </a:p>
        </p:txBody>
      </p:sp>
      <p:sp>
        <p:nvSpPr>
          <p:cNvPr id="268" name="Google Shape;268;p32"/>
          <p:cNvSpPr txBox="1">
            <a:spLocks noGrp="1"/>
          </p:cNvSpPr>
          <p:nvPr>
            <p:ph type="subTitle" idx="8"/>
          </p:nvPr>
        </p:nvSpPr>
        <p:spPr>
          <a:xfrm>
            <a:off x="1978750" y="3942827"/>
            <a:ext cx="2438400" cy="594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lang="en" dirty="0"/>
          </a:p>
        </p:txBody>
      </p:sp>
      <p:sp>
        <p:nvSpPr>
          <p:cNvPr id="271" name="Google Shape;271;p32"/>
          <p:cNvSpPr txBox="1">
            <a:spLocks noGrp="1"/>
          </p:cNvSpPr>
          <p:nvPr>
            <p:ph type="title" idx="14"/>
          </p:nvPr>
        </p:nvSpPr>
        <p:spPr>
          <a:xfrm>
            <a:off x="5895260" y="2465140"/>
            <a:ext cx="2439900" cy="420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/>
              <a:t>Reference</a:t>
            </a:r>
            <a:endParaRPr dirty="0"/>
          </a:p>
        </p:txBody>
      </p:sp>
      <p:sp>
        <p:nvSpPr>
          <p:cNvPr id="272" name="Google Shape;272;p32"/>
          <p:cNvSpPr txBox="1">
            <a:spLocks noGrp="1"/>
          </p:cNvSpPr>
          <p:nvPr>
            <p:ph type="subTitle" idx="15"/>
          </p:nvPr>
        </p:nvSpPr>
        <p:spPr>
          <a:xfrm>
            <a:off x="5895253" y="2777338"/>
            <a:ext cx="2439900" cy="594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dirty="0"/>
          </a:p>
        </p:txBody>
      </p:sp>
      <p:sp>
        <p:nvSpPr>
          <p:cNvPr id="273" name="Google Shape;273;p32"/>
          <p:cNvSpPr txBox="1">
            <a:spLocks noGrp="1"/>
          </p:cNvSpPr>
          <p:nvPr>
            <p:ph type="title" idx="16"/>
          </p:nvPr>
        </p:nvSpPr>
        <p:spPr>
          <a:xfrm>
            <a:off x="5896460" y="1311887"/>
            <a:ext cx="2439900" cy="420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/>
              <a:t>Conclusion </a:t>
            </a:r>
            <a:endParaRPr dirty="0"/>
          </a:p>
        </p:txBody>
      </p:sp>
      <p:sp>
        <p:nvSpPr>
          <p:cNvPr id="274" name="Google Shape;274;p32"/>
          <p:cNvSpPr txBox="1">
            <a:spLocks noGrp="1"/>
          </p:cNvSpPr>
          <p:nvPr>
            <p:ph type="subTitle" idx="17"/>
          </p:nvPr>
        </p:nvSpPr>
        <p:spPr>
          <a:xfrm>
            <a:off x="5896454" y="1613131"/>
            <a:ext cx="2439900" cy="594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lang="en" dirty="0"/>
          </a:p>
        </p:txBody>
      </p:sp>
      <p:sp>
        <p:nvSpPr>
          <p:cNvPr id="275" name="Google Shape;275;p32"/>
          <p:cNvSpPr txBox="1">
            <a:spLocks noGrp="1"/>
          </p:cNvSpPr>
          <p:nvPr>
            <p:ph type="title" idx="21"/>
          </p:nvPr>
        </p:nvSpPr>
        <p:spPr>
          <a:xfrm>
            <a:off x="720000" y="540000"/>
            <a:ext cx="7704000" cy="564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Table of contents</a:t>
            </a:r>
            <a:endParaRPr/>
          </a:p>
        </p:txBody>
      </p:sp>
      <p:pic>
        <p:nvPicPr>
          <p:cNvPr id="276" name="Google Shape;276;p3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07500" y="1161450"/>
            <a:ext cx="1172899" cy="1172927"/>
          </a:xfrm>
          <a:prstGeom prst="rect">
            <a:avLst/>
          </a:prstGeom>
          <a:noFill/>
          <a:ln>
            <a:noFill/>
          </a:ln>
        </p:spPr>
      </p:pic>
      <p:sp>
        <p:nvSpPr>
          <p:cNvPr id="277" name="Google Shape;277;p32"/>
          <p:cNvSpPr txBox="1">
            <a:spLocks noGrp="1"/>
          </p:cNvSpPr>
          <p:nvPr>
            <p:ph type="title" idx="19"/>
          </p:nvPr>
        </p:nvSpPr>
        <p:spPr>
          <a:xfrm rot="1188">
            <a:off x="959875" y="1451225"/>
            <a:ext cx="868200" cy="593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01</a:t>
            </a:r>
            <a:endParaRPr/>
          </a:p>
        </p:txBody>
      </p:sp>
      <p:pic>
        <p:nvPicPr>
          <p:cNvPr id="278" name="Google Shape;278;p3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07500" y="2329487"/>
            <a:ext cx="1172899" cy="1172927"/>
          </a:xfrm>
          <a:prstGeom prst="rect">
            <a:avLst/>
          </a:prstGeom>
          <a:noFill/>
          <a:ln>
            <a:noFill/>
          </a:ln>
        </p:spPr>
      </p:pic>
      <p:pic>
        <p:nvPicPr>
          <p:cNvPr id="279" name="Google Shape;279;p3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07500" y="3502437"/>
            <a:ext cx="1172899" cy="1172927"/>
          </a:xfrm>
          <a:prstGeom prst="rect">
            <a:avLst/>
          </a:prstGeom>
          <a:noFill/>
          <a:ln>
            <a:noFill/>
          </a:ln>
        </p:spPr>
      </p:pic>
      <p:sp>
        <p:nvSpPr>
          <p:cNvPr id="280" name="Google Shape;280;p32"/>
          <p:cNvSpPr txBox="1">
            <a:spLocks noGrp="1"/>
          </p:cNvSpPr>
          <p:nvPr>
            <p:ph type="title" idx="4"/>
          </p:nvPr>
        </p:nvSpPr>
        <p:spPr>
          <a:xfrm>
            <a:off x="959880" y="2621710"/>
            <a:ext cx="868200" cy="593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02</a:t>
            </a:r>
            <a:endParaRPr/>
          </a:p>
        </p:txBody>
      </p:sp>
      <p:sp>
        <p:nvSpPr>
          <p:cNvPr id="281" name="Google Shape;281;p32"/>
          <p:cNvSpPr txBox="1">
            <a:spLocks noGrp="1"/>
          </p:cNvSpPr>
          <p:nvPr>
            <p:ph type="title" idx="20"/>
          </p:nvPr>
        </p:nvSpPr>
        <p:spPr>
          <a:xfrm rot="1188">
            <a:off x="959873" y="3787263"/>
            <a:ext cx="868200" cy="593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03</a:t>
            </a:r>
            <a:endParaRPr/>
          </a:p>
        </p:txBody>
      </p:sp>
      <p:pic>
        <p:nvPicPr>
          <p:cNvPr id="282" name="Google Shape;282;p3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721950" y="1161450"/>
            <a:ext cx="1172899" cy="1172927"/>
          </a:xfrm>
          <a:prstGeom prst="rect">
            <a:avLst/>
          </a:prstGeom>
          <a:noFill/>
          <a:ln>
            <a:noFill/>
          </a:ln>
        </p:spPr>
      </p:pic>
      <p:pic>
        <p:nvPicPr>
          <p:cNvPr id="283" name="Google Shape;283;p3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721950" y="2329487"/>
            <a:ext cx="1172899" cy="1172927"/>
          </a:xfrm>
          <a:prstGeom prst="rect">
            <a:avLst/>
          </a:prstGeom>
          <a:noFill/>
          <a:ln>
            <a:noFill/>
          </a:ln>
        </p:spPr>
      </p:pic>
      <p:sp>
        <p:nvSpPr>
          <p:cNvPr id="285" name="Google Shape;285;p32"/>
          <p:cNvSpPr txBox="1">
            <a:spLocks noGrp="1"/>
          </p:cNvSpPr>
          <p:nvPr>
            <p:ph type="title" idx="2"/>
          </p:nvPr>
        </p:nvSpPr>
        <p:spPr>
          <a:xfrm rot="2376">
            <a:off x="4874311" y="2621561"/>
            <a:ext cx="868200" cy="593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05</a:t>
            </a:r>
            <a:endParaRPr/>
          </a:p>
        </p:txBody>
      </p:sp>
      <p:sp>
        <p:nvSpPr>
          <p:cNvPr id="287" name="Google Shape;287;p32"/>
          <p:cNvSpPr txBox="1">
            <a:spLocks noGrp="1"/>
          </p:cNvSpPr>
          <p:nvPr>
            <p:ph type="title" idx="18"/>
          </p:nvPr>
        </p:nvSpPr>
        <p:spPr>
          <a:xfrm rot="2376">
            <a:off x="4874289" y="1451380"/>
            <a:ext cx="868200" cy="593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04</a:t>
            </a:r>
            <a:endParaRPr/>
          </a:p>
        </p:txBody>
      </p:sp>
      <p:pic>
        <p:nvPicPr>
          <p:cNvPr id="288" name="Google Shape;288;p3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929575" y="-863810"/>
            <a:ext cx="2023799" cy="2025269"/>
          </a:xfrm>
          <a:prstGeom prst="rect">
            <a:avLst/>
          </a:prstGeom>
          <a:noFill/>
          <a:ln>
            <a:noFill/>
          </a:ln>
        </p:spPr>
      </p:pic>
      <p:pic>
        <p:nvPicPr>
          <p:cNvPr id="289" name="Google Shape;289;p32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8111102" y="293247"/>
            <a:ext cx="868201" cy="868201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Oval 1"/>
          <p:cNvSpPr/>
          <p:nvPr/>
        </p:nvSpPr>
        <p:spPr>
          <a:xfrm>
            <a:off x="6832315" y="4161034"/>
            <a:ext cx="636997" cy="65754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01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01" name="Google Shape;301;p34"/>
          <p:cNvCxnSpPr/>
          <p:nvPr/>
        </p:nvCxnSpPr>
        <p:spPr>
          <a:xfrm flipH="1">
            <a:off x="4600650" y="762000"/>
            <a:ext cx="3533700" cy="962100"/>
          </a:xfrm>
          <a:prstGeom prst="straightConnector1">
            <a:avLst/>
          </a:prstGeom>
          <a:noFill/>
          <a:ln w="19050" cap="flat" cmpd="sng">
            <a:solidFill>
              <a:srgbClr val="CCCCCC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302" name="Google Shape;302;p3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304975" y="438050"/>
            <a:ext cx="2533851" cy="2533851"/>
          </a:xfrm>
          <a:prstGeom prst="rect">
            <a:avLst/>
          </a:prstGeom>
          <a:noFill/>
          <a:ln>
            <a:noFill/>
          </a:ln>
        </p:spPr>
      </p:pic>
      <p:sp>
        <p:nvSpPr>
          <p:cNvPr id="303" name="Google Shape;303;p34"/>
          <p:cNvSpPr txBox="1">
            <a:spLocks noGrp="1"/>
          </p:cNvSpPr>
          <p:nvPr>
            <p:ph type="title"/>
          </p:nvPr>
        </p:nvSpPr>
        <p:spPr>
          <a:xfrm>
            <a:off x="1485900" y="2781325"/>
            <a:ext cx="61722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/>
              <a:t>What Is Perception</a:t>
            </a:r>
            <a:endParaRPr dirty="0"/>
          </a:p>
        </p:txBody>
      </p:sp>
      <p:sp>
        <p:nvSpPr>
          <p:cNvPr id="304" name="Google Shape;304;p34"/>
          <p:cNvSpPr txBox="1">
            <a:spLocks noGrp="1"/>
          </p:cNvSpPr>
          <p:nvPr>
            <p:ph type="title" idx="2"/>
          </p:nvPr>
        </p:nvSpPr>
        <p:spPr>
          <a:xfrm>
            <a:off x="3796851" y="1125610"/>
            <a:ext cx="1550100" cy="1223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01</a:t>
            </a:r>
            <a:endParaRPr/>
          </a:p>
        </p:txBody>
      </p:sp>
      <p:sp>
        <p:nvSpPr>
          <p:cNvPr id="305" name="Google Shape;305;p34"/>
          <p:cNvSpPr txBox="1">
            <a:spLocks noGrp="1"/>
          </p:cNvSpPr>
          <p:nvPr>
            <p:ph type="subTitle" idx="1"/>
          </p:nvPr>
        </p:nvSpPr>
        <p:spPr>
          <a:xfrm rot="777">
            <a:off x="2581275" y="4055591"/>
            <a:ext cx="3981600" cy="413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cxnSp>
        <p:nvCxnSpPr>
          <p:cNvPr id="306" name="Google Shape;306;p34"/>
          <p:cNvCxnSpPr/>
          <p:nvPr/>
        </p:nvCxnSpPr>
        <p:spPr>
          <a:xfrm>
            <a:off x="3100425" y="3825225"/>
            <a:ext cx="2943300" cy="0"/>
          </a:xfrm>
          <a:prstGeom prst="straightConnector1">
            <a:avLst/>
          </a:prstGeom>
          <a:noFill/>
          <a:ln w="19050" cap="flat" cmpd="sng">
            <a:solidFill>
              <a:srgbClr val="CCCCCC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307" name="Google Shape;307;p3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658103" y="276228"/>
            <a:ext cx="961499" cy="961499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Oval 1"/>
          <p:cNvSpPr/>
          <p:nvPr/>
        </p:nvSpPr>
        <p:spPr>
          <a:xfrm>
            <a:off x="8134350" y="2661007"/>
            <a:ext cx="588410" cy="61644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02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6" name="Google Shape;326;p36"/>
          <p:cNvSpPr txBox="1">
            <a:spLocks noGrp="1"/>
          </p:cNvSpPr>
          <p:nvPr>
            <p:ph type="title"/>
          </p:nvPr>
        </p:nvSpPr>
        <p:spPr>
          <a:xfrm rot="-984">
            <a:off x="1952567" y="3134134"/>
            <a:ext cx="5238900" cy="1068002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/>
              <a:t>Perception includes the 5 senses:</a:t>
            </a:r>
            <a:br>
              <a:rPr lang="en-US" dirty="0" smtClean="0"/>
            </a:br>
            <a:r>
              <a:rPr lang="en-US" dirty="0" smtClean="0"/>
              <a:t>touch, sound, smell, sight and taste.</a:t>
            </a:r>
            <a:endParaRPr dirty="0"/>
          </a:p>
        </p:txBody>
      </p:sp>
      <p:sp>
        <p:nvSpPr>
          <p:cNvPr id="327" name="Google Shape;327;p36"/>
          <p:cNvSpPr txBox="1">
            <a:spLocks noGrp="1"/>
          </p:cNvSpPr>
          <p:nvPr>
            <p:ph type="subTitle" idx="1"/>
          </p:nvPr>
        </p:nvSpPr>
        <p:spPr>
          <a:xfrm>
            <a:off x="1952625" y="1404363"/>
            <a:ext cx="5238900" cy="132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/>
              <a:t>Perception is the ability to see or become aware of som</a:t>
            </a:r>
            <a:r>
              <a:rPr lang="en-US" dirty="0" smtClean="0"/>
              <a:t>e</a:t>
            </a:r>
            <a:r>
              <a:rPr lang="en" dirty="0" smtClean="0"/>
              <a:t>thing through senses</a:t>
            </a:r>
            <a:endParaRPr dirty="0"/>
          </a:p>
        </p:txBody>
      </p:sp>
      <p:cxnSp>
        <p:nvCxnSpPr>
          <p:cNvPr id="328" name="Google Shape;328;p36"/>
          <p:cNvCxnSpPr/>
          <p:nvPr/>
        </p:nvCxnSpPr>
        <p:spPr>
          <a:xfrm>
            <a:off x="3781725" y="2953113"/>
            <a:ext cx="1581000" cy="0"/>
          </a:xfrm>
          <a:prstGeom prst="straightConnector1">
            <a:avLst/>
          </a:prstGeom>
          <a:noFill/>
          <a:ln w="19050" cap="flat" cmpd="sng">
            <a:solidFill>
              <a:srgbClr val="CCCCCC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" name="Oval 1"/>
          <p:cNvSpPr/>
          <p:nvPr/>
        </p:nvSpPr>
        <p:spPr>
          <a:xfrm>
            <a:off x="7890553" y="3729519"/>
            <a:ext cx="606175" cy="61645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03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78" name="Google Shape;378;p38"/>
          <p:cNvCxnSpPr/>
          <p:nvPr/>
        </p:nvCxnSpPr>
        <p:spPr>
          <a:xfrm>
            <a:off x="7543800" y="238125"/>
            <a:ext cx="1600200" cy="1704900"/>
          </a:xfrm>
          <a:prstGeom prst="straightConnector1">
            <a:avLst/>
          </a:prstGeom>
          <a:noFill/>
          <a:ln w="19050" cap="flat" cmpd="sng">
            <a:solidFill>
              <a:srgbClr val="CCCCCC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379" name="Google Shape;379;p38"/>
          <p:cNvCxnSpPr/>
          <p:nvPr/>
        </p:nvCxnSpPr>
        <p:spPr>
          <a:xfrm>
            <a:off x="85725" y="3457575"/>
            <a:ext cx="590700" cy="1543200"/>
          </a:xfrm>
          <a:prstGeom prst="straightConnector1">
            <a:avLst/>
          </a:prstGeom>
          <a:noFill/>
          <a:ln w="19050" cap="flat" cmpd="sng">
            <a:solidFill>
              <a:srgbClr val="CCCCCC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380" name="Google Shape;380;p38"/>
          <p:cNvSpPr txBox="1">
            <a:spLocks noGrp="1"/>
          </p:cNvSpPr>
          <p:nvPr>
            <p:ph type="title"/>
          </p:nvPr>
        </p:nvSpPr>
        <p:spPr>
          <a:xfrm>
            <a:off x="720000" y="540000"/>
            <a:ext cx="7704000" cy="564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/>
              <a:t>Stages of Perception</a:t>
            </a:r>
            <a:endParaRPr dirty="0"/>
          </a:p>
        </p:txBody>
      </p:sp>
      <p:sp>
        <p:nvSpPr>
          <p:cNvPr id="381" name="Google Shape;381;p38"/>
          <p:cNvSpPr txBox="1">
            <a:spLocks noGrp="1"/>
          </p:cNvSpPr>
          <p:nvPr>
            <p:ph type="title" idx="2"/>
          </p:nvPr>
        </p:nvSpPr>
        <p:spPr>
          <a:xfrm>
            <a:off x="2097188" y="1539000"/>
            <a:ext cx="2313300" cy="527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/>
              <a:t> 01 stimulation </a:t>
            </a:r>
            <a:endParaRPr dirty="0"/>
          </a:p>
        </p:txBody>
      </p:sp>
      <p:sp>
        <p:nvSpPr>
          <p:cNvPr id="382" name="Google Shape;382;p38"/>
          <p:cNvSpPr txBox="1">
            <a:spLocks noGrp="1"/>
          </p:cNvSpPr>
          <p:nvPr>
            <p:ph type="subTitle" idx="1"/>
          </p:nvPr>
        </p:nvSpPr>
        <p:spPr>
          <a:xfrm>
            <a:off x="2097198" y="1920750"/>
            <a:ext cx="2313300" cy="564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383" name="Google Shape;383;p38"/>
          <p:cNvSpPr txBox="1">
            <a:spLocks noGrp="1"/>
          </p:cNvSpPr>
          <p:nvPr>
            <p:ph type="title" idx="3"/>
          </p:nvPr>
        </p:nvSpPr>
        <p:spPr>
          <a:xfrm>
            <a:off x="4708926" y="1539000"/>
            <a:ext cx="2313300" cy="527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dirty="0" smtClean="0"/>
              <a:t>Memory </a:t>
            </a:r>
            <a:r>
              <a:rPr lang="en" dirty="0"/>
              <a:t>03</a:t>
            </a:r>
            <a:endParaRPr dirty="0"/>
          </a:p>
        </p:txBody>
      </p:sp>
      <p:sp>
        <p:nvSpPr>
          <p:cNvPr id="384" name="Google Shape;384;p38"/>
          <p:cNvSpPr txBox="1">
            <a:spLocks noGrp="1"/>
          </p:cNvSpPr>
          <p:nvPr>
            <p:ph type="subTitle" idx="4"/>
          </p:nvPr>
        </p:nvSpPr>
        <p:spPr>
          <a:xfrm>
            <a:off x="4708926" y="1920750"/>
            <a:ext cx="2313300" cy="564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385" name="Google Shape;385;p38"/>
          <p:cNvSpPr txBox="1">
            <a:spLocks noGrp="1"/>
          </p:cNvSpPr>
          <p:nvPr>
            <p:ph type="title" idx="5"/>
          </p:nvPr>
        </p:nvSpPr>
        <p:spPr>
          <a:xfrm>
            <a:off x="2097188" y="2612148"/>
            <a:ext cx="2313300" cy="527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dirty="0" smtClean="0"/>
              <a:t>02 Organization</a:t>
            </a:r>
            <a:endParaRPr dirty="0"/>
          </a:p>
        </p:txBody>
      </p:sp>
      <p:sp>
        <p:nvSpPr>
          <p:cNvPr id="386" name="Google Shape;386;p38"/>
          <p:cNvSpPr txBox="1">
            <a:spLocks noGrp="1"/>
          </p:cNvSpPr>
          <p:nvPr>
            <p:ph type="subTitle" idx="6"/>
          </p:nvPr>
        </p:nvSpPr>
        <p:spPr>
          <a:xfrm>
            <a:off x="2032915" y="3004112"/>
            <a:ext cx="2313300" cy="564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387" name="Google Shape;387;p38"/>
          <p:cNvSpPr txBox="1">
            <a:spLocks noGrp="1"/>
          </p:cNvSpPr>
          <p:nvPr>
            <p:ph type="title" idx="7"/>
          </p:nvPr>
        </p:nvSpPr>
        <p:spPr>
          <a:xfrm>
            <a:off x="4742877" y="2644653"/>
            <a:ext cx="2316600" cy="527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dirty="0" smtClean="0"/>
              <a:t>Evaluation </a:t>
            </a:r>
            <a:r>
              <a:rPr lang="en" dirty="0"/>
              <a:t>04</a:t>
            </a:r>
            <a:endParaRPr dirty="0"/>
          </a:p>
        </p:txBody>
      </p:sp>
      <p:sp>
        <p:nvSpPr>
          <p:cNvPr id="388" name="Google Shape;388;p38"/>
          <p:cNvSpPr txBox="1">
            <a:spLocks noGrp="1"/>
          </p:cNvSpPr>
          <p:nvPr>
            <p:ph type="subTitle" idx="8"/>
          </p:nvPr>
        </p:nvSpPr>
        <p:spPr>
          <a:xfrm>
            <a:off x="4778835" y="3052709"/>
            <a:ext cx="2313300" cy="564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pic>
        <p:nvPicPr>
          <p:cNvPr id="389" name="Google Shape;389;p3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48865" y="2457648"/>
            <a:ext cx="1172899" cy="1172927"/>
          </a:xfrm>
          <a:prstGeom prst="rect">
            <a:avLst/>
          </a:prstGeom>
          <a:noFill/>
          <a:ln>
            <a:noFill/>
          </a:ln>
        </p:spPr>
      </p:pic>
      <p:pic>
        <p:nvPicPr>
          <p:cNvPr id="390" name="Google Shape;390;p3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48887" y="1421162"/>
            <a:ext cx="1172899" cy="1172927"/>
          </a:xfrm>
          <a:prstGeom prst="rect">
            <a:avLst/>
          </a:prstGeom>
          <a:noFill/>
          <a:ln>
            <a:noFill/>
          </a:ln>
        </p:spPr>
      </p:pic>
      <p:pic>
        <p:nvPicPr>
          <p:cNvPr id="391" name="Google Shape;391;p3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082851" y="2510684"/>
            <a:ext cx="1172899" cy="1172927"/>
          </a:xfrm>
          <a:prstGeom prst="rect">
            <a:avLst/>
          </a:prstGeom>
          <a:noFill/>
          <a:ln>
            <a:noFill/>
          </a:ln>
        </p:spPr>
      </p:pic>
      <p:pic>
        <p:nvPicPr>
          <p:cNvPr id="392" name="Google Shape;392;p3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022237" y="1421162"/>
            <a:ext cx="1172899" cy="1172927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393" name="Google Shape;393;p38"/>
          <p:cNvGrpSpPr/>
          <p:nvPr/>
        </p:nvGrpSpPr>
        <p:grpSpPr>
          <a:xfrm>
            <a:off x="1391310" y="1819700"/>
            <a:ext cx="288021" cy="375861"/>
            <a:chOff x="1571660" y="2624662"/>
            <a:chExt cx="288021" cy="375861"/>
          </a:xfrm>
        </p:grpSpPr>
        <p:sp>
          <p:nvSpPr>
            <p:cNvPr id="394" name="Google Shape;394;p38"/>
            <p:cNvSpPr/>
            <p:nvPr/>
          </p:nvSpPr>
          <p:spPr>
            <a:xfrm>
              <a:off x="1633144" y="2790681"/>
              <a:ext cx="33119" cy="55108"/>
            </a:xfrm>
            <a:custGeom>
              <a:avLst/>
              <a:gdLst/>
              <a:ahLst/>
              <a:cxnLst/>
              <a:rect l="l" t="t" r="r" b="b"/>
              <a:pathLst>
                <a:path w="857" h="1426" extrusionOk="0">
                  <a:moveTo>
                    <a:pt x="429" y="287"/>
                  </a:moveTo>
                  <a:cubicBezTo>
                    <a:pt x="508" y="287"/>
                    <a:pt x="572" y="351"/>
                    <a:pt x="572" y="429"/>
                  </a:cubicBezTo>
                  <a:lnTo>
                    <a:pt x="572" y="999"/>
                  </a:lnTo>
                  <a:cubicBezTo>
                    <a:pt x="572" y="1077"/>
                    <a:pt x="508" y="1142"/>
                    <a:pt x="429" y="1142"/>
                  </a:cubicBezTo>
                  <a:cubicBezTo>
                    <a:pt x="419" y="1142"/>
                    <a:pt x="408" y="1140"/>
                    <a:pt x="397" y="1138"/>
                  </a:cubicBezTo>
                  <a:cubicBezTo>
                    <a:pt x="331" y="1123"/>
                    <a:pt x="286" y="1063"/>
                    <a:pt x="286" y="995"/>
                  </a:cubicBezTo>
                  <a:lnTo>
                    <a:pt x="286" y="433"/>
                  </a:lnTo>
                  <a:cubicBezTo>
                    <a:pt x="286" y="366"/>
                    <a:pt x="331" y="305"/>
                    <a:pt x="397" y="290"/>
                  </a:cubicBezTo>
                  <a:cubicBezTo>
                    <a:pt x="408" y="288"/>
                    <a:pt x="419" y="287"/>
                    <a:pt x="429" y="287"/>
                  </a:cubicBezTo>
                  <a:close/>
                  <a:moveTo>
                    <a:pt x="429" y="0"/>
                  </a:moveTo>
                  <a:cubicBezTo>
                    <a:pt x="194" y="0"/>
                    <a:pt x="1" y="192"/>
                    <a:pt x="1" y="428"/>
                  </a:cubicBezTo>
                  <a:lnTo>
                    <a:pt x="1" y="989"/>
                  </a:lnTo>
                  <a:cubicBezTo>
                    <a:pt x="1" y="1211"/>
                    <a:pt x="167" y="1404"/>
                    <a:pt x="390" y="1424"/>
                  </a:cubicBezTo>
                  <a:cubicBezTo>
                    <a:pt x="403" y="1425"/>
                    <a:pt x="416" y="1426"/>
                    <a:pt x="428" y="1426"/>
                  </a:cubicBezTo>
                  <a:cubicBezTo>
                    <a:pt x="665" y="1426"/>
                    <a:pt x="857" y="1233"/>
                    <a:pt x="857" y="997"/>
                  </a:cubicBezTo>
                  <a:lnTo>
                    <a:pt x="857" y="427"/>
                  </a:lnTo>
                  <a:cubicBezTo>
                    <a:pt x="857" y="192"/>
                    <a:pt x="665" y="0"/>
                    <a:pt x="429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5" name="Google Shape;395;p38"/>
            <p:cNvSpPr/>
            <p:nvPr/>
          </p:nvSpPr>
          <p:spPr>
            <a:xfrm>
              <a:off x="1765387" y="2790720"/>
              <a:ext cx="33119" cy="55108"/>
            </a:xfrm>
            <a:custGeom>
              <a:avLst/>
              <a:gdLst/>
              <a:ahLst/>
              <a:cxnLst/>
              <a:rect l="l" t="t" r="r" b="b"/>
              <a:pathLst>
                <a:path w="857" h="1426" extrusionOk="0">
                  <a:moveTo>
                    <a:pt x="430" y="286"/>
                  </a:moveTo>
                  <a:cubicBezTo>
                    <a:pt x="509" y="286"/>
                    <a:pt x="572" y="350"/>
                    <a:pt x="572" y="428"/>
                  </a:cubicBezTo>
                  <a:lnTo>
                    <a:pt x="572" y="994"/>
                  </a:lnTo>
                  <a:cubicBezTo>
                    <a:pt x="572" y="1062"/>
                    <a:pt x="528" y="1122"/>
                    <a:pt x="461" y="1137"/>
                  </a:cubicBezTo>
                  <a:cubicBezTo>
                    <a:pt x="451" y="1139"/>
                    <a:pt x="440" y="1141"/>
                    <a:pt x="430" y="1141"/>
                  </a:cubicBezTo>
                  <a:cubicBezTo>
                    <a:pt x="351" y="1141"/>
                    <a:pt x="286" y="1076"/>
                    <a:pt x="286" y="998"/>
                  </a:cubicBezTo>
                  <a:lnTo>
                    <a:pt x="286" y="432"/>
                  </a:lnTo>
                  <a:cubicBezTo>
                    <a:pt x="286" y="365"/>
                    <a:pt x="332" y="304"/>
                    <a:pt x="398" y="289"/>
                  </a:cubicBezTo>
                  <a:cubicBezTo>
                    <a:pt x="409" y="287"/>
                    <a:pt x="419" y="286"/>
                    <a:pt x="430" y="286"/>
                  </a:cubicBezTo>
                  <a:close/>
                  <a:moveTo>
                    <a:pt x="428" y="0"/>
                  </a:moveTo>
                  <a:cubicBezTo>
                    <a:pt x="192" y="0"/>
                    <a:pt x="0" y="192"/>
                    <a:pt x="0" y="428"/>
                  </a:cubicBezTo>
                  <a:lnTo>
                    <a:pt x="0" y="989"/>
                  </a:lnTo>
                  <a:cubicBezTo>
                    <a:pt x="0" y="1211"/>
                    <a:pt x="166" y="1404"/>
                    <a:pt x="389" y="1424"/>
                  </a:cubicBezTo>
                  <a:cubicBezTo>
                    <a:pt x="402" y="1425"/>
                    <a:pt x="415" y="1426"/>
                    <a:pt x="428" y="1426"/>
                  </a:cubicBezTo>
                  <a:cubicBezTo>
                    <a:pt x="664" y="1426"/>
                    <a:pt x="856" y="1235"/>
                    <a:pt x="856" y="998"/>
                  </a:cubicBezTo>
                  <a:lnTo>
                    <a:pt x="856" y="438"/>
                  </a:lnTo>
                  <a:cubicBezTo>
                    <a:pt x="856" y="215"/>
                    <a:pt x="691" y="21"/>
                    <a:pt x="469" y="2"/>
                  </a:cubicBezTo>
                  <a:cubicBezTo>
                    <a:pt x="455" y="1"/>
                    <a:pt x="442" y="0"/>
                    <a:pt x="428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6" name="Google Shape;396;p38"/>
            <p:cNvSpPr/>
            <p:nvPr/>
          </p:nvSpPr>
          <p:spPr>
            <a:xfrm>
              <a:off x="1631830" y="2624662"/>
              <a:ext cx="167681" cy="77174"/>
            </a:xfrm>
            <a:custGeom>
              <a:avLst/>
              <a:gdLst/>
              <a:ahLst/>
              <a:cxnLst/>
              <a:rect l="l" t="t" r="r" b="b"/>
              <a:pathLst>
                <a:path w="4339" h="1997" extrusionOk="0">
                  <a:moveTo>
                    <a:pt x="3297" y="285"/>
                  </a:moveTo>
                  <a:cubicBezTo>
                    <a:pt x="3676" y="285"/>
                    <a:pt x="3999" y="575"/>
                    <a:pt x="4022" y="952"/>
                  </a:cubicBezTo>
                  <a:cubicBezTo>
                    <a:pt x="4049" y="1366"/>
                    <a:pt x="3719" y="1711"/>
                    <a:pt x="3311" y="1711"/>
                  </a:cubicBezTo>
                  <a:lnTo>
                    <a:pt x="1043" y="1711"/>
                  </a:lnTo>
                  <a:cubicBezTo>
                    <a:pt x="664" y="1711"/>
                    <a:pt x="341" y="1422"/>
                    <a:pt x="318" y="1044"/>
                  </a:cubicBezTo>
                  <a:cubicBezTo>
                    <a:pt x="291" y="631"/>
                    <a:pt x="620" y="285"/>
                    <a:pt x="1029" y="285"/>
                  </a:cubicBezTo>
                  <a:close/>
                  <a:moveTo>
                    <a:pt x="1046" y="0"/>
                  </a:moveTo>
                  <a:cubicBezTo>
                    <a:pt x="514" y="0"/>
                    <a:pt x="62" y="412"/>
                    <a:pt x="34" y="943"/>
                  </a:cubicBezTo>
                  <a:cubicBezTo>
                    <a:pt x="1" y="1519"/>
                    <a:pt x="460" y="1997"/>
                    <a:pt x="1029" y="1997"/>
                  </a:cubicBezTo>
                  <a:lnTo>
                    <a:pt x="3294" y="1997"/>
                  </a:lnTo>
                  <a:cubicBezTo>
                    <a:pt x="3826" y="1997"/>
                    <a:pt x="4277" y="1587"/>
                    <a:pt x="4307" y="1054"/>
                  </a:cubicBezTo>
                  <a:cubicBezTo>
                    <a:pt x="4339" y="479"/>
                    <a:pt x="3879" y="0"/>
                    <a:pt x="3311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7" name="Google Shape;397;p38"/>
            <p:cNvSpPr/>
            <p:nvPr/>
          </p:nvSpPr>
          <p:spPr>
            <a:xfrm>
              <a:off x="1654206" y="2646690"/>
              <a:ext cx="122891" cy="33080"/>
            </a:xfrm>
            <a:custGeom>
              <a:avLst/>
              <a:gdLst/>
              <a:ahLst/>
              <a:cxnLst/>
              <a:rect l="l" t="t" r="r" b="b"/>
              <a:pathLst>
                <a:path w="3180" h="856" extrusionOk="0">
                  <a:moveTo>
                    <a:pt x="2727" y="287"/>
                  </a:moveTo>
                  <a:cubicBezTo>
                    <a:pt x="2795" y="287"/>
                    <a:pt x="2855" y="331"/>
                    <a:pt x="2870" y="398"/>
                  </a:cubicBezTo>
                  <a:cubicBezTo>
                    <a:pt x="2890" y="490"/>
                    <a:pt x="2819" y="573"/>
                    <a:pt x="2731" y="573"/>
                  </a:cubicBezTo>
                  <a:lnTo>
                    <a:pt x="454" y="573"/>
                  </a:lnTo>
                  <a:cubicBezTo>
                    <a:pt x="386" y="573"/>
                    <a:pt x="326" y="527"/>
                    <a:pt x="311" y="461"/>
                  </a:cubicBezTo>
                  <a:cubicBezTo>
                    <a:pt x="290" y="368"/>
                    <a:pt x="360" y="287"/>
                    <a:pt x="450" y="287"/>
                  </a:cubicBezTo>
                  <a:close/>
                  <a:moveTo>
                    <a:pt x="459" y="0"/>
                  </a:moveTo>
                  <a:cubicBezTo>
                    <a:pt x="237" y="0"/>
                    <a:pt x="43" y="166"/>
                    <a:pt x="24" y="388"/>
                  </a:cubicBezTo>
                  <a:cubicBezTo>
                    <a:pt x="0" y="643"/>
                    <a:pt x="201" y="856"/>
                    <a:pt x="450" y="856"/>
                  </a:cubicBezTo>
                  <a:lnTo>
                    <a:pt x="2722" y="856"/>
                  </a:lnTo>
                  <a:cubicBezTo>
                    <a:pt x="2944" y="856"/>
                    <a:pt x="3137" y="690"/>
                    <a:pt x="3157" y="468"/>
                  </a:cubicBezTo>
                  <a:cubicBezTo>
                    <a:pt x="3179" y="213"/>
                    <a:pt x="2980" y="0"/>
                    <a:pt x="2731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8" name="Google Shape;398;p38"/>
            <p:cNvSpPr/>
            <p:nvPr/>
          </p:nvSpPr>
          <p:spPr>
            <a:xfrm>
              <a:off x="1653819" y="2856803"/>
              <a:ext cx="123509" cy="63262"/>
            </a:xfrm>
            <a:custGeom>
              <a:avLst/>
              <a:gdLst/>
              <a:ahLst/>
              <a:cxnLst/>
              <a:rect l="l" t="t" r="r" b="b"/>
              <a:pathLst>
                <a:path w="3196" h="1637" extrusionOk="0">
                  <a:moveTo>
                    <a:pt x="461" y="285"/>
                  </a:moveTo>
                  <a:cubicBezTo>
                    <a:pt x="476" y="285"/>
                    <a:pt x="489" y="287"/>
                    <a:pt x="503" y="292"/>
                  </a:cubicBezTo>
                  <a:cubicBezTo>
                    <a:pt x="862" y="401"/>
                    <a:pt x="1232" y="455"/>
                    <a:pt x="1601" y="455"/>
                  </a:cubicBezTo>
                  <a:cubicBezTo>
                    <a:pt x="1971" y="455"/>
                    <a:pt x="2341" y="401"/>
                    <a:pt x="2700" y="292"/>
                  </a:cubicBezTo>
                  <a:cubicBezTo>
                    <a:pt x="2713" y="288"/>
                    <a:pt x="2727" y="285"/>
                    <a:pt x="2741" y="285"/>
                  </a:cubicBezTo>
                  <a:cubicBezTo>
                    <a:pt x="2780" y="285"/>
                    <a:pt x="2817" y="302"/>
                    <a:pt x="2845" y="332"/>
                  </a:cubicBezTo>
                  <a:cubicBezTo>
                    <a:pt x="2864" y="351"/>
                    <a:pt x="2902" y="403"/>
                    <a:pt x="2875" y="476"/>
                  </a:cubicBezTo>
                  <a:cubicBezTo>
                    <a:pt x="2794" y="684"/>
                    <a:pt x="2664" y="865"/>
                    <a:pt x="2503" y="1007"/>
                  </a:cubicBezTo>
                  <a:cubicBezTo>
                    <a:pt x="2235" y="832"/>
                    <a:pt x="1926" y="739"/>
                    <a:pt x="1602" y="739"/>
                  </a:cubicBezTo>
                  <a:cubicBezTo>
                    <a:pt x="1278" y="739"/>
                    <a:pt x="968" y="832"/>
                    <a:pt x="701" y="1007"/>
                  </a:cubicBezTo>
                  <a:cubicBezTo>
                    <a:pt x="538" y="865"/>
                    <a:pt x="408" y="684"/>
                    <a:pt x="328" y="476"/>
                  </a:cubicBezTo>
                  <a:cubicBezTo>
                    <a:pt x="301" y="403"/>
                    <a:pt x="339" y="350"/>
                    <a:pt x="358" y="332"/>
                  </a:cubicBezTo>
                  <a:cubicBezTo>
                    <a:pt x="386" y="301"/>
                    <a:pt x="423" y="285"/>
                    <a:pt x="461" y="285"/>
                  </a:cubicBezTo>
                  <a:close/>
                  <a:moveTo>
                    <a:pt x="1600" y="1026"/>
                  </a:moveTo>
                  <a:cubicBezTo>
                    <a:pt x="1828" y="1026"/>
                    <a:pt x="2046" y="1081"/>
                    <a:pt x="2244" y="1186"/>
                  </a:cubicBezTo>
                  <a:cubicBezTo>
                    <a:pt x="2049" y="1291"/>
                    <a:pt x="1829" y="1348"/>
                    <a:pt x="1600" y="1348"/>
                  </a:cubicBezTo>
                  <a:cubicBezTo>
                    <a:pt x="1371" y="1348"/>
                    <a:pt x="1152" y="1291"/>
                    <a:pt x="957" y="1186"/>
                  </a:cubicBezTo>
                  <a:cubicBezTo>
                    <a:pt x="1153" y="1080"/>
                    <a:pt x="1372" y="1026"/>
                    <a:pt x="1600" y="1026"/>
                  </a:cubicBezTo>
                  <a:close/>
                  <a:moveTo>
                    <a:pt x="458" y="0"/>
                  </a:moveTo>
                  <a:cubicBezTo>
                    <a:pt x="341" y="0"/>
                    <a:pt x="229" y="49"/>
                    <a:pt x="146" y="138"/>
                  </a:cubicBezTo>
                  <a:cubicBezTo>
                    <a:pt x="35" y="259"/>
                    <a:pt x="1" y="428"/>
                    <a:pt x="59" y="580"/>
                  </a:cubicBezTo>
                  <a:cubicBezTo>
                    <a:pt x="179" y="888"/>
                    <a:pt x="385" y="1150"/>
                    <a:pt x="656" y="1340"/>
                  </a:cubicBezTo>
                  <a:cubicBezTo>
                    <a:pt x="933" y="1533"/>
                    <a:pt x="1260" y="1636"/>
                    <a:pt x="1599" y="1636"/>
                  </a:cubicBezTo>
                  <a:cubicBezTo>
                    <a:pt x="1938" y="1636"/>
                    <a:pt x="2265" y="1534"/>
                    <a:pt x="2542" y="1340"/>
                  </a:cubicBezTo>
                  <a:cubicBezTo>
                    <a:pt x="2813" y="1150"/>
                    <a:pt x="3019" y="887"/>
                    <a:pt x="3137" y="580"/>
                  </a:cubicBezTo>
                  <a:cubicBezTo>
                    <a:pt x="3196" y="428"/>
                    <a:pt x="3164" y="259"/>
                    <a:pt x="3052" y="138"/>
                  </a:cubicBezTo>
                  <a:cubicBezTo>
                    <a:pt x="2970" y="48"/>
                    <a:pt x="2857" y="1"/>
                    <a:pt x="2741" y="1"/>
                  </a:cubicBezTo>
                  <a:cubicBezTo>
                    <a:pt x="2699" y="1"/>
                    <a:pt x="2657" y="7"/>
                    <a:pt x="2615" y="19"/>
                  </a:cubicBezTo>
                  <a:cubicBezTo>
                    <a:pt x="2283" y="121"/>
                    <a:pt x="1942" y="171"/>
                    <a:pt x="1600" y="171"/>
                  </a:cubicBezTo>
                  <a:cubicBezTo>
                    <a:pt x="1258" y="171"/>
                    <a:pt x="916" y="121"/>
                    <a:pt x="584" y="19"/>
                  </a:cubicBezTo>
                  <a:cubicBezTo>
                    <a:pt x="542" y="6"/>
                    <a:pt x="500" y="0"/>
                    <a:pt x="458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9" name="Google Shape;399;p38"/>
            <p:cNvSpPr/>
            <p:nvPr/>
          </p:nvSpPr>
          <p:spPr>
            <a:xfrm>
              <a:off x="1571660" y="2712580"/>
              <a:ext cx="288021" cy="287944"/>
            </a:xfrm>
            <a:custGeom>
              <a:avLst/>
              <a:gdLst/>
              <a:ahLst/>
              <a:cxnLst/>
              <a:rect l="l" t="t" r="r" b="b"/>
              <a:pathLst>
                <a:path w="7453" h="7451" extrusionOk="0">
                  <a:moveTo>
                    <a:pt x="3726" y="0"/>
                  </a:moveTo>
                  <a:cubicBezTo>
                    <a:pt x="1672" y="0"/>
                    <a:pt x="0" y="1671"/>
                    <a:pt x="0" y="3726"/>
                  </a:cubicBezTo>
                  <a:cubicBezTo>
                    <a:pt x="0" y="4611"/>
                    <a:pt x="317" y="5469"/>
                    <a:pt x="890" y="6142"/>
                  </a:cubicBezTo>
                  <a:cubicBezTo>
                    <a:pt x="919" y="6175"/>
                    <a:pt x="960" y="6192"/>
                    <a:pt x="1000" y="6192"/>
                  </a:cubicBezTo>
                  <a:cubicBezTo>
                    <a:pt x="1033" y="6192"/>
                    <a:pt x="1065" y="6181"/>
                    <a:pt x="1092" y="6158"/>
                  </a:cubicBezTo>
                  <a:cubicBezTo>
                    <a:pt x="1151" y="6106"/>
                    <a:pt x="1159" y="6016"/>
                    <a:pt x="1108" y="5956"/>
                  </a:cubicBezTo>
                  <a:cubicBezTo>
                    <a:pt x="578" y="5336"/>
                    <a:pt x="285" y="4543"/>
                    <a:pt x="285" y="3725"/>
                  </a:cubicBezTo>
                  <a:cubicBezTo>
                    <a:pt x="285" y="1828"/>
                    <a:pt x="1828" y="283"/>
                    <a:pt x="3726" y="283"/>
                  </a:cubicBezTo>
                  <a:cubicBezTo>
                    <a:pt x="5624" y="283"/>
                    <a:pt x="7167" y="1826"/>
                    <a:pt x="7167" y="3725"/>
                  </a:cubicBezTo>
                  <a:cubicBezTo>
                    <a:pt x="7167" y="5622"/>
                    <a:pt x="5624" y="7165"/>
                    <a:pt x="3726" y="7165"/>
                  </a:cubicBezTo>
                  <a:cubicBezTo>
                    <a:pt x="2909" y="7165"/>
                    <a:pt x="2115" y="6874"/>
                    <a:pt x="1494" y="6343"/>
                  </a:cubicBezTo>
                  <a:cubicBezTo>
                    <a:pt x="1468" y="6320"/>
                    <a:pt x="1435" y="6309"/>
                    <a:pt x="1402" y="6309"/>
                  </a:cubicBezTo>
                  <a:cubicBezTo>
                    <a:pt x="1362" y="6309"/>
                    <a:pt x="1322" y="6326"/>
                    <a:pt x="1293" y="6359"/>
                  </a:cubicBezTo>
                  <a:cubicBezTo>
                    <a:pt x="1241" y="6418"/>
                    <a:pt x="1250" y="6509"/>
                    <a:pt x="1309" y="6560"/>
                  </a:cubicBezTo>
                  <a:cubicBezTo>
                    <a:pt x="1982" y="7134"/>
                    <a:pt x="2840" y="7451"/>
                    <a:pt x="3725" y="7451"/>
                  </a:cubicBezTo>
                  <a:cubicBezTo>
                    <a:pt x="5779" y="7451"/>
                    <a:pt x="7450" y="5778"/>
                    <a:pt x="7450" y="3725"/>
                  </a:cubicBezTo>
                  <a:cubicBezTo>
                    <a:pt x="7453" y="1671"/>
                    <a:pt x="5780" y="0"/>
                    <a:pt x="3726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00" name="Google Shape;400;p38"/>
          <p:cNvGrpSpPr/>
          <p:nvPr/>
        </p:nvGrpSpPr>
        <p:grpSpPr>
          <a:xfrm>
            <a:off x="1347157" y="2893896"/>
            <a:ext cx="376132" cy="354568"/>
            <a:chOff x="4796083" y="3840086"/>
            <a:chExt cx="376132" cy="354568"/>
          </a:xfrm>
        </p:grpSpPr>
        <p:sp>
          <p:nvSpPr>
            <p:cNvPr id="401" name="Google Shape;401;p38"/>
            <p:cNvSpPr/>
            <p:nvPr/>
          </p:nvSpPr>
          <p:spPr>
            <a:xfrm>
              <a:off x="4796083" y="3950302"/>
              <a:ext cx="376132" cy="244352"/>
            </a:xfrm>
            <a:custGeom>
              <a:avLst/>
              <a:gdLst/>
              <a:ahLst/>
              <a:cxnLst/>
              <a:rect l="l" t="t" r="r" b="b"/>
              <a:pathLst>
                <a:path w="9733" h="6323" extrusionOk="0">
                  <a:moveTo>
                    <a:pt x="9018" y="283"/>
                  </a:moveTo>
                  <a:cubicBezTo>
                    <a:pt x="9254" y="283"/>
                    <a:pt x="9445" y="475"/>
                    <a:pt x="9445" y="711"/>
                  </a:cubicBezTo>
                  <a:lnTo>
                    <a:pt x="9445" y="3041"/>
                  </a:lnTo>
                  <a:lnTo>
                    <a:pt x="9448" y="3041"/>
                  </a:lnTo>
                  <a:cubicBezTo>
                    <a:pt x="9448" y="3117"/>
                    <a:pt x="9386" y="3174"/>
                    <a:pt x="9305" y="3174"/>
                  </a:cubicBezTo>
                  <a:cubicBezTo>
                    <a:pt x="9224" y="3174"/>
                    <a:pt x="9161" y="3117"/>
                    <a:pt x="9161" y="3041"/>
                  </a:cubicBezTo>
                  <a:lnTo>
                    <a:pt x="9161" y="712"/>
                  </a:lnTo>
                  <a:cubicBezTo>
                    <a:pt x="9161" y="633"/>
                    <a:pt x="9097" y="570"/>
                    <a:pt x="9019" y="570"/>
                  </a:cubicBezTo>
                  <a:cubicBezTo>
                    <a:pt x="9014" y="570"/>
                    <a:pt x="9008" y="571"/>
                    <a:pt x="9001" y="571"/>
                  </a:cubicBezTo>
                  <a:cubicBezTo>
                    <a:pt x="8928" y="580"/>
                    <a:pt x="8876" y="646"/>
                    <a:pt x="8876" y="718"/>
                  </a:cubicBezTo>
                  <a:lnTo>
                    <a:pt x="8876" y="5812"/>
                  </a:lnTo>
                  <a:cubicBezTo>
                    <a:pt x="8876" y="5913"/>
                    <a:pt x="8809" y="6005"/>
                    <a:pt x="8711" y="6028"/>
                  </a:cubicBezTo>
                  <a:cubicBezTo>
                    <a:pt x="8693" y="6033"/>
                    <a:pt x="8675" y="6035"/>
                    <a:pt x="8658" y="6035"/>
                  </a:cubicBezTo>
                  <a:cubicBezTo>
                    <a:pt x="8538" y="6035"/>
                    <a:pt x="8440" y="5937"/>
                    <a:pt x="8440" y="5817"/>
                  </a:cubicBezTo>
                  <a:lnTo>
                    <a:pt x="8440" y="3051"/>
                  </a:lnTo>
                  <a:cubicBezTo>
                    <a:pt x="8440" y="2972"/>
                    <a:pt x="8376" y="2908"/>
                    <a:pt x="8297" y="2908"/>
                  </a:cubicBezTo>
                  <a:lnTo>
                    <a:pt x="7727" y="2908"/>
                  </a:lnTo>
                  <a:cubicBezTo>
                    <a:pt x="7648" y="2908"/>
                    <a:pt x="7584" y="2971"/>
                    <a:pt x="7584" y="3051"/>
                  </a:cubicBezTo>
                  <a:lnTo>
                    <a:pt x="7584" y="5812"/>
                  </a:lnTo>
                  <a:cubicBezTo>
                    <a:pt x="7584" y="5913"/>
                    <a:pt x="7516" y="6005"/>
                    <a:pt x="7418" y="6028"/>
                  </a:cubicBezTo>
                  <a:cubicBezTo>
                    <a:pt x="7400" y="6033"/>
                    <a:pt x="7383" y="6035"/>
                    <a:pt x="7365" y="6035"/>
                  </a:cubicBezTo>
                  <a:cubicBezTo>
                    <a:pt x="7245" y="6035"/>
                    <a:pt x="7147" y="5937"/>
                    <a:pt x="7147" y="5817"/>
                  </a:cubicBezTo>
                  <a:lnTo>
                    <a:pt x="7147" y="717"/>
                  </a:lnTo>
                  <a:cubicBezTo>
                    <a:pt x="7147" y="643"/>
                    <a:pt x="7094" y="579"/>
                    <a:pt x="7022" y="569"/>
                  </a:cubicBezTo>
                  <a:cubicBezTo>
                    <a:pt x="7016" y="568"/>
                    <a:pt x="7010" y="568"/>
                    <a:pt x="7004" y="568"/>
                  </a:cubicBezTo>
                  <a:cubicBezTo>
                    <a:pt x="6926" y="568"/>
                    <a:pt x="6862" y="632"/>
                    <a:pt x="6862" y="711"/>
                  </a:cubicBezTo>
                  <a:lnTo>
                    <a:pt x="6862" y="3026"/>
                  </a:lnTo>
                  <a:cubicBezTo>
                    <a:pt x="6862" y="3094"/>
                    <a:pt x="6817" y="3155"/>
                    <a:pt x="6751" y="3170"/>
                  </a:cubicBezTo>
                  <a:cubicBezTo>
                    <a:pt x="6740" y="3172"/>
                    <a:pt x="6729" y="3173"/>
                    <a:pt x="6719" y="3173"/>
                  </a:cubicBezTo>
                  <a:cubicBezTo>
                    <a:pt x="6640" y="3173"/>
                    <a:pt x="6576" y="3109"/>
                    <a:pt x="6576" y="3031"/>
                  </a:cubicBezTo>
                  <a:lnTo>
                    <a:pt x="6576" y="711"/>
                  </a:lnTo>
                  <a:cubicBezTo>
                    <a:pt x="6576" y="475"/>
                    <a:pt x="6768" y="283"/>
                    <a:pt x="7004" y="283"/>
                  </a:cubicBezTo>
                  <a:close/>
                  <a:moveTo>
                    <a:pt x="2705" y="283"/>
                  </a:moveTo>
                  <a:cubicBezTo>
                    <a:pt x="2942" y="283"/>
                    <a:pt x="3133" y="476"/>
                    <a:pt x="3133" y="711"/>
                  </a:cubicBezTo>
                  <a:lnTo>
                    <a:pt x="3133" y="3040"/>
                  </a:lnTo>
                  <a:cubicBezTo>
                    <a:pt x="3137" y="3118"/>
                    <a:pt x="3075" y="3175"/>
                    <a:pt x="2993" y="3175"/>
                  </a:cubicBezTo>
                  <a:cubicBezTo>
                    <a:pt x="2912" y="3175"/>
                    <a:pt x="2850" y="3118"/>
                    <a:pt x="2850" y="3042"/>
                  </a:cubicBezTo>
                  <a:lnTo>
                    <a:pt x="2850" y="714"/>
                  </a:lnTo>
                  <a:cubicBezTo>
                    <a:pt x="2850" y="636"/>
                    <a:pt x="2786" y="571"/>
                    <a:pt x="2707" y="571"/>
                  </a:cubicBezTo>
                  <a:cubicBezTo>
                    <a:pt x="2701" y="571"/>
                    <a:pt x="2695" y="572"/>
                    <a:pt x="2689" y="572"/>
                  </a:cubicBezTo>
                  <a:cubicBezTo>
                    <a:pt x="2617" y="582"/>
                    <a:pt x="2565" y="647"/>
                    <a:pt x="2565" y="720"/>
                  </a:cubicBezTo>
                  <a:lnTo>
                    <a:pt x="2565" y="5813"/>
                  </a:lnTo>
                  <a:cubicBezTo>
                    <a:pt x="2565" y="5914"/>
                    <a:pt x="2498" y="6007"/>
                    <a:pt x="2400" y="6029"/>
                  </a:cubicBezTo>
                  <a:cubicBezTo>
                    <a:pt x="2382" y="6034"/>
                    <a:pt x="2364" y="6036"/>
                    <a:pt x="2347" y="6036"/>
                  </a:cubicBezTo>
                  <a:cubicBezTo>
                    <a:pt x="2227" y="6036"/>
                    <a:pt x="2128" y="5938"/>
                    <a:pt x="2128" y="5819"/>
                  </a:cubicBezTo>
                  <a:lnTo>
                    <a:pt x="2128" y="3052"/>
                  </a:lnTo>
                  <a:cubicBezTo>
                    <a:pt x="2128" y="2973"/>
                    <a:pt x="2064" y="2909"/>
                    <a:pt x="1985" y="2909"/>
                  </a:cubicBezTo>
                  <a:lnTo>
                    <a:pt x="1415" y="2909"/>
                  </a:lnTo>
                  <a:cubicBezTo>
                    <a:pt x="1336" y="2909"/>
                    <a:pt x="1272" y="2972"/>
                    <a:pt x="1272" y="3052"/>
                  </a:cubicBezTo>
                  <a:lnTo>
                    <a:pt x="1272" y="5813"/>
                  </a:lnTo>
                  <a:cubicBezTo>
                    <a:pt x="1272" y="5914"/>
                    <a:pt x="1204" y="6007"/>
                    <a:pt x="1105" y="6029"/>
                  </a:cubicBezTo>
                  <a:cubicBezTo>
                    <a:pt x="1087" y="6034"/>
                    <a:pt x="1070" y="6036"/>
                    <a:pt x="1052" y="6036"/>
                  </a:cubicBezTo>
                  <a:cubicBezTo>
                    <a:pt x="932" y="6036"/>
                    <a:pt x="834" y="5938"/>
                    <a:pt x="834" y="5819"/>
                  </a:cubicBezTo>
                  <a:lnTo>
                    <a:pt x="834" y="1570"/>
                  </a:lnTo>
                  <a:cubicBezTo>
                    <a:pt x="834" y="1496"/>
                    <a:pt x="777" y="1432"/>
                    <a:pt x="705" y="1431"/>
                  </a:cubicBezTo>
                  <a:cubicBezTo>
                    <a:pt x="704" y="1431"/>
                    <a:pt x="703" y="1431"/>
                    <a:pt x="703" y="1431"/>
                  </a:cubicBezTo>
                  <a:cubicBezTo>
                    <a:pt x="627" y="1431"/>
                    <a:pt x="568" y="1490"/>
                    <a:pt x="568" y="1563"/>
                  </a:cubicBezTo>
                  <a:lnTo>
                    <a:pt x="568" y="3026"/>
                  </a:lnTo>
                  <a:cubicBezTo>
                    <a:pt x="568" y="3094"/>
                    <a:pt x="522" y="3155"/>
                    <a:pt x="457" y="3170"/>
                  </a:cubicBezTo>
                  <a:cubicBezTo>
                    <a:pt x="446" y="3172"/>
                    <a:pt x="435" y="3173"/>
                    <a:pt x="425" y="3173"/>
                  </a:cubicBezTo>
                  <a:cubicBezTo>
                    <a:pt x="346" y="3173"/>
                    <a:pt x="282" y="3109"/>
                    <a:pt x="282" y="3031"/>
                  </a:cubicBezTo>
                  <a:lnTo>
                    <a:pt x="282" y="711"/>
                  </a:lnTo>
                  <a:cubicBezTo>
                    <a:pt x="282" y="476"/>
                    <a:pt x="474" y="283"/>
                    <a:pt x="710" y="283"/>
                  </a:cubicBezTo>
                  <a:close/>
                  <a:moveTo>
                    <a:pt x="5861" y="1710"/>
                  </a:moveTo>
                  <a:cubicBezTo>
                    <a:pt x="6096" y="1710"/>
                    <a:pt x="6289" y="1902"/>
                    <a:pt x="6289" y="2137"/>
                  </a:cubicBezTo>
                  <a:lnTo>
                    <a:pt x="6289" y="3896"/>
                  </a:lnTo>
                  <a:lnTo>
                    <a:pt x="6291" y="3896"/>
                  </a:lnTo>
                  <a:cubicBezTo>
                    <a:pt x="6291" y="3973"/>
                    <a:pt x="6231" y="4029"/>
                    <a:pt x="6148" y="4029"/>
                  </a:cubicBezTo>
                  <a:cubicBezTo>
                    <a:pt x="6066" y="4029"/>
                    <a:pt x="6005" y="3973"/>
                    <a:pt x="6005" y="3896"/>
                  </a:cubicBezTo>
                  <a:lnTo>
                    <a:pt x="6005" y="2145"/>
                  </a:lnTo>
                  <a:cubicBezTo>
                    <a:pt x="6005" y="2072"/>
                    <a:pt x="5952" y="2007"/>
                    <a:pt x="5881" y="1998"/>
                  </a:cubicBezTo>
                  <a:cubicBezTo>
                    <a:pt x="5875" y="1997"/>
                    <a:pt x="5869" y="1996"/>
                    <a:pt x="5863" y="1996"/>
                  </a:cubicBezTo>
                  <a:cubicBezTo>
                    <a:pt x="5784" y="1996"/>
                    <a:pt x="5720" y="2061"/>
                    <a:pt x="5720" y="2140"/>
                  </a:cubicBezTo>
                  <a:lnTo>
                    <a:pt x="5720" y="5813"/>
                  </a:lnTo>
                  <a:cubicBezTo>
                    <a:pt x="5720" y="5914"/>
                    <a:pt x="5653" y="6007"/>
                    <a:pt x="5555" y="6029"/>
                  </a:cubicBezTo>
                  <a:cubicBezTo>
                    <a:pt x="5537" y="6034"/>
                    <a:pt x="5519" y="6036"/>
                    <a:pt x="5502" y="6036"/>
                  </a:cubicBezTo>
                  <a:cubicBezTo>
                    <a:pt x="5381" y="6036"/>
                    <a:pt x="5283" y="5938"/>
                    <a:pt x="5283" y="5819"/>
                  </a:cubicBezTo>
                  <a:lnTo>
                    <a:pt x="5283" y="3906"/>
                  </a:lnTo>
                  <a:cubicBezTo>
                    <a:pt x="5283" y="3828"/>
                    <a:pt x="5220" y="3763"/>
                    <a:pt x="5140" y="3763"/>
                  </a:cubicBezTo>
                  <a:lnTo>
                    <a:pt x="4569" y="3763"/>
                  </a:lnTo>
                  <a:cubicBezTo>
                    <a:pt x="4491" y="3763"/>
                    <a:pt x="4426" y="3826"/>
                    <a:pt x="4426" y="3906"/>
                  </a:cubicBezTo>
                  <a:lnTo>
                    <a:pt x="4426" y="5812"/>
                  </a:lnTo>
                  <a:cubicBezTo>
                    <a:pt x="4426" y="5913"/>
                    <a:pt x="4358" y="6005"/>
                    <a:pt x="4261" y="6028"/>
                  </a:cubicBezTo>
                  <a:cubicBezTo>
                    <a:pt x="4243" y="6033"/>
                    <a:pt x="4225" y="6035"/>
                    <a:pt x="4208" y="6035"/>
                  </a:cubicBezTo>
                  <a:cubicBezTo>
                    <a:pt x="4088" y="6035"/>
                    <a:pt x="3990" y="5937"/>
                    <a:pt x="3990" y="5817"/>
                  </a:cubicBezTo>
                  <a:lnTo>
                    <a:pt x="3990" y="2143"/>
                  </a:lnTo>
                  <a:cubicBezTo>
                    <a:pt x="3990" y="2071"/>
                    <a:pt x="3937" y="2005"/>
                    <a:pt x="3864" y="1997"/>
                  </a:cubicBezTo>
                  <a:cubicBezTo>
                    <a:pt x="3858" y="1996"/>
                    <a:pt x="3852" y="1995"/>
                    <a:pt x="3847" y="1995"/>
                  </a:cubicBezTo>
                  <a:cubicBezTo>
                    <a:pt x="3769" y="1995"/>
                    <a:pt x="3704" y="2059"/>
                    <a:pt x="3704" y="2137"/>
                  </a:cubicBezTo>
                  <a:lnTo>
                    <a:pt x="3704" y="3883"/>
                  </a:lnTo>
                  <a:cubicBezTo>
                    <a:pt x="3704" y="3949"/>
                    <a:pt x="3659" y="4011"/>
                    <a:pt x="3593" y="4026"/>
                  </a:cubicBezTo>
                  <a:cubicBezTo>
                    <a:pt x="3583" y="4028"/>
                    <a:pt x="3572" y="4029"/>
                    <a:pt x="3562" y="4029"/>
                  </a:cubicBezTo>
                  <a:cubicBezTo>
                    <a:pt x="3483" y="4029"/>
                    <a:pt x="3418" y="3965"/>
                    <a:pt x="3418" y="3886"/>
                  </a:cubicBezTo>
                  <a:lnTo>
                    <a:pt x="3418" y="2137"/>
                  </a:lnTo>
                  <a:cubicBezTo>
                    <a:pt x="3418" y="1902"/>
                    <a:pt x="3610" y="1710"/>
                    <a:pt x="3846" y="1710"/>
                  </a:cubicBezTo>
                  <a:close/>
                  <a:moveTo>
                    <a:pt x="427" y="0"/>
                  </a:moveTo>
                  <a:cubicBezTo>
                    <a:pt x="191" y="0"/>
                    <a:pt x="0" y="192"/>
                    <a:pt x="0" y="427"/>
                  </a:cubicBezTo>
                  <a:lnTo>
                    <a:pt x="0" y="3126"/>
                  </a:lnTo>
                  <a:cubicBezTo>
                    <a:pt x="0" y="3201"/>
                    <a:pt x="33" y="3274"/>
                    <a:pt x="88" y="3324"/>
                  </a:cubicBezTo>
                  <a:cubicBezTo>
                    <a:pt x="196" y="3420"/>
                    <a:pt x="308" y="3460"/>
                    <a:pt x="412" y="3460"/>
                  </a:cubicBezTo>
                  <a:cubicBezTo>
                    <a:pt x="461" y="3460"/>
                    <a:pt x="507" y="3451"/>
                    <a:pt x="551" y="3435"/>
                  </a:cubicBezTo>
                  <a:lnTo>
                    <a:pt x="551" y="5809"/>
                  </a:lnTo>
                  <a:cubicBezTo>
                    <a:pt x="551" y="6065"/>
                    <a:pt x="738" y="6286"/>
                    <a:pt x="991" y="6318"/>
                  </a:cubicBezTo>
                  <a:cubicBezTo>
                    <a:pt x="1012" y="6320"/>
                    <a:pt x="1033" y="6321"/>
                    <a:pt x="1054" y="6321"/>
                  </a:cubicBezTo>
                  <a:cubicBezTo>
                    <a:pt x="1331" y="6321"/>
                    <a:pt x="1558" y="6098"/>
                    <a:pt x="1558" y="5820"/>
                  </a:cubicBezTo>
                  <a:lnTo>
                    <a:pt x="1558" y="3195"/>
                  </a:lnTo>
                  <a:lnTo>
                    <a:pt x="1842" y="3195"/>
                  </a:lnTo>
                  <a:lnTo>
                    <a:pt x="1842" y="5809"/>
                  </a:lnTo>
                  <a:cubicBezTo>
                    <a:pt x="1842" y="6064"/>
                    <a:pt x="2029" y="6286"/>
                    <a:pt x="2281" y="6318"/>
                  </a:cubicBezTo>
                  <a:cubicBezTo>
                    <a:pt x="2303" y="6320"/>
                    <a:pt x="2324" y="6321"/>
                    <a:pt x="2345" y="6321"/>
                  </a:cubicBezTo>
                  <a:cubicBezTo>
                    <a:pt x="2623" y="6321"/>
                    <a:pt x="2848" y="6097"/>
                    <a:pt x="2848" y="5820"/>
                  </a:cubicBezTo>
                  <a:lnTo>
                    <a:pt x="2848" y="3439"/>
                  </a:lnTo>
                  <a:cubicBezTo>
                    <a:pt x="2894" y="3452"/>
                    <a:pt x="2942" y="3461"/>
                    <a:pt x="2991" y="3461"/>
                  </a:cubicBezTo>
                  <a:cubicBezTo>
                    <a:pt x="3042" y="3461"/>
                    <a:pt x="3090" y="3452"/>
                    <a:pt x="3134" y="3439"/>
                  </a:cubicBezTo>
                  <a:lnTo>
                    <a:pt x="3134" y="3879"/>
                  </a:lnTo>
                  <a:cubicBezTo>
                    <a:pt x="3134" y="4094"/>
                    <a:pt x="3288" y="4282"/>
                    <a:pt x="3500" y="4313"/>
                  </a:cubicBezTo>
                  <a:cubicBezTo>
                    <a:pt x="3521" y="4316"/>
                    <a:pt x="3542" y="4317"/>
                    <a:pt x="3562" y="4317"/>
                  </a:cubicBezTo>
                  <a:cubicBezTo>
                    <a:pt x="3612" y="4317"/>
                    <a:pt x="3660" y="4309"/>
                    <a:pt x="3704" y="4293"/>
                  </a:cubicBezTo>
                  <a:lnTo>
                    <a:pt x="3704" y="5810"/>
                  </a:lnTo>
                  <a:cubicBezTo>
                    <a:pt x="3704" y="6067"/>
                    <a:pt x="3891" y="6287"/>
                    <a:pt x="4144" y="6319"/>
                  </a:cubicBezTo>
                  <a:cubicBezTo>
                    <a:pt x="4166" y="6321"/>
                    <a:pt x="4187" y="6323"/>
                    <a:pt x="4208" y="6323"/>
                  </a:cubicBezTo>
                  <a:cubicBezTo>
                    <a:pt x="4486" y="6323"/>
                    <a:pt x="4711" y="6099"/>
                    <a:pt x="4711" y="5821"/>
                  </a:cubicBezTo>
                  <a:lnTo>
                    <a:pt x="4711" y="4049"/>
                  </a:lnTo>
                  <a:lnTo>
                    <a:pt x="4995" y="4049"/>
                  </a:lnTo>
                  <a:lnTo>
                    <a:pt x="4995" y="5809"/>
                  </a:lnTo>
                  <a:cubicBezTo>
                    <a:pt x="4995" y="6065"/>
                    <a:pt x="5183" y="6286"/>
                    <a:pt x="5436" y="6318"/>
                  </a:cubicBezTo>
                  <a:cubicBezTo>
                    <a:pt x="5457" y="6320"/>
                    <a:pt x="5478" y="6321"/>
                    <a:pt x="5499" y="6321"/>
                  </a:cubicBezTo>
                  <a:cubicBezTo>
                    <a:pt x="5776" y="6321"/>
                    <a:pt x="6002" y="6098"/>
                    <a:pt x="6002" y="5820"/>
                  </a:cubicBezTo>
                  <a:lnTo>
                    <a:pt x="6002" y="4294"/>
                  </a:lnTo>
                  <a:cubicBezTo>
                    <a:pt x="6047" y="4309"/>
                    <a:pt x="6095" y="4317"/>
                    <a:pt x="6145" y="4317"/>
                  </a:cubicBezTo>
                  <a:cubicBezTo>
                    <a:pt x="6385" y="4317"/>
                    <a:pt x="6573" y="4133"/>
                    <a:pt x="6573" y="3897"/>
                  </a:cubicBezTo>
                  <a:lnTo>
                    <a:pt x="6573" y="3435"/>
                  </a:lnTo>
                  <a:cubicBezTo>
                    <a:pt x="6618" y="3451"/>
                    <a:pt x="6666" y="3461"/>
                    <a:pt x="6716" y="3461"/>
                  </a:cubicBezTo>
                  <a:cubicBezTo>
                    <a:pt x="6767" y="3461"/>
                    <a:pt x="6814" y="3451"/>
                    <a:pt x="6859" y="3435"/>
                  </a:cubicBezTo>
                  <a:lnTo>
                    <a:pt x="6859" y="5809"/>
                  </a:lnTo>
                  <a:cubicBezTo>
                    <a:pt x="6859" y="6065"/>
                    <a:pt x="7045" y="6286"/>
                    <a:pt x="7299" y="6318"/>
                  </a:cubicBezTo>
                  <a:cubicBezTo>
                    <a:pt x="7320" y="6320"/>
                    <a:pt x="7341" y="6321"/>
                    <a:pt x="7362" y="6321"/>
                  </a:cubicBezTo>
                  <a:cubicBezTo>
                    <a:pt x="7640" y="6321"/>
                    <a:pt x="7866" y="6098"/>
                    <a:pt x="7866" y="5820"/>
                  </a:cubicBezTo>
                  <a:lnTo>
                    <a:pt x="7866" y="3195"/>
                  </a:lnTo>
                  <a:lnTo>
                    <a:pt x="8151" y="3195"/>
                  </a:lnTo>
                  <a:lnTo>
                    <a:pt x="8151" y="5809"/>
                  </a:lnTo>
                  <a:cubicBezTo>
                    <a:pt x="8151" y="6064"/>
                    <a:pt x="8337" y="6286"/>
                    <a:pt x="8590" y="6318"/>
                  </a:cubicBezTo>
                  <a:cubicBezTo>
                    <a:pt x="8612" y="6320"/>
                    <a:pt x="8633" y="6321"/>
                    <a:pt x="8653" y="6321"/>
                  </a:cubicBezTo>
                  <a:cubicBezTo>
                    <a:pt x="8932" y="6321"/>
                    <a:pt x="9157" y="6097"/>
                    <a:pt x="9157" y="5820"/>
                  </a:cubicBezTo>
                  <a:lnTo>
                    <a:pt x="9157" y="3439"/>
                  </a:lnTo>
                  <a:cubicBezTo>
                    <a:pt x="9202" y="3452"/>
                    <a:pt x="9249" y="3461"/>
                    <a:pt x="9300" y="3461"/>
                  </a:cubicBezTo>
                  <a:cubicBezTo>
                    <a:pt x="9540" y="3461"/>
                    <a:pt x="9728" y="3277"/>
                    <a:pt x="9728" y="3042"/>
                  </a:cubicBezTo>
                  <a:lnTo>
                    <a:pt x="9728" y="713"/>
                  </a:lnTo>
                  <a:cubicBezTo>
                    <a:pt x="9733" y="319"/>
                    <a:pt x="9413" y="0"/>
                    <a:pt x="9019" y="0"/>
                  </a:cubicBezTo>
                  <a:lnTo>
                    <a:pt x="6713" y="0"/>
                  </a:lnTo>
                  <a:cubicBezTo>
                    <a:pt x="6481" y="0"/>
                    <a:pt x="6292" y="188"/>
                    <a:pt x="6292" y="420"/>
                  </a:cubicBezTo>
                  <a:lnTo>
                    <a:pt x="6292" y="1568"/>
                  </a:lnTo>
                  <a:cubicBezTo>
                    <a:pt x="6173" y="1478"/>
                    <a:pt x="6025" y="1425"/>
                    <a:pt x="5863" y="1425"/>
                  </a:cubicBezTo>
                  <a:lnTo>
                    <a:pt x="3850" y="1425"/>
                  </a:lnTo>
                  <a:cubicBezTo>
                    <a:pt x="3690" y="1425"/>
                    <a:pt x="3541" y="1478"/>
                    <a:pt x="3421" y="1568"/>
                  </a:cubicBezTo>
                  <a:lnTo>
                    <a:pt x="3421" y="420"/>
                  </a:lnTo>
                  <a:cubicBezTo>
                    <a:pt x="3421" y="188"/>
                    <a:pt x="3233" y="0"/>
                    <a:pt x="300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2" name="Google Shape;402;p38"/>
            <p:cNvSpPr/>
            <p:nvPr/>
          </p:nvSpPr>
          <p:spPr>
            <a:xfrm>
              <a:off x="4818111" y="3972329"/>
              <a:ext cx="11052" cy="22066"/>
            </a:xfrm>
            <a:custGeom>
              <a:avLst/>
              <a:gdLst/>
              <a:ahLst/>
              <a:cxnLst/>
              <a:rect l="l" t="t" r="r" b="b"/>
              <a:pathLst>
                <a:path w="286" h="571" extrusionOk="0">
                  <a:moveTo>
                    <a:pt x="143" y="0"/>
                  </a:moveTo>
                  <a:cubicBezTo>
                    <a:pt x="137" y="0"/>
                    <a:pt x="131" y="1"/>
                    <a:pt x="125" y="1"/>
                  </a:cubicBezTo>
                  <a:cubicBezTo>
                    <a:pt x="52" y="10"/>
                    <a:pt x="0" y="76"/>
                    <a:pt x="0" y="148"/>
                  </a:cubicBezTo>
                  <a:lnTo>
                    <a:pt x="0" y="422"/>
                  </a:lnTo>
                  <a:cubicBezTo>
                    <a:pt x="0" y="495"/>
                    <a:pt x="53" y="560"/>
                    <a:pt x="125" y="569"/>
                  </a:cubicBezTo>
                  <a:cubicBezTo>
                    <a:pt x="131" y="570"/>
                    <a:pt x="137" y="570"/>
                    <a:pt x="143" y="570"/>
                  </a:cubicBezTo>
                  <a:cubicBezTo>
                    <a:pt x="221" y="570"/>
                    <a:pt x="285" y="506"/>
                    <a:pt x="285" y="427"/>
                  </a:cubicBezTo>
                  <a:lnTo>
                    <a:pt x="285" y="142"/>
                  </a:lnTo>
                  <a:cubicBezTo>
                    <a:pt x="285" y="63"/>
                    <a:pt x="221" y="0"/>
                    <a:pt x="143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3" name="Google Shape;403;p38"/>
            <p:cNvSpPr/>
            <p:nvPr/>
          </p:nvSpPr>
          <p:spPr>
            <a:xfrm>
              <a:off x="5060453" y="3840086"/>
              <a:ext cx="88999" cy="99240"/>
            </a:xfrm>
            <a:custGeom>
              <a:avLst/>
              <a:gdLst/>
              <a:ahLst/>
              <a:cxnLst/>
              <a:rect l="l" t="t" r="r" b="b"/>
              <a:pathLst>
                <a:path w="2303" h="2568" extrusionOk="0">
                  <a:moveTo>
                    <a:pt x="2017" y="287"/>
                  </a:moveTo>
                  <a:lnTo>
                    <a:pt x="2017" y="1712"/>
                  </a:lnTo>
                  <a:lnTo>
                    <a:pt x="1589" y="1712"/>
                  </a:lnTo>
                  <a:cubicBezTo>
                    <a:pt x="1544" y="1712"/>
                    <a:pt x="1504" y="1733"/>
                    <a:pt x="1475" y="1767"/>
                  </a:cubicBezTo>
                  <a:lnTo>
                    <a:pt x="1154" y="2190"/>
                  </a:lnTo>
                  <a:lnTo>
                    <a:pt x="827" y="1767"/>
                  </a:lnTo>
                  <a:cubicBezTo>
                    <a:pt x="801" y="1733"/>
                    <a:pt x="759" y="1712"/>
                    <a:pt x="715" y="1712"/>
                  </a:cubicBezTo>
                  <a:lnTo>
                    <a:pt x="287" y="1712"/>
                  </a:lnTo>
                  <a:lnTo>
                    <a:pt x="287" y="287"/>
                  </a:lnTo>
                  <a:close/>
                  <a:moveTo>
                    <a:pt x="144" y="1"/>
                  </a:moveTo>
                  <a:cubicBezTo>
                    <a:pt x="66" y="1"/>
                    <a:pt x="1" y="64"/>
                    <a:pt x="1" y="144"/>
                  </a:cubicBezTo>
                  <a:lnTo>
                    <a:pt x="1" y="1855"/>
                  </a:lnTo>
                  <a:cubicBezTo>
                    <a:pt x="2" y="1932"/>
                    <a:pt x="66" y="1996"/>
                    <a:pt x="144" y="1996"/>
                  </a:cubicBezTo>
                  <a:lnTo>
                    <a:pt x="644" y="1996"/>
                  </a:lnTo>
                  <a:lnTo>
                    <a:pt x="1040" y="2512"/>
                  </a:lnTo>
                  <a:cubicBezTo>
                    <a:pt x="1067" y="2547"/>
                    <a:pt x="1109" y="2567"/>
                    <a:pt x="1153" y="2567"/>
                  </a:cubicBezTo>
                  <a:cubicBezTo>
                    <a:pt x="1198" y="2567"/>
                    <a:pt x="1240" y="2546"/>
                    <a:pt x="1267" y="2512"/>
                  </a:cubicBezTo>
                  <a:lnTo>
                    <a:pt x="1659" y="1998"/>
                  </a:lnTo>
                  <a:lnTo>
                    <a:pt x="2159" y="1998"/>
                  </a:lnTo>
                  <a:cubicBezTo>
                    <a:pt x="2238" y="1998"/>
                    <a:pt x="2302" y="1935"/>
                    <a:pt x="2302" y="1855"/>
                  </a:cubicBezTo>
                  <a:lnTo>
                    <a:pt x="2302" y="144"/>
                  </a:lnTo>
                  <a:cubicBezTo>
                    <a:pt x="2302" y="65"/>
                    <a:pt x="2239" y="1"/>
                    <a:pt x="215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4" name="Google Shape;404;p38"/>
            <p:cNvSpPr/>
            <p:nvPr/>
          </p:nvSpPr>
          <p:spPr>
            <a:xfrm>
              <a:off x="4818111" y="3840125"/>
              <a:ext cx="88883" cy="99202"/>
            </a:xfrm>
            <a:custGeom>
              <a:avLst/>
              <a:gdLst/>
              <a:ahLst/>
              <a:cxnLst/>
              <a:rect l="l" t="t" r="r" b="b"/>
              <a:pathLst>
                <a:path w="2300" h="2567" extrusionOk="0">
                  <a:moveTo>
                    <a:pt x="2016" y="286"/>
                  </a:moveTo>
                  <a:lnTo>
                    <a:pt x="2016" y="1711"/>
                  </a:lnTo>
                  <a:lnTo>
                    <a:pt x="1587" y="1711"/>
                  </a:lnTo>
                  <a:cubicBezTo>
                    <a:pt x="1542" y="1711"/>
                    <a:pt x="1502" y="1732"/>
                    <a:pt x="1473" y="1766"/>
                  </a:cubicBezTo>
                  <a:lnTo>
                    <a:pt x="1152" y="2189"/>
                  </a:lnTo>
                  <a:lnTo>
                    <a:pt x="826" y="1766"/>
                  </a:lnTo>
                  <a:cubicBezTo>
                    <a:pt x="799" y="1732"/>
                    <a:pt x="757" y="1711"/>
                    <a:pt x="713" y="1711"/>
                  </a:cubicBezTo>
                  <a:lnTo>
                    <a:pt x="285" y="1711"/>
                  </a:lnTo>
                  <a:lnTo>
                    <a:pt x="285" y="286"/>
                  </a:lnTo>
                  <a:close/>
                  <a:moveTo>
                    <a:pt x="92" y="1"/>
                  </a:moveTo>
                  <a:cubicBezTo>
                    <a:pt x="41" y="1"/>
                    <a:pt x="0" y="42"/>
                    <a:pt x="0" y="92"/>
                  </a:cubicBezTo>
                  <a:lnTo>
                    <a:pt x="0" y="1981"/>
                  </a:lnTo>
                  <a:cubicBezTo>
                    <a:pt x="0" y="2016"/>
                    <a:pt x="29" y="2040"/>
                    <a:pt x="59" y="2040"/>
                  </a:cubicBezTo>
                  <a:cubicBezTo>
                    <a:pt x="70" y="2040"/>
                    <a:pt x="82" y="2037"/>
                    <a:pt x="92" y="2030"/>
                  </a:cubicBezTo>
                  <a:lnTo>
                    <a:pt x="142" y="1995"/>
                  </a:lnTo>
                  <a:lnTo>
                    <a:pt x="642" y="1995"/>
                  </a:lnTo>
                  <a:lnTo>
                    <a:pt x="1039" y="2511"/>
                  </a:lnTo>
                  <a:cubicBezTo>
                    <a:pt x="1065" y="2546"/>
                    <a:pt x="1107" y="2566"/>
                    <a:pt x="1151" y="2566"/>
                  </a:cubicBezTo>
                  <a:cubicBezTo>
                    <a:pt x="1196" y="2566"/>
                    <a:pt x="1238" y="2545"/>
                    <a:pt x="1265" y="2511"/>
                  </a:cubicBezTo>
                  <a:lnTo>
                    <a:pt x="1657" y="1997"/>
                  </a:lnTo>
                  <a:lnTo>
                    <a:pt x="2208" y="1997"/>
                  </a:lnTo>
                  <a:cubicBezTo>
                    <a:pt x="2258" y="1997"/>
                    <a:pt x="2300" y="1956"/>
                    <a:pt x="2300" y="1905"/>
                  </a:cubicBezTo>
                  <a:lnTo>
                    <a:pt x="2300" y="92"/>
                  </a:lnTo>
                  <a:cubicBezTo>
                    <a:pt x="2300" y="42"/>
                    <a:pt x="2258" y="1"/>
                    <a:pt x="2208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5" name="Google Shape;405;p38"/>
            <p:cNvSpPr/>
            <p:nvPr/>
          </p:nvSpPr>
          <p:spPr>
            <a:xfrm>
              <a:off x="4939301" y="3895233"/>
              <a:ext cx="88961" cy="99202"/>
            </a:xfrm>
            <a:custGeom>
              <a:avLst/>
              <a:gdLst/>
              <a:ahLst/>
              <a:cxnLst/>
              <a:rect l="l" t="t" r="r" b="b"/>
              <a:pathLst>
                <a:path w="2302" h="2567" extrusionOk="0">
                  <a:moveTo>
                    <a:pt x="2016" y="285"/>
                  </a:moveTo>
                  <a:lnTo>
                    <a:pt x="2016" y="1691"/>
                  </a:lnTo>
                  <a:lnTo>
                    <a:pt x="1585" y="1691"/>
                  </a:lnTo>
                  <a:cubicBezTo>
                    <a:pt x="1540" y="1710"/>
                    <a:pt x="1499" y="1731"/>
                    <a:pt x="1471" y="1766"/>
                  </a:cubicBezTo>
                  <a:lnTo>
                    <a:pt x="1150" y="2189"/>
                  </a:lnTo>
                  <a:lnTo>
                    <a:pt x="826" y="1766"/>
                  </a:lnTo>
                  <a:cubicBezTo>
                    <a:pt x="800" y="1731"/>
                    <a:pt x="714" y="1711"/>
                    <a:pt x="714" y="1711"/>
                  </a:cubicBezTo>
                  <a:lnTo>
                    <a:pt x="286" y="1711"/>
                  </a:lnTo>
                  <a:lnTo>
                    <a:pt x="286" y="285"/>
                  </a:lnTo>
                  <a:close/>
                  <a:moveTo>
                    <a:pt x="144" y="0"/>
                  </a:moveTo>
                  <a:cubicBezTo>
                    <a:pt x="66" y="0"/>
                    <a:pt x="1" y="64"/>
                    <a:pt x="1" y="143"/>
                  </a:cubicBezTo>
                  <a:lnTo>
                    <a:pt x="1" y="1854"/>
                  </a:lnTo>
                  <a:cubicBezTo>
                    <a:pt x="1" y="1933"/>
                    <a:pt x="64" y="1996"/>
                    <a:pt x="143" y="1996"/>
                  </a:cubicBezTo>
                  <a:lnTo>
                    <a:pt x="644" y="1996"/>
                  </a:lnTo>
                  <a:lnTo>
                    <a:pt x="1039" y="2511"/>
                  </a:lnTo>
                  <a:cubicBezTo>
                    <a:pt x="1066" y="2547"/>
                    <a:pt x="1108" y="2566"/>
                    <a:pt x="1152" y="2566"/>
                  </a:cubicBezTo>
                  <a:cubicBezTo>
                    <a:pt x="1197" y="2566"/>
                    <a:pt x="1238" y="2545"/>
                    <a:pt x="1266" y="2511"/>
                  </a:cubicBezTo>
                  <a:lnTo>
                    <a:pt x="1658" y="1997"/>
                  </a:lnTo>
                  <a:lnTo>
                    <a:pt x="2159" y="1997"/>
                  </a:lnTo>
                  <a:cubicBezTo>
                    <a:pt x="2236" y="1997"/>
                    <a:pt x="2301" y="1934"/>
                    <a:pt x="2301" y="1854"/>
                  </a:cubicBezTo>
                  <a:lnTo>
                    <a:pt x="2301" y="143"/>
                  </a:lnTo>
                  <a:cubicBezTo>
                    <a:pt x="2301" y="65"/>
                    <a:pt x="2239" y="0"/>
                    <a:pt x="215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06" name="Google Shape;406;p38"/>
          <p:cNvGrpSpPr/>
          <p:nvPr/>
        </p:nvGrpSpPr>
        <p:grpSpPr>
          <a:xfrm>
            <a:off x="7420581" y="1830567"/>
            <a:ext cx="376209" cy="354104"/>
            <a:chOff x="5602681" y="3234867"/>
            <a:chExt cx="376209" cy="354104"/>
          </a:xfrm>
        </p:grpSpPr>
        <p:sp>
          <p:nvSpPr>
            <p:cNvPr id="407" name="Google Shape;407;p38"/>
            <p:cNvSpPr/>
            <p:nvPr/>
          </p:nvSpPr>
          <p:spPr>
            <a:xfrm>
              <a:off x="5602681" y="3234867"/>
              <a:ext cx="376209" cy="354104"/>
            </a:xfrm>
            <a:custGeom>
              <a:avLst/>
              <a:gdLst/>
              <a:ahLst/>
              <a:cxnLst/>
              <a:rect l="l" t="t" r="r" b="b"/>
              <a:pathLst>
                <a:path w="9735" h="9163" extrusionOk="0">
                  <a:moveTo>
                    <a:pt x="9449" y="285"/>
                  </a:moveTo>
                  <a:lnTo>
                    <a:pt x="9449" y="4315"/>
                  </a:lnTo>
                  <a:lnTo>
                    <a:pt x="9164" y="4315"/>
                  </a:lnTo>
                  <a:lnTo>
                    <a:pt x="9164" y="1284"/>
                  </a:lnTo>
                  <a:cubicBezTo>
                    <a:pt x="9164" y="1206"/>
                    <a:pt x="9100" y="1141"/>
                    <a:pt x="9021" y="1141"/>
                  </a:cubicBezTo>
                  <a:lnTo>
                    <a:pt x="1997" y="1141"/>
                  </a:lnTo>
                  <a:lnTo>
                    <a:pt x="1997" y="285"/>
                  </a:lnTo>
                  <a:close/>
                  <a:moveTo>
                    <a:pt x="8878" y="1426"/>
                  </a:moveTo>
                  <a:lnTo>
                    <a:pt x="8878" y="5456"/>
                  </a:lnTo>
                  <a:lnTo>
                    <a:pt x="8593" y="5456"/>
                  </a:lnTo>
                  <a:lnTo>
                    <a:pt x="8593" y="2424"/>
                  </a:lnTo>
                  <a:cubicBezTo>
                    <a:pt x="8593" y="2346"/>
                    <a:pt x="8529" y="2281"/>
                    <a:pt x="8450" y="2281"/>
                  </a:cubicBezTo>
                  <a:lnTo>
                    <a:pt x="1425" y="2281"/>
                  </a:lnTo>
                  <a:lnTo>
                    <a:pt x="1425" y="1426"/>
                  </a:lnTo>
                  <a:close/>
                  <a:moveTo>
                    <a:pt x="8307" y="2568"/>
                  </a:moveTo>
                  <a:lnTo>
                    <a:pt x="8307" y="5458"/>
                  </a:lnTo>
                  <a:lnTo>
                    <a:pt x="1425" y="5458"/>
                  </a:lnTo>
                  <a:lnTo>
                    <a:pt x="1425" y="4304"/>
                  </a:lnTo>
                  <a:cubicBezTo>
                    <a:pt x="1425" y="4231"/>
                    <a:pt x="1372" y="4166"/>
                    <a:pt x="1301" y="4157"/>
                  </a:cubicBezTo>
                  <a:cubicBezTo>
                    <a:pt x="1296" y="4156"/>
                    <a:pt x="1290" y="4155"/>
                    <a:pt x="1284" y="4155"/>
                  </a:cubicBezTo>
                  <a:cubicBezTo>
                    <a:pt x="1206" y="4155"/>
                    <a:pt x="1141" y="4220"/>
                    <a:pt x="1141" y="4299"/>
                  </a:cubicBezTo>
                  <a:lnTo>
                    <a:pt x="1141" y="5601"/>
                  </a:lnTo>
                  <a:cubicBezTo>
                    <a:pt x="1141" y="5678"/>
                    <a:pt x="1205" y="5744"/>
                    <a:pt x="1285" y="5744"/>
                  </a:cubicBezTo>
                  <a:lnTo>
                    <a:pt x="8308" y="5744"/>
                  </a:lnTo>
                  <a:lnTo>
                    <a:pt x="8308" y="7167"/>
                  </a:lnTo>
                  <a:lnTo>
                    <a:pt x="2257" y="7167"/>
                  </a:lnTo>
                  <a:cubicBezTo>
                    <a:pt x="2219" y="7167"/>
                    <a:pt x="2183" y="7182"/>
                    <a:pt x="2157" y="7209"/>
                  </a:cubicBezTo>
                  <a:lnTo>
                    <a:pt x="529" y="8838"/>
                  </a:lnTo>
                  <a:cubicBezTo>
                    <a:pt x="502" y="8864"/>
                    <a:pt x="465" y="8879"/>
                    <a:pt x="427" y="8879"/>
                  </a:cubicBezTo>
                  <a:cubicBezTo>
                    <a:pt x="422" y="8879"/>
                    <a:pt x="417" y="8879"/>
                    <a:pt x="412" y="8878"/>
                  </a:cubicBezTo>
                  <a:cubicBezTo>
                    <a:pt x="339" y="8871"/>
                    <a:pt x="285" y="8806"/>
                    <a:pt x="285" y="8732"/>
                  </a:cubicBezTo>
                  <a:lnTo>
                    <a:pt x="285" y="2568"/>
                  </a:lnTo>
                  <a:lnTo>
                    <a:pt x="1141" y="2568"/>
                  </a:lnTo>
                  <a:lnTo>
                    <a:pt x="1141" y="3722"/>
                  </a:lnTo>
                  <a:cubicBezTo>
                    <a:pt x="1141" y="3795"/>
                    <a:pt x="1194" y="3860"/>
                    <a:pt x="1265" y="3869"/>
                  </a:cubicBezTo>
                  <a:cubicBezTo>
                    <a:pt x="1271" y="3870"/>
                    <a:pt x="1277" y="3870"/>
                    <a:pt x="1283" y="3870"/>
                  </a:cubicBezTo>
                  <a:cubicBezTo>
                    <a:pt x="1361" y="3870"/>
                    <a:pt x="1425" y="3806"/>
                    <a:pt x="1425" y="3727"/>
                  </a:cubicBezTo>
                  <a:lnTo>
                    <a:pt x="1425" y="2568"/>
                  </a:lnTo>
                  <a:close/>
                  <a:moveTo>
                    <a:pt x="1855" y="1"/>
                  </a:moveTo>
                  <a:cubicBezTo>
                    <a:pt x="1777" y="1"/>
                    <a:pt x="1712" y="64"/>
                    <a:pt x="1712" y="144"/>
                  </a:cubicBezTo>
                  <a:lnTo>
                    <a:pt x="1712" y="1141"/>
                  </a:lnTo>
                  <a:lnTo>
                    <a:pt x="1285" y="1141"/>
                  </a:lnTo>
                  <a:cubicBezTo>
                    <a:pt x="1206" y="1141"/>
                    <a:pt x="1141" y="1204"/>
                    <a:pt x="1141" y="1284"/>
                  </a:cubicBezTo>
                  <a:lnTo>
                    <a:pt x="1141" y="2281"/>
                  </a:lnTo>
                  <a:lnTo>
                    <a:pt x="143" y="2281"/>
                  </a:lnTo>
                  <a:cubicBezTo>
                    <a:pt x="66" y="2281"/>
                    <a:pt x="0" y="2345"/>
                    <a:pt x="0" y="2424"/>
                  </a:cubicBezTo>
                  <a:lnTo>
                    <a:pt x="0" y="8725"/>
                  </a:lnTo>
                  <a:cubicBezTo>
                    <a:pt x="0" y="8948"/>
                    <a:pt x="183" y="9152"/>
                    <a:pt x="406" y="9162"/>
                  </a:cubicBezTo>
                  <a:cubicBezTo>
                    <a:pt x="414" y="9163"/>
                    <a:pt x="421" y="9163"/>
                    <a:pt x="429" y="9163"/>
                  </a:cubicBezTo>
                  <a:cubicBezTo>
                    <a:pt x="543" y="9163"/>
                    <a:pt x="650" y="9118"/>
                    <a:pt x="730" y="9037"/>
                  </a:cubicBezTo>
                  <a:lnTo>
                    <a:pt x="2316" y="7452"/>
                  </a:lnTo>
                  <a:lnTo>
                    <a:pt x="8450" y="7452"/>
                  </a:lnTo>
                  <a:cubicBezTo>
                    <a:pt x="8528" y="7452"/>
                    <a:pt x="8593" y="7388"/>
                    <a:pt x="8593" y="7309"/>
                  </a:cubicBezTo>
                  <a:lnTo>
                    <a:pt x="8593" y="5741"/>
                  </a:lnTo>
                  <a:lnTo>
                    <a:pt x="9021" y="5741"/>
                  </a:lnTo>
                  <a:cubicBezTo>
                    <a:pt x="9099" y="5741"/>
                    <a:pt x="9164" y="5677"/>
                    <a:pt x="9164" y="5598"/>
                  </a:cubicBezTo>
                  <a:lnTo>
                    <a:pt x="9164" y="4601"/>
                  </a:lnTo>
                  <a:lnTo>
                    <a:pt x="9592" y="4601"/>
                  </a:lnTo>
                  <a:cubicBezTo>
                    <a:pt x="9669" y="4601"/>
                    <a:pt x="9735" y="4537"/>
                    <a:pt x="9735" y="4457"/>
                  </a:cubicBezTo>
                  <a:lnTo>
                    <a:pt x="9735" y="142"/>
                  </a:lnTo>
                  <a:cubicBezTo>
                    <a:pt x="9733" y="64"/>
                    <a:pt x="9669" y="1"/>
                    <a:pt x="9592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8" name="Google Shape;408;p38"/>
            <p:cNvSpPr/>
            <p:nvPr/>
          </p:nvSpPr>
          <p:spPr>
            <a:xfrm>
              <a:off x="5774188" y="3372946"/>
              <a:ext cx="33119" cy="33119"/>
            </a:xfrm>
            <a:custGeom>
              <a:avLst/>
              <a:gdLst/>
              <a:ahLst/>
              <a:cxnLst/>
              <a:rect l="l" t="t" r="r" b="b"/>
              <a:pathLst>
                <a:path w="857" h="857" extrusionOk="0">
                  <a:moveTo>
                    <a:pt x="429" y="286"/>
                  </a:moveTo>
                  <a:cubicBezTo>
                    <a:pt x="506" y="286"/>
                    <a:pt x="572" y="349"/>
                    <a:pt x="572" y="429"/>
                  </a:cubicBezTo>
                  <a:cubicBezTo>
                    <a:pt x="572" y="506"/>
                    <a:pt x="509" y="572"/>
                    <a:pt x="429" y="572"/>
                  </a:cubicBezTo>
                  <a:cubicBezTo>
                    <a:pt x="351" y="572"/>
                    <a:pt x="286" y="508"/>
                    <a:pt x="286" y="429"/>
                  </a:cubicBezTo>
                  <a:cubicBezTo>
                    <a:pt x="287" y="350"/>
                    <a:pt x="351" y="286"/>
                    <a:pt x="429" y="286"/>
                  </a:cubicBezTo>
                  <a:close/>
                  <a:moveTo>
                    <a:pt x="429" y="1"/>
                  </a:moveTo>
                  <a:cubicBezTo>
                    <a:pt x="193" y="1"/>
                    <a:pt x="1" y="193"/>
                    <a:pt x="1" y="429"/>
                  </a:cubicBezTo>
                  <a:cubicBezTo>
                    <a:pt x="1" y="664"/>
                    <a:pt x="193" y="857"/>
                    <a:pt x="429" y="857"/>
                  </a:cubicBezTo>
                  <a:cubicBezTo>
                    <a:pt x="664" y="857"/>
                    <a:pt x="856" y="664"/>
                    <a:pt x="856" y="429"/>
                  </a:cubicBezTo>
                  <a:cubicBezTo>
                    <a:pt x="856" y="193"/>
                    <a:pt x="664" y="1"/>
                    <a:pt x="429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9" name="Google Shape;409;p38"/>
            <p:cNvSpPr/>
            <p:nvPr/>
          </p:nvSpPr>
          <p:spPr>
            <a:xfrm>
              <a:off x="5730133" y="3372946"/>
              <a:ext cx="33080" cy="33119"/>
            </a:xfrm>
            <a:custGeom>
              <a:avLst/>
              <a:gdLst/>
              <a:ahLst/>
              <a:cxnLst/>
              <a:rect l="l" t="t" r="r" b="b"/>
              <a:pathLst>
                <a:path w="856" h="857" extrusionOk="0">
                  <a:moveTo>
                    <a:pt x="428" y="286"/>
                  </a:moveTo>
                  <a:cubicBezTo>
                    <a:pt x="506" y="286"/>
                    <a:pt x="571" y="349"/>
                    <a:pt x="571" y="429"/>
                  </a:cubicBezTo>
                  <a:cubicBezTo>
                    <a:pt x="571" y="506"/>
                    <a:pt x="507" y="572"/>
                    <a:pt x="428" y="572"/>
                  </a:cubicBezTo>
                  <a:cubicBezTo>
                    <a:pt x="351" y="572"/>
                    <a:pt x="286" y="508"/>
                    <a:pt x="286" y="429"/>
                  </a:cubicBezTo>
                  <a:cubicBezTo>
                    <a:pt x="286" y="350"/>
                    <a:pt x="351" y="286"/>
                    <a:pt x="428" y="286"/>
                  </a:cubicBezTo>
                  <a:close/>
                  <a:moveTo>
                    <a:pt x="428" y="1"/>
                  </a:moveTo>
                  <a:cubicBezTo>
                    <a:pt x="193" y="1"/>
                    <a:pt x="1" y="193"/>
                    <a:pt x="1" y="429"/>
                  </a:cubicBezTo>
                  <a:cubicBezTo>
                    <a:pt x="1" y="664"/>
                    <a:pt x="193" y="857"/>
                    <a:pt x="428" y="857"/>
                  </a:cubicBezTo>
                  <a:cubicBezTo>
                    <a:pt x="664" y="857"/>
                    <a:pt x="856" y="664"/>
                    <a:pt x="856" y="429"/>
                  </a:cubicBezTo>
                  <a:cubicBezTo>
                    <a:pt x="856" y="193"/>
                    <a:pt x="664" y="1"/>
                    <a:pt x="428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0" name="Google Shape;410;p38"/>
            <p:cNvSpPr/>
            <p:nvPr/>
          </p:nvSpPr>
          <p:spPr>
            <a:xfrm>
              <a:off x="5818282" y="3372946"/>
              <a:ext cx="33119" cy="33119"/>
            </a:xfrm>
            <a:custGeom>
              <a:avLst/>
              <a:gdLst/>
              <a:ahLst/>
              <a:cxnLst/>
              <a:rect l="l" t="t" r="r" b="b"/>
              <a:pathLst>
                <a:path w="857" h="857" extrusionOk="0">
                  <a:moveTo>
                    <a:pt x="428" y="286"/>
                  </a:moveTo>
                  <a:cubicBezTo>
                    <a:pt x="507" y="286"/>
                    <a:pt x="571" y="349"/>
                    <a:pt x="571" y="429"/>
                  </a:cubicBezTo>
                  <a:cubicBezTo>
                    <a:pt x="571" y="506"/>
                    <a:pt x="508" y="572"/>
                    <a:pt x="428" y="572"/>
                  </a:cubicBezTo>
                  <a:cubicBezTo>
                    <a:pt x="350" y="572"/>
                    <a:pt x="285" y="508"/>
                    <a:pt x="285" y="429"/>
                  </a:cubicBezTo>
                  <a:cubicBezTo>
                    <a:pt x="286" y="350"/>
                    <a:pt x="350" y="286"/>
                    <a:pt x="428" y="286"/>
                  </a:cubicBezTo>
                  <a:close/>
                  <a:moveTo>
                    <a:pt x="428" y="1"/>
                  </a:moveTo>
                  <a:cubicBezTo>
                    <a:pt x="193" y="1"/>
                    <a:pt x="0" y="193"/>
                    <a:pt x="0" y="429"/>
                  </a:cubicBezTo>
                  <a:cubicBezTo>
                    <a:pt x="0" y="664"/>
                    <a:pt x="193" y="857"/>
                    <a:pt x="428" y="857"/>
                  </a:cubicBezTo>
                  <a:cubicBezTo>
                    <a:pt x="663" y="857"/>
                    <a:pt x="856" y="664"/>
                    <a:pt x="856" y="429"/>
                  </a:cubicBezTo>
                  <a:cubicBezTo>
                    <a:pt x="856" y="193"/>
                    <a:pt x="663" y="1"/>
                    <a:pt x="428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11" name="Google Shape;411;p38"/>
          <p:cNvGrpSpPr/>
          <p:nvPr/>
        </p:nvGrpSpPr>
        <p:grpSpPr>
          <a:xfrm>
            <a:off x="7496001" y="2881864"/>
            <a:ext cx="311981" cy="375784"/>
            <a:chOff x="7269054" y="3227911"/>
            <a:chExt cx="311981" cy="375784"/>
          </a:xfrm>
        </p:grpSpPr>
        <p:sp>
          <p:nvSpPr>
            <p:cNvPr id="412" name="Google Shape;412;p38"/>
            <p:cNvSpPr/>
            <p:nvPr/>
          </p:nvSpPr>
          <p:spPr>
            <a:xfrm>
              <a:off x="7269054" y="3548587"/>
              <a:ext cx="311981" cy="55108"/>
            </a:xfrm>
            <a:custGeom>
              <a:avLst/>
              <a:gdLst/>
              <a:ahLst/>
              <a:cxnLst/>
              <a:rect l="l" t="t" r="r" b="b"/>
              <a:pathLst>
                <a:path w="8073" h="1426" extrusionOk="0">
                  <a:moveTo>
                    <a:pt x="3869" y="287"/>
                  </a:moveTo>
                  <a:cubicBezTo>
                    <a:pt x="3810" y="452"/>
                    <a:pt x="3651" y="572"/>
                    <a:pt x="3466" y="572"/>
                  </a:cubicBezTo>
                  <a:lnTo>
                    <a:pt x="1436" y="572"/>
                  </a:lnTo>
                  <a:cubicBezTo>
                    <a:pt x="1415" y="467"/>
                    <a:pt x="1370" y="368"/>
                    <a:pt x="1308" y="287"/>
                  </a:cubicBezTo>
                  <a:close/>
                  <a:moveTo>
                    <a:pt x="7331" y="287"/>
                  </a:moveTo>
                  <a:cubicBezTo>
                    <a:pt x="7519" y="287"/>
                    <a:pt x="7678" y="405"/>
                    <a:pt x="7736" y="572"/>
                  </a:cubicBezTo>
                  <a:lnTo>
                    <a:pt x="4738" y="572"/>
                  </a:lnTo>
                  <a:cubicBezTo>
                    <a:pt x="4393" y="572"/>
                    <a:pt x="4106" y="816"/>
                    <a:pt x="4040" y="1142"/>
                  </a:cubicBezTo>
                  <a:lnTo>
                    <a:pt x="1307" y="1142"/>
                  </a:lnTo>
                  <a:cubicBezTo>
                    <a:pt x="1368" y="1059"/>
                    <a:pt x="1414" y="961"/>
                    <a:pt x="1435" y="858"/>
                  </a:cubicBezTo>
                  <a:lnTo>
                    <a:pt x="3464" y="858"/>
                  </a:lnTo>
                  <a:cubicBezTo>
                    <a:pt x="3808" y="858"/>
                    <a:pt x="4095" y="612"/>
                    <a:pt x="4162" y="287"/>
                  </a:cubicBezTo>
                  <a:close/>
                  <a:moveTo>
                    <a:pt x="738" y="296"/>
                  </a:moveTo>
                  <a:cubicBezTo>
                    <a:pt x="974" y="296"/>
                    <a:pt x="1166" y="488"/>
                    <a:pt x="1166" y="723"/>
                  </a:cubicBezTo>
                  <a:cubicBezTo>
                    <a:pt x="1166" y="959"/>
                    <a:pt x="974" y="1151"/>
                    <a:pt x="738" y="1151"/>
                  </a:cubicBezTo>
                  <a:cubicBezTo>
                    <a:pt x="502" y="1151"/>
                    <a:pt x="310" y="959"/>
                    <a:pt x="310" y="723"/>
                  </a:cubicBezTo>
                  <a:cubicBezTo>
                    <a:pt x="310" y="488"/>
                    <a:pt x="502" y="296"/>
                    <a:pt x="738" y="296"/>
                  </a:cubicBezTo>
                  <a:close/>
                  <a:moveTo>
                    <a:pt x="7736" y="876"/>
                  </a:moveTo>
                  <a:cubicBezTo>
                    <a:pt x="7678" y="1041"/>
                    <a:pt x="7519" y="1161"/>
                    <a:pt x="7334" y="1161"/>
                  </a:cubicBezTo>
                  <a:lnTo>
                    <a:pt x="4335" y="1161"/>
                  </a:lnTo>
                  <a:cubicBezTo>
                    <a:pt x="4393" y="995"/>
                    <a:pt x="4552" y="876"/>
                    <a:pt x="4738" y="876"/>
                  </a:cubicBezTo>
                  <a:close/>
                  <a:moveTo>
                    <a:pt x="751" y="0"/>
                  </a:moveTo>
                  <a:cubicBezTo>
                    <a:pt x="374" y="0"/>
                    <a:pt x="51" y="289"/>
                    <a:pt x="27" y="666"/>
                  </a:cubicBezTo>
                  <a:cubicBezTo>
                    <a:pt x="0" y="1081"/>
                    <a:pt x="330" y="1426"/>
                    <a:pt x="738" y="1426"/>
                  </a:cubicBezTo>
                  <a:lnTo>
                    <a:pt x="7321" y="1426"/>
                  </a:lnTo>
                  <a:cubicBezTo>
                    <a:pt x="7698" y="1426"/>
                    <a:pt x="8021" y="1136"/>
                    <a:pt x="8046" y="759"/>
                  </a:cubicBezTo>
                  <a:cubicBezTo>
                    <a:pt x="8072" y="346"/>
                    <a:pt x="7742" y="0"/>
                    <a:pt x="733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3" name="Google Shape;413;p38"/>
            <p:cNvSpPr/>
            <p:nvPr/>
          </p:nvSpPr>
          <p:spPr>
            <a:xfrm>
              <a:off x="7361454" y="3375457"/>
              <a:ext cx="127103" cy="118447"/>
            </a:xfrm>
            <a:custGeom>
              <a:avLst/>
              <a:gdLst/>
              <a:ahLst/>
              <a:cxnLst/>
              <a:rect l="l" t="t" r="r" b="b"/>
              <a:pathLst>
                <a:path w="3289" h="3065" extrusionOk="0">
                  <a:moveTo>
                    <a:pt x="2301" y="285"/>
                  </a:moveTo>
                  <a:cubicBezTo>
                    <a:pt x="2689" y="285"/>
                    <a:pt x="3003" y="600"/>
                    <a:pt x="3003" y="989"/>
                  </a:cubicBezTo>
                  <a:cubicBezTo>
                    <a:pt x="3003" y="1831"/>
                    <a:pt x="1935" y="2570"/>
                    <a:pt x="1645" y="2754"/>
                  </a:cubicBezTo>
                  <a:cubicBezTo>
                    <a:pt x="1355" y="2570"/>
                    <a:pt x="286" y="1831"/>
                    <a:pt x="286" y="989"/>
                  </a:cubicBezTo>
                  <a:cubicBezTo>
                    <a:pt x="286" y="601"/>
                    <a:pt x="601" y="285"/>
                    <a:pt x="989" y="285"/>
                  </a:cubicBezTo>
                  <a:cubicBezTo>
                    <a:pt x="1201" y="285"/>
                    <a:pt x="1400" y="380"/>
                    <a:pt x="1535" y="544"/>
                  </a:cubicBezTo>
                  <a:cubicBezTo>
                    <a:pt x="1561" y="577"/>
                    <a:pt x="1603" y="597"/>
                    <a:pt x="1645" y="597"/>
                  </a:cubicBezTo>
                  <a:cubicBezTo>
                    <a:pt x="1687" y="597"/>
                    <a:pt x="1729" y="577"/>
                    <a:pt x="1755" y="544"/>
                  </a:cubicBezTo>
                  <a:cubicBezTo>
                    <a:pt x="1889" y="380"/>
                    <a:pt x="2087" y="285"/>
                    <a:pt x="2301" y="285"/>
                  </a:cubicBezTo>
                  <a:close/>
                  <a:moveTo>
                    <a:pt x="989" y="0"/>
                  </a:moveTo>
                  <a:cubicBezTo>
                    <a:pt x="443" y="0"/>
                    <a:pt x="1" y="444"/>
                    <a:pt x="1" y="989"/>
                  </a:cubicBezTo>
                  <a:cubicBezTo>
                    <a:pt x="2" y="2123"/>
                    <a:pt x="1508" y="3008"/>
                    <a:pt x="1573" y="3046"/>
                  </a:cubicBezTo>
                  <a:cubicBezTo>
                    <a:pt x="1596" y="3059"/>
                    <a:pt x="1620" y="3065"/>
                    <a:pt x="1645" y="3065"/>
                  </a:cubicBezTo>
                  <a:cubicBezTo>
                    <a:pt x="1669" y="3065"/>
                    <a:pt x="1694" y="3057"/>
                    <a:pt x="1716" y="3046"/>
                  </a:cubicBezTo>
                  <a:cubicBezTo>
                    <a:pt x="1780" y="3009"/>
                    <a:pt x="3289" y="2123"/>
                    <a:pt x="3289" y="989"/>
                  </a:cubicBezTo>
                  <a:cubicBezTo>
                    <a:pt x="3289" y="443"/>
                    <a:pt x="2845" y="0"/>
                    <a:pt x="2301" y="0"/>
                  </a:cubicBezTo>
                  <a:cubicBezTo>
                    <a:pt x="2057" y="0"/>
                    <a:pt x="1825" y="89"/>
                    <a:pt x="1645" y="249"/>
                  </a:cubicBezTo>
                  <a:cubicBezTo>
                    <a:pt x="1465" y="90"/>
                    <a:pt x="1234" y="0"/>
                    <a:pt x="98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4" name="Google Shape;414;p38"/>
            <p:cNvSpPr/>
            <p:nvPr/>
          </p:nvSpPr>
          <p:spPr>
            <a:xfrm>
              <a:off x="7287681" y="3227911"/>
              <a:ext cx="274689" cy="310049"/>
            </a:xfrm>
            <a:custGeom>
              <a:avLst/>
              <a:gdLst/>
              <a:ahLst/>
              <a:cxnLst/>
              <a:rect l="l" t="t" r="r" b="b"/>
              <a:pathLst>
                <a:path w="7108" h="8023" extrusionOk="0">
                  <a:moveTo>
                    <a:pt x="3554" y="288"/>
                  </a:moveTo>
                  <a:cubicBezTo>
                    <a:pt x="3586" y="288"/>
                    <a:pt x="3618" y="298"/>
                    <a:pt x="3644" y="320"/>
                  </a:cubicBezTo>
                  <a:lnTo>
                    <a:pt x="4264" y="828"/>
                  </a:lnTo>
                  <a:cubicBezTo>
                    <a:pt x="4291" y="849"/>
                    <a:pt x="4322" y="861"/>
                    <a:pt x="4355" y="861"/>
                  </a:cubicBezTo>
                  <a:cubicBezTo>
                    <a:pt x="4375" y="861"/>
                    <a:pt x="4394" y="857"/>
                    <a:pt x="4413" y="848"/>
                  </a:cubicBezTo>
                  <a:lnTo>
                    <a:pt x="4731" y="703"/>
                  </a:lnTo>
                  <a:cubicBezTo>
                    <a:pt x="4750" y="695"/>
                    <a:pt x="4770" y="691"/>
                    <a:pt x="4789" y="691"/>
                  </a:cubicBezTo>
                  <a:cubicBezTo>
                    <a:pt x="4834" y="691"/>
                    <a:pt x="4878" y="712"/>
                    <a:pt x="4906" y="750"/>
                  </a:cubicBezTo>
                  <a:cubicBezTo>
                    <a:pt x="4919" y="769"/>
                    <a:pt x="6190" y="2540"/>
                    <a:pt x="6206" y="2563"/>
                  </a:cubicBezTo>
                  <a:cubicBezTo>
                    <a:pt x="6609" y="3122"/>
                    <a:pt x="6821" y="3781"/>
                    <a:pt x="6821" y="4470"/>
                  </a:cubicBezTo>
                  <a:cubicBezTo>
                    <a:pt x="6821" y="6274"/>
                    <a:pt x="5355" y="7738"/>
                    <a:pt x="3554" y="7738"/>
                  </a:cubicBezTo>
                  <a:cubicBezTo>
                    <a:pt x="1753" y="7738"/>
                    <a:pt x="286" y="6271"/>
                    <a:pt x="286" y="4470"/>
                  </a:cubicBezTo>
                  <a:cubicBezTo>
                    <a:pt x="285" y="3780"/>
                    <a:pt x="498" y="3121"/>
                    <a:pt x="900" y="2563"/>
                  </a:cubicBezTo>
                  <a:lnTo>
                    <a:pt x="2201" y="750"/>
                  </a:lnTo>
                  <a:cubicBezTo>
                    <a:pt x="2230" y="712"/>
                    <a:pt x="2273" y="690"/>
                    <a:pt x="2318" y="690"/>
                  </a:cubicBezTo>
                  <a:cubicBezTo>
                    <a:pt x="2338" y="690"/>
                    <a:pt x="2358" y="695"/>
                    <a:pt x="2376" y="703"/>
                  </a:cubicBezTo>
                  <a:lnTo>
                    <a:pt x="2694" y="848"/>
                  </a:lnTo>
                  <a:cubicBezTo>
                    <a:pt x="2712" y="857"/>
                    <a:pt x="2732" y="861"/>
                    <a:pt x="2752" y="861"/>
                  </a:cubicBezTo>
                  <a:cubicBezTo>
                    <a:pt x="2785" y="861"/>
                    <a:pt x="2818" y="849"/>
                    <a:pt x="2844" y="828"/>
                  </a:cubicBezTo>
                  <a:lnTo>
                    <a:pt x="3464" y="320"/>
                  </a:lnTo>
                  <a:cubicBezTo>
                    <a:pt x="3490" y="298"/>
                    <a:pt x="3523" y="288"/>
                    <a:pt x="3554" y="288"/>
                  </a:cubicBezTo>
                  <a:close/>
                  <a:moveTo>
                    <a:pt x="3556" y="1"/>
                  </a:moveTo>
                  <a:cubicBezTo>
                    <a:pt x="3460" y="1"/>
                    <a:pt x="3363" y="33"/>
                    <a:pt x="3285" y="97"/>
                  </a:cubicBezTo>
                  <a:lnTo>
                    <a:pt x="2734" y="548"/>
                  </a:lnTo>
                  <a:lnTo>
                    <a:pt x="2497" y="441"/>
                  </a:lnTo>
                  <a:cubicBezTo>
                    <a:pt x="2440" y="416"/>
                    <a:pt x="2380" y="403"/>
                    <a:pt x="2321" y="403"/>
                  </a:cubicBezTo>
                  <a:cubicBezTo>
                    <a:pt x="2186" y="403"/>
                    <a:pt x="2056" y="467"/>
                    <a:pt x="1974" y="581"/>
                  </a:cubicBezTo>
                  <a:lnTo>
                    <a:pt x="672" y="2395"/>
                  </a:lnTo>
                  <a:cubicBezTo>
                    <a:pt x="234" y="3001"/>
                    <a:pt x="4" y="3720"/>
                    <a:pt x="4" y="4468"/>
                  </a:cubicBezTo>
                  <a:cubicBezTo>
                    <a:pt x="0" y="6429"/>
                    <a:pt x="1595" y="8023"/>
                    <a:pt x="3554" y="8023"/>
                  </a:cubicBezTo>
                  <a:cubicBezTo>
                    <a:pt x="5513" y="8023"/>
                    <a:pt x="7108" y="6429"/>
                    <a:pt x="7108" y="4469"/>
                  </a:cubicBezTo>
                  <a:cubicBezTo>
                    <a:pt x="7108" y="3720"/>
                    <a:pt x="6877" y="3002"/>
                    <a:pt x="6440" y="2395"/>
                  </a:cubicBezTo>
                  <a:cubicBezTo>
                    <a:pt x="6435" y="2387"/>
                    <a:pt x="6430" y="2380"/>
                    <a:pt x="6426" y="2375"/>
                  </a:cubicBezTo>
                  <a:lnTo>
                    <a:pt x="5138" y="581"/>
                  </a:lnTo>
                  <a:cubicBezTo>
                    <a:pt x="5057" y="467"/>
                    <a:pt x="4925" y="403"/>
                    <a:pt x="4791" y="403"/>
                  </a:cubicBezTo>
                  <a:cubicBezTo>
                    <a:pt x="4731" y="403"/>
                    <a:pt x="4671" y="416"/>
                    <a:pt x="4615" y="441"/>
                  </a:cubicBezTo>
                  <a:lnTo>
                    <a:pt x="4377" y="548"/>
                  </a:lnTo>
                  <a:lnTo>
                    <a:pt x="3826" y="97"/>
                  </a:lnTo>
                  <a:cubicBezTo>
                    <a:pt x="3748" y="33"/>
                    <a:pt x="3652" y="1"/>
                    <a:pt x="355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5" name="Google Shape;415;p38"/>
            <p:cNvSpPr/>
            <p:nvPr/>
          </p:nvSpPr>
          <p:spPr>
            <a:xfrm>
              <a:off x="7336180" y="3292487"/>
              <a:ext cx="177883" cy="223368"/>
            </a:xfrm>
            <a:custGeom>
              <a:avLst/>
              <a:gdLst/>
              <a:ahLst/>
              <a:cxnLst/>
              <a:rect l="l" t="t" r="r" b="b"/>
              <a:pathLst>
                <a:path w="4603" h="5780" extrusionOk="0">
                  <a:moveTo>
                    <a:pt x="2301" y="1"/>
                  </a:moveTo>
                  <a:cubicBezTo>
                    <a:pt x="2259" y="1"/>
                    <a:pt x="2220" y="20"/>
                    <a:pt x="2193" y="51"/>
                  </a:cubicBezTo>
                  <a:lnTo>
                    <a:pt x="546" y="1991"/>
                  </a:lnTo>
                  <a:cubicBezTo>
                    <a:pt x="297" y="2283"/>
                    <a:pt x="1" y="2780"/>
                    <a:pt x="1" y="3477"/>
                  </a:cubicBezTo>
                  <a:cubicBezTo>
                    <a:pt x="1" y="3987"/>
                    <a:pt x="165" y="4469"/>
                    <a:pt x="475" y="4875"/>
                  </a:cubicBezTo>
                  <a:cubicBezTo>
                    <a:pt x="502" y="4914"/>
                    <a:pt x="544" y="4934"/>
                    <a:pt x="587" y="4934"/>
                  </a:cubicBezTo>
                  <a:cubicBezTo>
                    <a:pt x="617" y="4934"/>
                    <a:pt x="647" y="4925"/>
                    <a:pt x="673" y="4904"/>
                  </a:cubicBezTo>
                  <a:cubicBezTo>
                    <a:pt x="735" y="4856"/>
                    <a:pt x="747" y="4767"/>
                    <a:pt x="699" y="4704"/>
                  </a:cubicBezTo>
                  <a:cubicBezTo>
                    <a:pt x="428" y="4350"/>
                    <a:pt x="285" y="3926"/>
                    <a:pt x="285" y="3480"/>
                  </a:cubicBezTo>
                  <a:cubicBezTo>
                    <a:pt x="285" y="2868"/>
                    <a:pt x="544" y="2433"/>
                    <a:pt x="763" y="2177"/>
                  </a:cubicBezTo>
                  <a:lnTo>
                    <a:pt x="2300" y="365"/>
                  </a:lnTo>
                  <a:lnTo>
                    <a:pt x="3838" y="2177"/>
                  </a:lnTo>
                  <a:cubicBezTo>
                    <a:pt x="4057" y="2433"/>
                    <a:pt x="4317" y="2868"/>
                    <a:pt x="4317" y="3478"/>
                  </a:cubicBezTo>
                  <a:cubicBezTo>
                    <a:pt x="4317" y="4590"/>
                    <a:pt x="3413" y="5494"/>
                    <a:pt x="2301" y="5494"/>
                  </a:cubicBezTo>
                  <a:cubicBezTo>
                    <a:pt x="1855" y="5494"/>
                    <a:pt x="1432" y="5351"/>
                    <a:pt x="1077" y="5079"/>
                  </a:cubicBezTo>
                  <a:cubicBezTo>
                    <a:pt x="1052" y="5060"/>
                    <a:pt x="1022" y="5050"/>
                    <a:pt x="991" y="5050"/>
                  </a:cubicBezTo>
                  <a:cubicBezTo>
                    <a:pt x="949" y="5050"/>
                    <a:pt x="906" y="5069"/>
                    <a:pt x="878" y="5106"/>
                  </a:cubicBezTo>
                  <a:cubicBezTo>
                    <a:pt x="830" y="5167"/>
                    <a:pt x="842" y="5257"/>
                    <a:pt x="905" y="5305"/>
                  </a:cubicBezTo>
                  <a:cubicBezTo>
                    <a:pt x="1308" y="5615"/>
                    <a:pt x="1792" y="5780"/>
                    <a:pt x="2301" y="5780"/>
                  </a:cubicBezTo>
                  <a:cubicBezTo>
                    <a:pt x="3571" y="5780"/>
                    <a:pt x="4603" y="4748"/>
                    <a:pt x="4603" y="3478"/>
                  </a:cubicBezTo>
                  <a:cubicBezTo>
                    <a:pt x="4603" y="2781"/>
                    <a:pt x="4306" y="2285"/>
                    <a:pt x="4057" y="1992"/>
                  </a:cubicBezTo>
                  <a:lnTo>
                    <a:pt x="2410" y="51"/>
                  </a:lnTo>
                  <a:cubicBezTo>
                    <a:pt x="2384" y="20"/>
                    <a:pt x="2344" y="1"/>
                    <a:pt x="2301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pic>
        <p:nvPicPr>
          <p:cNvPr id="416" name="Google Shape;416;p3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568001" y="-675449"/>
            <a:ext cx="1856000" cy="1855976"/>
          </a:xfrm>
          <a:prstGeom prst="rect">
            <a:avLst/>
          </a:prstGeom>
          <a:noFill/>
          <a:ln>
            <a:noFill/>
          </a:ln>
        </p:spPr>
      </p:pic>
      <p:pic>
        <p:nvPicPr>
          <p:cNvPr id="417" name="Google Shape;417;p38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27875" y="4533901"/>
            <a:ext cx="848449" cy="849049"/>
          </a:xfrm>
          <a:prstGeom prst="rect">
            <a:avLst/>
          </a:prstGeom>
          <a:noFill/>
          <a:ln>
            <a:noFill/>
          </a:ln>
        </p:spPr>
      </p:pic>
      <p:pic>
        <p:nvPicPr>
          <p:cNvPr id="418" name="Google Shape;418;p38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8613152" y="1421147"/>
            <a:ext cx="968999" cy="968999"/>
          </a:xfrm>
          <a:prstGeom prst="rect">
            <a:avLst/>
          </a:prstGeom>
          <a:noFill/>
          <a:ln>
            <a:noFill/>
          </a:ln>
        </p:spPr>
      </p:pic>
      <p:pic>
        <p:nvPicPr>
          <p:cNvPr id="419" name="Google Shape;419;p38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-647258" y="2736064"/>
            <a:ext cx="1252961" cy="1252975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464926" y="3557182"/>
            <a:ext cx="1170533" cy="1170533"/>
          </a:xfrm>
          <a:prstGeom prst="rect">
            <a:avLst/>
          </a:prstGeom>
        </p:spPr>
      </p:pic>
      <p:sp>
        <p:nvSpPr>
          <p:cNvPr id="47" name="Google Shape;385;p38"/>
          <p:cNvSpPr txBox="1">
            <a:spLocks/>
          </p:cNvSpPr>
          <p:nvPr/>
        </p:nvSpPr>
        <p:spPr>
          <a:xfrm>
            <a:off x="3497927" y="3884213"/>
            <a:ext cx="2313300" cy="52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Libre Baskerville"/>
              <a:buNone/>
              <a:defRPr sz="2000" b="1" i="0" u="none" strike="noStrike" cap="none">
                <a:solidFill>
                  <a:schemeClr val="accent1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Merriweather Black"/>
              <a:buNone/>
              <a:defRPr sz="2400" b="0" i="0" u="none" strike="noStrike" cap="none">
                <a:solidFill>
                  <a:schemeClr val="dk1"/>
                </a:solidFill>
                <a:latin typeface="Merriweather Black"/>
                <a:ea typeface="Merriweather Black"/>
                <a:cs typeface="Merriweather Black"/>
                <a:sym typeface="Merriweather Black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Merriweather Black"/>
              <a:buNone/>
              <a:defRPr sz="2400" b="0" i="0" u="none" strike="noStrike" cap="none">
                <a:solidFill>
                  <a:schemeClr val="dk1"/>
                </a:solidFill>
                <a:latin typeface="Merriweather Black"/>
                <a:ea typeface="Merriweather Black"/>
                <a:cs typeface="Merriweather Black"/>
                <a:sym typeface="Merriweather Black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Merriweather Black"/>
              <a:buNone/>
              <a:defRPr sz="2400" b="0" i="0" u="none" strike="noStrike" cap="none">
                <a:solidFill>
                  <a:schemeClr val="dk1"/>
                </a:solidFill>
                <a:latin typeface="Merriweather Black"/>
                <a:ea typeface="Merriweather Black"/>
                <a:cs typeface="Merriweather Black"/>
                <a:sym typeface="Merriweather Black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Merriweather Black"/>
              <a:buNone/>
              <a:defRPr sz="2400" b="0" i="0" u="none" strike="noStrike" cap="none">
                <a:solidFill>
                  <a:schemeClr val="dk1"/>
                </a:solidFill>
                <a:latin typeface="Merriweather Black"/>
                <a:ea typeface="Merriweather Black"/>
                <a:cs typeface="Merriweather Black"/>
                <a:sym typeface="Merriweather Black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Merriweather Black"/>
              <a:buNone/>
              <a:defRPr sz="2400" b="0" i="0" u="none" strike="noStrike" cap="none">
                <a:solidFill>
                  <a:schemeClr val="dk1"/>
                </a:solidFill>
                <a:latin typeface="Merriweather Black"/>
                <a:ea typeface="Merriweather Black"/>
                <a:cs typeface="Merriweather Black"/>
                <a:sym typeface="Merriweather Black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Merriweather Black"/>
              <a:buNone/>
              <a:defRPr sz="2400" b="0" i="0" u="none" strike="noStrike" cap="none">
                <a:solidFill>
                  <a:schemeClr val="dk1"/>
                </a:solidFill>
                <a:latin typeface="Merriweather Black"/>
                <a:ea typeface="Merriweather Black"/>
                <a:cs typeface="Merriweather Black"/>
                <a:sym typeface="Merriweather Black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Merriweather Black"/>
              <a:buNone/>
              <a:defRPr sz="2400" b="0" i="0" u="none" strike="noStrike" cap="none">
                <a:solidFill>
                  <a:schemeClr val="dk1"/>
                </a:solidFill>
                <a:latin typeface="Merriweather Black"/>
                <a:ea typeface="Merriweather Black"/>
                <a:cs typeface="Merriweather Black"/>
                <a:sym typeface="Merriweather Black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Merriweather Black"/>
              <a:buNone/>
              <a:defRPr sz="2400" b="0" i="0" u="none" strike="noStrike" cap="none">
                <a:solidFill>
                  <a:schemeClr val="dk1"/>
                </a:solidFill>
                <a:latin typeface="Merriweather Black"/>
                <a:ea typeface="Merriweather Black"/>
                <a:cs typeface="Merriweather Black"/>
                <a:sym typeface="Merriweather Black"/>
              </a:defRPr>
            </a:lvl9pPr>
          </a:lstStyle>
          <a:p>
            <a:pPr>
              <a:buClr>
                <a:schemeClr val="dk1"/>
              </a:buClr>
              <a:buSzPts val="1100"/>
              <a:buFont typeface="Arial"/>
              <a:buNone/>
            </a:pPr>
            <a:r>
              <a:rPr lang="en-US" dirty="0" smtClean="0"/>
              <a:t>05 Recall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886127" y="3985746"/>
            <a:ext cx="377985" cy="353599"/>
          </a:xfrm>
          <a:prstGeom prst="rect">
            <a:avLst/>
          </a:prstGeom>
        </p:spPr>
      </p:pic>
      <p:sp>
        <p:nvSpPr>
          <p:cNvPr id="2" name="Oval 1"/>
          <p:cNvSpPr/>
          <p:nvPr/>
        </p:nvSpPr>
        <p:spPr>
          <a:xfrm>
            <a:off x="7294652" y="4411913"/>
            <a:ext cx="708917" cy="58886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04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2" name="Google Shape;312;p35"/>
          <p:cNvSpPr txBox="1">
            <a:spLocks noGrp="1"/>
          </p:cNvSpPr>
          <p:nvPr>
            <p:ph type="title"/>
          </p:nvPr>
        </p:nvSpPr>
        <p:spPr>
          <a:xfrm>
            <a:off x="720000" y="540000"/>
            <a:ext cx="7704000" cy="564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/>
              <a:t>Perciptual process</a:t>
            </a:r>
            <a:endParaRPr dirty="0"/>
          </a:p>
        </p:txBody>
      </p:sp>
      <p:sp>
        <p:nvSpPr>
          <p:cNvPr id="314" name="Google Shape;314;p35"/>
          <p:cNvSpPr txBox="1">
            <a:spLocks noGrp="1"/>
          </p:cNvSpPr>
          <p:nvPr>
            <p:ph type="subTitle" idx="1"/>
          </p:nvPr>
        </p:nvSpPr>
        <p:spPr>
          <a:xfrm>
            <a:off x="720000" y="1717634"/>
            <a:ext cx="7704000" cy="1005326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dirty="0" smtClean="0"/>
              <a:t>Perceptual process: is the process of selecting Organizing, interpreting information </a:t>
            </a:r>
            <a:endParaRPr sz="2400" dirty="0"/>
          </a:p>
        </p:txBody>
      </p:sp>
      <p:cxnSp>
        <p:nvCxnSpPr>
          <p:cNvPr id="320" name="Google Shape;320;p35"/>
          <p:cNvCxnSpPr/>
          <p:nvPr/>
        </p:nvCxnSpPr>
        <p:spPr>
          <a:xfrm>
            <a:off x="3781500" y="3495900"/>
            <a:ext cx="1581000" cy="0"/>
          </a:xfrm>
          <a:prstGeom prst="straightConnector1">
            <a:avLst/>
          </a:prstGeom>
          <a:noFill/>
          <a:ln w="19050" cap="flat" cmpd="sng">
            <a:solidFill>
              <a:srgbClr val="CCCCCC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321" name="Google Shape;321;p3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414623" y="-955651"/>
            <a:ext cx="2482811" cy="2482811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Oval 1"/>
          <p:cNvSpPr/>
          <p:nvPr/>
        </p:nvSpPr>
        <p:spPr>
          <a:xfrm>
            <a:off x="6945330" y="3842535"/>
            <a:ext cx="667821" cy="63699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05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>
          <a:xfrm>
            <a:off x="720000" y="1440513"/>
            <a:ext cx="7704000" cy="1169123"/>
          </a:xfrm>
        </p:spPr>
        <p:txBody>
          <a:bodyPr/>
          <a:lstStyle/>
          <a:p>
            <a:r>
              <a:rPr lang="en-US" sz="2800" dirty="0" smtClean="0"/>
              <a:t>Perception  is when we become aware of something or someone in our own way of jugging </a:t>
            </a:r>
            <a:endParaRPr lang="en-US" sz="2800" dirty="0"/>
          </a:p>
        </p:txBody>
      </p:sp>
      <p:sp>
        <p:nvSpPr>
          <p:cNvPr id="3" name="Oval 2"/>
          <p:cNvSpPr/>
          <p:nvPr/>
        </p:nvSpPr>
        <p:spPr>
          <a:xfrm>
            <a:off x="6976153" y="4243227"/>
            <a:ext cx="626723" cy="58562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06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0013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</a:t>
            </a:r>
            <a:endParaRPr lang="en-US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>
          <a:xfrm>
            <a:off x="720000" y="1594625"/>
            <a:ext cx="7704000" cy="750626"/>
          </a:xfrm>
        </p:spPr>
        <p:txBody>
          <a:bodyPr/>
          <a:lstStyle/>
          <a:p>
            <a:r>
              <a:rPr lang="en-US" dirty="0"/>
              <a:t>UKEssays. (November 2018). The Five Stages of Perception. Retrieved fromhttps://www.ukessays.com/essays/psychology/definition-and-the-five-stages-of-perception-psychology-essay.php?vref=1 </a:t>
            </a:r>
          </a:p>
        </p:txBody>
      </p:sp>
      <p:sp>
        <p:nvSpPr>
          <p:cNvPr id="6" name="Subtitle 5"/>
          <p:cNvSpPr>
            <a:spLocks noGrp="1"/>
          </p:cNvSpPr>
          <p:nvPr>
            <p:ph type="subTitle" idx="4"/>
          </p:nvPr>
        </p:nvSpPr>
        <p:spPr>
          <a:xfrm>
            <a:off x="717750" y="2558265"/>
            <a:ext cx="7708500" cy="771698"/>
          </a:xfrm>
        </p:spPr>
        <p:txBody>
          <a:bodyPr/>
          <a:lstStyle/>
          <a:p>
            <a:r>
              <a:rPr lang="en-US" dirty="0"/>
              <a:t>Cherry, K. (2020, July 09). How Does Perception Work? Retrieved December 15, 2020, from https://www.verywellmind.com/perception-and-the-perceptual-process-2795839</a:t>
            </a:r>
          </a:p>
          <a:p>
            <a:endParaRPr lang="en-US" dirty="0"/>
          </a:p>
        </p:txBody>
      </p:sp>
      <p:sp>
        <p:nvSpPr>
          <p:cNvPr id="8" name="Subtitle 7"/>
          <p:cNvSpPr>
            <a:spLocks noGrp="1"/>
          </p:cNvSpPr>
          <p:nvPr>
            <p:ph type="subTitle" idx="6"/>
          </p:nvPr>
        </p:nvSpPr>
        <p:spPr>
          <a:xfrm>
            <a:off x="715500" y="3413753"/>
            <a:ext cx="7708500" cy="530400"/>
          </a:xfrm>
        </p:spPr>
        <p:txBody>
          <a:bodyPr/>
          <a:lstStyle/>
          <a:p>
            <a:r>
              <a:rPr lang="en-US" dirty="0"/>
              <a:t>Niosi, A. (</a:t>
            </a:r>
            <a:r>
              <a:rPr lang="en-US" dirty="0" err="1"/>
              <a:t>n.d.</a:t>
            </a:r>
            <a:r>
              <a:rPr lang="en-US" dirty="0"/>
              <a:t>). The Perceptual Process. Retrieved December 15, 2020, from https://kpu.pressbooks.pub/introconsumerbehaviour/chapter/the-perceptual-process</a:t>
            </a:r>
          </a:p>
        </p:txBody>
      </p:sp>
      <p:sp>
        <p:nvSpPr>
          <p:cNvPr id="3" name="Oval 2"/>
          <p:cNvSpPr/>
          <p:nvPr/>
        </p:nvSpPr>
        <p:spPr>
          <a:xfrm>
            <a:off x="7068620" y="4253501"/>
            <a:ext cx="688369" cy="67809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07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7118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57" name="Google Shape;757;p55"/>
          <p:cNvCxnSpPr/>
          <p:nvPr/>
        </p:nvCxnSpPr>
        <p:spPr>
          <a:xfrm rot="10800000">
            <a:off x="2952800" y="780975"/>
            <a:ext cx="602100" cy="1571700"/>
          </a:xfrm>
          <a:prstGeom prst="straightConnector1">
            <a:avLst/>
          </a:prstGeom>
          <a:noFill/>
          <a:ln w="19050" cap="flat" cmpd="sng">
            <a:solidFill>
              <a:srgbClr val="CCCCCC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758" name="Google Shape;758;p55"/>
          <p:cNvCxnSpPr/>
          <p:nvPr/>
        </p:nvCxnSpPr>
        <p:spPr>
          <a:xfrm rot="10800000" flipH="1">
            <a:off x="464375" y="1276375"/>
            <a:ext cx="1280700" cy="1786800"/>
          </a:xfrm>
          <a:prstGeom prst="straightConnector1">
            <a:avLst/>
          </a:prstGeom>
          <a:noFill/>
          <a:ln w="19050" cap="flat" cmpd="sng">
            <a:solidFill>
              <a:srgbClr val="CCCCCC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759" name="Google Shape;759;p55"/>
          <p:cNvCxnSpPr/>
          <p:nvPr/>
        </p:nvCxnSpPr>
        <p:spPr>
          <a:xfrm rot="10800000">
            <a:off x="1754575" y="1323900"/>
            <a:ext cx="681600" cy="2905500"/>
          </a:xfrm>
          <a:prstGeom prst="straightConnector1">
            <a:avLst/>
          </a:prstGeom>
          <a:noFill/>
          <a:ln w="19050" cap="flat" cmpd="sng">
            <a:solidFill>
              <a:srgbClr val="CCCCCC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760" name="Google Shape;760;p55"/>
          <p:cNvCxnSpPr/>
          <p:nvPr/>
        </p:nvCxnSpPr>
        <p:spPr>
          <a:xfrm rot="10800000" flipH="1">
            <a:off x="2459525" y="2362200"/>
            <a:ext cx="1104900" cy="1828800"/>
          </a:xfrm>
          <a:prstGeom prst="straightConnector1">
            <a:avLst/>
          </a:prstGeom>
          <a:noFill/>
          <a:ln w="19050" cap="flat" cmpd="sng">
            <a:solidFill>
              <a:srgbClr val="CCCCCC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761" name="Google Shape;761;p5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02951" y="349437"/>
            <a:ext cx="1862228" cy="1862303"/>
          </a:xfrm>
          <a:prstGeom prst="rect">
            <a:avLst/>
          </a:prstGeom>
          <a:noFill/>
          <a:ln>
            <a:noFill/>
          </a:ln>
        </p:spPr>
      </p:pic>
      <p:pic>
        <p:nvPicPr>
          <p:cNvPr id="762" name="Google Shape;762;p5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03626" y="3123137"/>
            <a:ext cx="1862228" cy="1862303"/>
          </a:xfrm>
          <a:prstGeom prst="rect">
            <a:avLst/>
          </a:prstGeom>
          <a:noFill/>
          <a:ln>
            <a:noFill/>
          </a:ln>
        </p:spPr>
      </p:pic>
      <p:pic>
        <p:nvPicPr>
          <p:cNvPr id="763" name="Google Shape;763;p5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820600" y="1571681"/>
            <a:ext cx="1551374" cy="1551439"/>
          </a:xfrm>
          <a:prstGeom prst="rect">
            <a:avLst/>
          </a:prstGeom>
          <a:noFill/>
          <a:ln>
            <a:noFill/>
          </a:ln>
        </p:spPr>
      </p:pic>
      <p:sp>
        <p:nvSpPr>
          <p:cNvPr id="764" name="Google Shape;764;p55"/>
          <p:cNvSpPr txBox="1">
            <a:spLocks noGrp="1"/>
          </p:cNvSpPr>
          <p:nvPr>
            <p:ph type="ctrTitle"/>
          </p:nvPr>
        </p:nvSpPr>
        <p:spPr>
          <a:xfrm>
            <a:off x="4371976" y="612300"/>
            <a:ext cx="4000500" cy="1126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Thanks</a:t>
            </a:r>
            <a:endParaRPr/>
          </a:p>
        </p:txBody>
      </p:sp>
      <p:sp>
        <p:nvSpPr>
          <p:cNvPr id="765" name="Google Shape;765;p55"/>
          <p:cNvSpPr txBox="1">
            <a:spLocks noGrp="1"/>
          </p:cNvSpPr>
          <p:nvPr>
            <p:ph type="subTitle" idx="1"/>
          </p:nvPr>
        </p:nvSpPr>
        <p:spPr>
          <a:xfrm>
            <a:off x="4479525" y="2100399"/>
            <a:ext cx="3785400" cy="1423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Arial"/>
              <a:buNone/>
            </a:pPr>
            <a:r>
              <a:rPr lang="en" sz="4000" dirty="0"/>
              <a:t>Do you have any questions</a:t>
            </a:r>
            <a:r>
              <a:rPr lang="en" sz="4000" dirty="0" smtClean="0"/>
              <a:t>?</a:t>
            </a:r>
            <a:endParaRPr sz="4000" dirty="0"/>
          </a:p>
        </p:txBody>
      </p:sp>
      <p:grpSp>
        <p:nvGrpSpPr>
          <p:cNvPr id="767" name="Google Shape;767;p55"/>
          <p:cNvGrpSpPr/>
          <p:nvPr/>
        </p:nvGrpSpPr>
        <p:grpSpPr>
          <a:xfrm>
            <a:off x="2206127" y="3850392"/>
            <a:ext cx="457207" cy="457198"/>
            <a:chOff x="3349650" y="1151350"/>
            <a:chExt cx="294725" cy="294700"/>
          </a:xfrm>
        </p:grpSpPr>
        <p:sp>
          <p:nvSpPr>
            <p:cNvPr id="768" name="Google Shape;768;p55"/>
            <p:cNvSpPr/>
            <p:nvPr/>
          </p:nvSpPr>
          <p:spPr>
            <a:xfrm>
              <a:off x="3491250" y="1367375"/>
              <a:ext cx="11500" cy="11600"/>
            </a:xfrm>
            <a:custGeom>
              <a:avLst/>
              <a:gdLst/>
              <a:ahLst/>
              <a:cxnLst/>
              <a:rect l="l" t="t" r="r" b="b"/>
              <a:pathLst>
                <a:path w="460" h="464" extrusionOk="0">
                  <a:moveTo>
                    <a:pt x="230" y="0"/>
                  </a:moveTo>
                  <a:cubicBezTo>
                    <a:pt x="104" y="0"/>
                    <a:pt x="0" y="104"/>
                    <a:pt x="0" y="230"/>
                  </a:cubicBezTo>
                  <a:lnTo>
                    <a:pt x="0" y="231"/>
                  </a:lnTo>
                  <a:lnTo>
                    <a:pt x="0" y="234"/>
                  </a:lnTo>
                  <a:lnTo>
                    <a:pt x="0" y="235"/>
                  </a:lnTo>
                  <a:cubicBezTo>
                    <a:pt x="0" y="361"/>
                    <a:pt x="104" y="464"/>
                    <a:pt x="230" y="464"/>
                  </a:cubicBezTo>
                  <a:cubicBezTo>
                    <a:pt x="357" y="464"/>
                    <a:pt x="460" y="361"/>
                    <a:pt x="460" y="235"/>
                  </a:cubicBezTo>
                  <a:lnTo>
                    <a:pt x="460" y="234"/>
                  </a:lnTo>
                  <a:lnTo>
                    <a:pt x="460" y="231"/>
                  </a:lnTo>
                  <a:lnTo>
                    <a:pt x="460" y="230"/>
                  </a:lnTo>
                  <a:lnTo>
                    <a:pt x="460" y="229"/>
                  </a:lnTo>
                  <a:cubicBezTo>
                    <a:pt x="460" y="104"/>
                    <a:pt x="357" y="0"/>
                    <a:pt x="23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9" name="Google Shape;769;p55"/>
            <p:cNvSpPr/>
            <p:nvPr/>
          </p:nvSpPr>
          <p:spPr>
            <a:xfrm>
              <a:off x="3349650" y="1151350"/>
              <a:ext cx="294725" cy="294700"/>
            </a:xfrm>
            <a:custGeom>
              <a:avLst/>
              <a:gdLst/>
              <a:ahLst/>
              <a:cxnLst/>
              <a:rect l="l" t="t" r="r" b="b"/>
              <a:pathLst>
                <a:path w="11789" h="11788" extrusionOk="0">
                  <a:moveTo>
                    <a:pt x="2257" y="0"/>
                  </a:moveTo>
                  <a:cubicBezTo>
                    <a:pt x="1011" y="0"/>
                    <a:pt x="1" y="1011"/>
                    <a:pt x="1" y="2258"/>
                  </a:cubicBezTo>
                  <a:lnTo>
                    <a:pt x="1" y="9531"/>
                  </a:lnTo>
                  <a:cubicBezTo>
                    <a:pt x="1" y="10778"/>
                    <a:pt x="1011" y="11788"/>
                    <a:pt x="2257" y="11788"/>
                  </a:cubicBezTo>
                  <a:lnTo>
                    <a:pt x="5894" y="11788"/>
                  </a:lnTo>
                  <a:cubicBezTo>
                    <a:pt x="6021" y="11788"/>
                    <a:pt x="6124" y="11685"/>
                    <a:pt x="6124" y="11559"/>
                  </a:cubicBezTo>
                  <a:lnTo>
                    <a:pt x="6124" y="9782"/>
                  </a:lnTo>
                  <a:cubicBezTo>
                    <a:pt x="6124" y="9667"/>
                    <a:pt x="6041" y="9563"/>
                    <a:pt x="5927" y="9547"/>
                  </a:cubicBezTo>
                  <a:cubicBezTo>
                    <a:pt x="5915" y="9545"/>
                    <a:pt x="5904" y="9544"/>
                    <a:pt x="5892" y="9544"/>
                  </a:cubicBezTo>
                  <a:cubicBezTo>
                    <a:pt x="5766" y="9544"/>
                    <a:pt x="5663" y="9647"/>
                    <a:pt x="5663" y="9775"/>
                  </a:cubicBezTo>
                  <a:lnTo>
                    <a:pt x="5663" y="11329"/>
                  </a:lnTo>
                  <a:lnTo>
                    <a:pt x="2256" y="11329"/>
                  </a:lnTo>
                  <a:cubicBezTo>
                    <a:pt x="1264" y="11329"/>
                    <a:pt x="460" y="10525"/>
                    <a:pt x="460" y="9532"/>
                  </a:cubicBezTo>
                  <a:lnTo>
                    <a:pt x="460" y="2259"/>
                  </a:lnTo>
                  <a:cubicBezTo>
                    <a:pt x="460" y="1268"/>
                    <a:pt x="1264" y="462"/>
                    <a:pt x="2256" y="462"/>
                  </a:cubicBezTo>
                  <a:lnTo>
                    <a:pt x="9530" y="462"/>
                  </a:lnTo>
                  <a:cubicBezTo>
                    <a:pt x="10521" y="462"/>
                    <a:pt x="11326" y="1268"/>
                    <a:pt x="11326" y="2259"/>
                  </a:cubicBezTo>
                  <a:lnTo>
                    <a:pt x="11326" y="9532"/>
                  </a:lnTo>
                  <a:cubicBezTo>
                    <a:pt x="11326" y="10525"/>
                    <a:pt x="10521" y="11329"/>
                    <a:pt x="9530" y="11329"/>
                  </a:cubicBezTo>
                  <a:lnTo>
                    <a:pt x="8057" y="11329"/>
                  </a:lnTo>
                  <a:lnTo>
                    <a:pt x="8057" y="7254"/>
                  </a:lnTo>
                  <a:lnTo>
                    <a:pt x="9386" y="7254"/>
                  </a:lnTo>
                  <a:cubicBezTo>
                    <a:pt x="9503" y="7254"/>
                    <a:pt x="9601" y="7165"/>
                    <a:pt x="9613" y="7049"/>
                  </a:cubicBezTo>
                  <a:lnTo>
                    <a:pt x="9778" y="5415"/>
                  </a:lnTo>
                  <a:cubicBezTo>
                    <a:pt x="9782" y="5384"/>
                    <a:pt x="9781" y="5354"/>
                    <a:pt x="9772" y="5325"/>
                  </a:cubicBezTo>
                  <a:cubicBezTo>
                    <a:pt x="9742" y="5222"/>
                    <a:pt x="9650" y="5159"/>
                    <a:pt x="9552" y="5159"/>
                  </a:cubicBezTo>
                  <a:lnTo>
                    <a:pt x="8059" y="5159"/>
                  </a:lnTo>
                  <a:lnTo>
                    <a:pt x="8059" y="4293"/>
                  </a:lnTo>
                  <a:cubicBezTo>
                    <a:pt x="8059" y="4135"/>
                    <a:pt x="8108" y="4076"/>
                    <a:pt x="8243" y="4076"/>
                  </a:cubicBezTo>
                  <a:lnTo>
                    <a:pt x="9554" y="4076"/>
                  </a:lnTo>
                  <a:cubicBezTo>
                    <a:pt x="9680" y="4076"/>
                    <a:pt x="9784" y="3974"/>
                    <a:pt x="9784" y="3847"/>
                  </a:cubicBezTo>
                  <a:lnTo>
                    <a:pt x="9784" y="2236"/>
                  </a:lnTo>
                  <a:cubicBezTo>
                    <a:pt x="9784" y="2109"/>
                    <a:pt x="9680" y="2006"/>
                    <a:pt x="9554" y="2006"/>
                  </a:cubicBezTo>
                  <a:lnTo>
                    <a:pt x="7836" y="2006"/>
                  </a:lnTo>
                  <a:cubicBezTo>
                    <a:pt x="6862" y="2006"/>
                    <a:pt x="6346" y="2435"/>
                    <a:pt x="6083" y="2793"/>
                  </a:cubicBezTo>
                  <a:cubicBezTo>
                    <a:pt x="5718" y="3297"/>
                    <a:pt x="5663" y="3889"/>
                    <a:pt x="5663" y="4199"/>
                  </a:cubicBezTo>
                  <a:lnTo>
                    <a:pt x="5663" y="5159"/>
                  </a:lnTo>
                  <a:lnTo>
                    <a:pt x="4535" y="5159"/>
                  </a:lnTo>
                  <a:cubicBezTo>
                    <a:pt x="4409" y="5159"/>
                    <a:pt x="4306" y="5262"/>
                    <a:pt x="4306" y="5388"/>
                  </a:cubicBezTo>
                  <a:lnTo>
                    <a:pt x="4306" y="7023"/>
                  </a:lnTo>
                  <a:cubicBezTo>
                    <a:pt x="4306" y="7150"/>
                    <a:pt x="4409" y="7253"/>
                    <a:pt x="4535" y="7253"/>
                  </a:cubicBezTo>
                  <a:lnTo>
                    <a:pt x="5663" y="7253"/>
                  </a:lnTo>
                  <a:lnTo>
                    <a:pt x="5663" y="7902"/>
                  </a:lnTo>
                  <a:cubicBezTo>
                    <a:pt x="5663" y="8018"/>
                    <a:pt x="5746" y="8121"/>
                    <a:pt x="5860" y="8138"/>
                  </a:cubicBezTo>
                  <a:cubicBezTo>
                    <a:pt x="5871" y="8139"/>
                    <a:pt x="5882" y="8140"/>
                    <a:pt x="5893" y="8140"/>
                  </a:cubicBezTo>
                  <a:cubicBezTo>
                    <a:pt x="6019" y="8140"/>
                    <a:pt x="6124" y="8036"/>
                    <a:pt x="6124" y="7909"/>
                  </a:cubicBezTo>
                  <a:lnTo>
                    <a:pt x="6124" y="7045"/>
                  </a:lnTo>
                  <a:cubicBezTo>
                    <a:pt x="6124" y="6919"/>
                    <a:pt x="6021" y="6815"/>
                    <a:pt x="5894" y="6815"/>
                  </a:cubicBezTo>
                  <a:lnTo>
                    <a:pt x="4766" y="6815"/>
                  </a:lnTo>
                  <a:lnTo>
                    <a:pt x="4766" y="5642"/>
                  </a:lnTo>
                  <a:lnTo>
                    <a:pt x="5894" y="5642"/>
                  </a:lnTo>
                  <a:cubicBezTo>
                    <a:pt x="6021" y="5642"/>
                    <a:pt x="6124" y="5538"/>
                    <a:pt x="6124" y="5412"/>
                  </a:cubicBezTo>
                  <a:lnTo>
                    <a:pt x="6124" y="4214"/>
                  </a:lnTo>
                  <a:cubicBezTo>
                    <a:pt x="6124" y="3695"/>
                    <a:pt x="6290" y="2489"/>
                    <a:pt x="7831" y="2489"/>
                  </a:cubicBezTo>
                  <a:lnTo>
                    <a:pt x="9323" y="2489"/>
                  </a:lnTo>
                  <a:lnTo>
                    <a:pt x="9323" y="3616"/>
                  </a:lnTo>
                  <a:lnTo>
                    <a:pt x="8244" y="3616"/>
                  </a:lnTo>
                  <a:cubicBezTo>
                    <a:pt x="7946" y="3616"/>
                    <a:pt x="7598" y="3790"/>
                    <a:pt x="7598" y="4282"/>
                  </a:cubicBezTo>
                  <a:lnTo>
                    <a:pt x="7598" y="5388"/>
                  </a:lnTo>
                  <a:cubicBezTo>
                    <a:pt x="7598" y="5515"/>
                    <a:pt x="7700" y="5618"/>
                    <a:pt x="7827" y="5618"/>
                  </a:cubicBezTo>
                  <a:lnTo>
                    <a:pt x="9288" y="5618"/>
                  </a:lnTo>
                  <a:lnTo>
                    <a:pt x="9170" y="6792"/>
                  </a:lnTo>
                  <a:lnTo>
                    <a:pt x="7827" y="6792"/>
                  </a:lnTo>
                  <a:cubicBezTo>
                    <a:pt x="7701" y="6792"/>
                    <a:pt x="7598" y="6896"/>
                    <a:pt x="7598" y="7022"/>
                  </a:cubicBezTo>
                  <a:lnTo>
                    <a:pt x="7598" y="11557"/>
                  </a:lnTo>
                  <a:cubicBezTo>
                    <a:pt x="7598" y="11683"/>
                    <a:pt x="7701" y="11787"/>
                    <a:pt x="7827" y="11787"/>
                  </a:cubicBezTo>
                  <a:lnTo>
                    <a:pt x="9531" y="11787"/>
                  </a:lnTo>
                  <a:cubicBezTo>
                    <a:pt x="10777" y="11787"/>
                    <a:pt x="11787" y="10776"/>
                    <a:pt x="11787" y="9530"/>
                  </a:cubicBezTo>
                  <a:lnTo>
                    <a:pt x="11787" y="2255"/>
                  </a:lnTo>
                  <a:cubicBezTo>
                    <a:pt x="11788" y="1011"/>
                    <a:pt x="10777" y="0"/>
                    <a:pt x="953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0" name="Google Shape;770;p55"/>
            <p:cNvSpPr/>
            <p:nvPr/>
          </p:nvSpPr>
          <p:spPr>
            <a:xfrm>
              <a:off x="3377300" y="1210325"/>
              <a:ext cx="11500" cy="59575"/>
            </a:xfrm>
            <a:custGeom>
              <a:avLst/>
              <a:gdLst/>
              <a:ahLst/>
              <a:cxnLst/>
              <a:rect l="l" t="t" r="r" b="b"/>
              <a:pathLst>
                <a:path w="460" h="2383" extrusionOk="0">
                  <a:moveTo>
                    <a:pt x="229" y="1"/>
                  </a:moveTo>
                  <a:cubicBezTo>
                    <a:pt x="103" y="1"/>
                    <a:pt x="0" y="104"/>
                    <a:pt x="0" y="231"/>
                  </a:cubicBezTo>
                  <a:lnTo>
                    <a:pt x="0" y="2154"/>
                  </a:lnTo>
                  <a:cubicBezTo>
                    <a:pt x="0" y="2280"/>
                    <a:pt x="103" y="2383"/>
                    <a:pt x="229" y="2383"/>
                  </a:cubicBezTo>
                  <a:cubicBezTo>
                    <a:pt x="356" y="2383"/>
                    <a:pt x="459" y="2280"/>
                    <a:pt x="459" y="2154"/>
                  </a:cubicBezTo>
                  <a:lnTo>
                    <a:pt x="459" y="231"/>
                  </a:lnTo>
                  <a:cubicBezTo>
                    <a:pt x="459" y="104"/>
                    <a:pt x="358" y="1"/>
                    <a:pt x="22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1" name="Google Shape;771;p55"/>
            <p:cNvSpPr/>
            <p:nvPr/>
          </p:nvSpPr>
          <p:spPr>
            <a:xfrm>
              <a:off x="3377300" y="1283350"/>
              <a:ext cx="11500" cy="11575"/>
            </a:xfrm>
            <a:custGeom>
              <a:avLst/>
              <a:gdLst/>
              <a:ahLst/>
              <a:cxnLst/>
              <a:rect l="l" t="t" r="r" b="b"/>
              <a:pathLst>
                <a:path w="460" h="463" extrusionOk="0">
                  <a:moveTo>
                    <a:pt x="229" y="1"/>
                  </a:moveTo>
                  <a:cubicBezTo>
                    <a:pt x="103" y="1"/>
                    <a:pt x="0" y="104"/>
                    <a:pt x="0" y="231"/>
                  </a:cubicBezTo>
                  <a:lnTo>
                    <a:pt x="0" y="233"/>
                  </a:lnTo>
                  <a:cubicBezTo>
                    <a:pt x="0" y="359"/>
                    <a:pt x="103" y="463"/>
                    <a:pt x="229" y="463"/>
                  </a:cubicBezTo>
                  <a:cubicBezTo>
                    <a:pt x="356" y="463"/>
                    <a:pt x="459" y="359"/>
                    <a:pt x="459" y="233"/>
                  </a:cubicBezTo>
                  <a:lnTo>
                    <a:pt x="459" y="231"/>
                  </a:lnTo>
                  <a:cubicBezTo>
                    <a:pt x="459" y="104"/>
                    <a:pt x="358" y="1"/>
                    <a:pt x="22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772" name="Google Shape;772;p55"/>
          <p:cNvGrpSpPr/>
          <p:nvPr/>
        </p:nvGrpSpPr>
        <p:grpSpPr>
          <a:xfrm>
            <a:off x="3367690" y="2118799"/>
            <a:ext cx="457198" cy="457198"/>
            <a:chOff x="2116225" y="1164500"/>
            <a:chExt cx="294700" cy="294700"/>
          </a:xfrm>
        </p:grpSpPr>
        <p:sp>
          <p:nvSpPr>
            <p:cNvPr id="773" name="Google Shape;773;p55"/>
            <p:cNvSpPr/>
            <p:nvPr/>
          </p:nvSpPr>
          <p:spPr>
            <a:xfrm>
              <a:off x="2170875" y="1240450"/>
              <a:ext cx="185450" cy="159425"/>
            </a:xfrm>
            <a:custGeom>
              <a:avLst/>
              <a:gdLst/>
              <a:ahLst/>
              <a:cxnLst/>
              <a:rect l="l" t="t" r="r" b="b"/>
              <a:pathLst>
                <a:path w="7418" h="6377" extrusionOk="0">
                  <a:moveTo>
                    <a:pt x="2184" y="1"/>
                  </a:moveTo>
                  <a:cubicBezTo>
                    <a:pt x="982" y="1"/>
                    <a:pt x="0" y="980"/>
                    <a:pt x="0" y="2184"/>
                  </a:cubicBezTo>
                  <a:cubicBezTo>
                    <a:pt x="0" y="2992"/>
                    <a:pt x="498" y="4021"/>
                    <a:pt x="1329" y="4938"/>
                  </a:cubicBezTo>
                  <a:cubicBezTo>
                    <a:pt x="1961" y="5633"/>
                    <a:pt x="2914" y="6377"/>
                    <a:pt x="3700" y="6377"/>
                  </a:cubicBezTo>
                  <a:lnTo>
                    <a:pt x="3719" y="6377"/>
                  </a:lnTo>
                  <a:cubicBezTo>
                    <a:pt x="4101" y="6377"/>
                    <a:pt x="4565" y="6196"/>
                    <a:pt x="5060" y="5853"/>
                  </a:cubicBezTo>
                  <a:cubicBezTo>
                    <a:pt x="5164" y="5780"/>
                    <a:pt x="5191" y="5637"/>
                    <a:pt x="5117" y="5533"/>
                  </a:cubicBezTo>
                  <a:cubicBezTo>
                    <a:pt x="5072" y="5469"/>
                    <a:pt x="5001" y="5434"/>
                    <a:pt x="4928" y="5434"/>
                  </a:cubicBezTo>
                  <a:cubicBezTo>
                    <a:pt x="4883" y="5434"/>
                    <a:pt x="4837" y="5447"/>
                    <a:pt x="4797" y="5476"/>
                  </a:cubicBezTo>
                  <a:cubicBezTo>
                    <a:pt x="4387" y="5758"/>
                    <a:pt x="4006" y="5916"/>
                    <a:pt x="3723" y="5917"/>
                  </a:cubicBezTo>
                  <a:lnTo>
                    <a:pt x="3694" y="5917"/>
                  </a:lnTo>
                  <a:cubicBezTo>
                    <a:pt x="3178" y="5913"/>
                    <a:pt x="2366" y="5396"/>
                    <a:pt x="1668" y="4629"/>
                  </a:cubicBezTo>
                  <a:cubicBezTo>
                    <a:pt x="923" y="3806"/>
                    <a:pt x="460" y="2870"/>
                    <a:pt x="460" y="2183"/>
                  </a:cubicBezTo>
                  <a:cubicBezTo>
                    <a:pt x="460" y="1233"/>
                    <a:pt x="1232" y="460"/>
                    <a:pt x="2183" y="460"/>
                  </a:cubicBezTo>
                  <a:cubicBezTo>
                    <a:pt x="2708" y="460"/>
                    <a:pt x="3199" y="697"/>
                    <a:pt x="3527" y="1107"/>
                  </a:cubicBezTo>
                  <a:cubicBezTo>
                    <a:pt x="3571" y="1162"/>
                    <a:pt x="3637" y="1194"/>
                    <a:pt x="3708" y="1194"/>
                  </a:cubicBezTo>
                  <a:cubicBezTo>
                    <a:pt x="3778" y="1194"/>
                    <a:pt x="3844" y="1162"/>
                    <a:pt x="3888" y="1107"/>
                  </a:cubicBezTo>
                  <a:cubicBezTo>
                    <a:pt x="4217" y="697"/>
                    <a:pt x="4708" y="460"/>
                    <a:pt x="5232" y="460"/>
                  </a:cubicBezTo>
                  <a:cubicBezTo>
                    <a:pt x="6183" y="460"/>
                    <a:pt x="6956" y="1233"/>
                    <a:pt x="6956" y="2183"/>
                  </a:cubicBezTo>
                  <a:cubicBezTo>
                    <a:pt x="6956" y="2777"/>
                    <a:pt x="6621" y="3543"/>
                    <a:pt x="6034" y="4289"/>
                  </a:cubicBezTo>
                  <a:cubicBezTo>
                    <a:pt x="5956" y="4389"/>
                    <a:pt x="5973" y="4533"/>
                    <a:pt x="6073" y="4611"/>
                  </a:cubicBezTo>
                  <a:cubicBezTo>
                    <a:pt x="6115" y="4645"/>
                    <a:pt x="6166" y="4661"/>
                    <a:pt x="6216" y="4661"/>
                  </a:cubicBezTo>
                  <a:cubicBezTo>
                    <a:pt x="6284" y="4661"/>
                    <a:pt x="6351" y="4631"/>
                    <a:pt x="6396" y="4572"/>
                  </a:cubicBezTo>
                  <a:cubicBezTo>
                    <a:pt x="6777" y="4088"/>
                    <a:pt x="7416" y="3135"/>
                    <a:pt x="7416" y="2183"/>
                  </a:cubicBezTo>
                  <a:cubicBezTo>
                    <a:pt x="7417" y="980"/>
                    <a:pt x="6438" y="1"/>
                    <a:pt x="5235" y="1"/>
                  </a:cubicBezTo>
                  <a:cubicBezTo>
                    <a:pt x="4658" y="1"/>
                    <a:pt x="4115" y="225"/>
                    <a:pt x="3710" y="622"/>
                  </a:cubicBezTo>
                  <a:cubicBezTo>
                    <a:pt x="3304" y="225"/>
                    <a:pt x="2760" y="1"/>
                    <a:pt x="2184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4" name="Google Shape;774;p55"/>
            <p:cNvSpPr/>
            <p:nvPr/>
          </p:nvSpPr>
          <p:spPr>
            <a:xfrm>
              <a:off x="2304575" y="1362200"/>
              <a:ext cx="12900" cy="11750"/>
            </a:xfrm>
            <a:custGeom>
              <a:avLst/>
              <a:gdLst/>
              <a:ahLst/>
              <a:cxnLst/>
              <a:rect l="l" t="t" r="r" b="b"/>
              <a:pathLst>
                <a:path w="516" h="470" extrusionOk="0">
                  <a:moveTo>
                    <a:pt x="261" y="1"/>
                  </a:moveTo>
                  <a:cubicBezTo>
                    <a:pt x="204" y="1"/>
                    <a:pt x="147" y="22"/>
                    <a:pt x="102" y="64"/>
                  </a:cubicBezTo>
                  <a:lnTo>
                    <a:pt x="96" y="72"/>
                  </a:lnTo>
                  <a:cubicBezTo>
                    <a:pt x="3" y="160"/>
                    <a:pt x="1" y="305"/>
                    <a:pt x="89" y="398"/>
                  </a:cubicBezTo>
                  <a:cubicBezTo>
                    <a:pt x="134" y="444"/>
                    <a:pt x="195" y="469"/>
                    <a:pt x="255" y="469"/>
                  </a:cubicBezTo>
                  <a:cubicBezTo>
                    <a:pt x="312" y="469"/>
                    <a:pt x="369" y="448"/>
                    <a:pt x="415" y="405"/>
                  </a:cubicBezTo>
                  <a:lnTo>
                    <a:pt x="421" y="399"/>
                  </a:lnTo>
                  <a:cubicBezTo>
                    <a:pt x="514" y="309"/>
                    <a:pt x="516" y="162"/>
                    <a:pt x="428" y="72"/>
                  </a:cubicBezTo>
                  <a:cubicBezTo>
                    <a:pt x="382" y="24"/>
                    <a:pt x="322" y="1"/>
                    <a:pt x="261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5" name="Google Shape;775;p55"/>
            <p:cNvSpPr/>
            <p:nvPr/>
          </p:nvSpPr>
          <p:spPr>
            <a:xfrm>
              <a:off x="2143900" y="1229725"/>
              <a:ext cx="11525" cy="58400"/>
            </a:xfrm>
            <a:custGeom>
              <a:avLst/>
              <a:gdLst/>
              <a:ahLst/>
              <a:cxnLst/>
              <a:rect l="l" t="t" r="r" b="b"/>
              <a:pathLst>
                <a:path w="461" h="2336" extrusionOk="0">
                  <a:moveTo>
                    <a:pt x="230" y="1"/>
                  </a:moveTo>
                  <a:cubicBezTo>
                    <a:pt x="104" y="1"/>
                    <a:pt x="0" y="104"/>
                    <a:pt x="0" y="230"/>
                  </a:cubicBezTo>
                  <a:lnTo>
                    <a:pt x="0" y="2106"/>
                  </a:lnTo>
                  <a:cubicBezTo>
                    <a:pt x="0" y="2233"/>
                    <a:pt x="104" y="2336"/>
                    <a:pt x="230" y="2336"/>
                  </a:cubicBezTo>
                  <a:cubicBezTo>
                    <a:pt x="357" y="2336"/>
                    <a:pt x="460" y="2233"/>
                    <a:pt x="460" y="2106"/>
                  </a:cubicBezTo>
                  <a:lnTo>
                    <a:pt x="460" y="230"/>
                  </a:lnTo>
                  <a:cubicBezTo>
                    <a:pt x="460" y="104"/>
                    <a:pt x="357" y="1"/>
                    <a:pt x="230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6" name="Google Shape;776;p55"/>
            <p:cNvSpPr/>
            <p:nvPr/>
          </p:nvSpPr>
          <p:spPr>
            <a:xfrm>
              <a:off x="2143900" y="1302750"/>
              <a:ext cx="11525" cy="11575"/>
            </a:xfrm>
            <a:custGeom>
              <a:avLst/>
              <a:gdLst/>
              <a:ahLst/>
              <a:cxnLst/>
              <a:rect l="l" t="t" r="r" b="b"/>
              <a:pathLst>
                <a:path w="461" h="463" extrusionOk="0">
                  <a:moveTo>
                    <a:pt x="230" y="0"/>
                  </a:moveTo>
                  <a:cubicBezTo>
                    <a:pt x="104" y="0"/>
                    <a:pt x="0" y="104"/>
                    <a:pt x="0" y="230"/>
                  </a:cubicBezTo>
                  <a:lnTo>
                    <a:pt x="0" y="233"/>
                  </a:lnTo>
                  <a:cubicBezTo>
                    <a:pt x="0" y="359"/>
                    <a:pt x="104" y="462"/>
                    <a:pt x="230" y="462"/>
                  </a:cubicBezTo>
                  <a:cubicBezTo>
                    <a:pt x="357" y="462"/>
                    <a:pt x="460" y="359"/>
                    <a:pt x="460" y="233"/>
                  </a:cubicBezTo>
                  <a:lnTo>
                    <a:pt x="460" y="230"/>
                  </a:lnTo>
                  <a:cubicBezTo>
                    <a:pt x="460" y="104"/>
                    <a:pt x="357" y="0"/>
                    <a:pt x="23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7" name="Google Shape;777;p55"/>
            <p:cNvSpPr/>
            <p:nvPr/>
          </p:nvSpPr>
          <p:spPr>
            <a:xfrm>
              <a:off x="2116225" y="1164500"/>
              <a:ext cx="294700" cy="294700"/>
            </a:xfrm>
            <a:custGeom>
              <a:avLst/>
              <a:gdLst/>
              <a:ahLst/>
              <a:cxnLst/>
              <a:rect l="l" t="t" r="r" b="b"/>
              <a:pathLst>
                <a:path w="11788" h="11788" extrusionOk="0">
                  <a:moveTo>
                    <a:pt x="10270" y="459"/>
                  </a:moveTo>
                  <a:cubicBezTo>
                    <a:pt x="10854" y="459"/>
                    <a:pt x="11328" y="934"/>
                    <a:pt x="11328" y="1518"/>
                  </a:cubicBezTo>
                  <a:lnTo>
                    <a:pt x="11328" y="10266"/>
                  </a:lnTo>
                  <a:cubicBezTo>
                    <a:pt x="11328" y="10851"/>
                    <a:pt x="10854" y="11325"/>
                    <a:pt x="10270" y="11325"/>
                  </a:cubicBezTo>
                  <a:lnTo>
                    <a:pt x="1521" y="11325"/>
                  </a:lnTo>
                  <a:cubicBezTo>
                    <a:pt x="937" y="11325"/>
                    <a:pt x="463" y="10851"/>
                    <a:pt x="463" y="10266"/>
                  </a:cubicBezTo>
                  <a:lnTo>
                    <a:pt x="463" y="1518"/>
                  </a:lnTo>
                  <a:cubicBezTo>
                    <a:pt x="463" y="934"/>
                    <a:pt x="937" y="459"/>
                    <a:pt x="1521" y="459"/>
                  </a:cubicBezTo>
                  <a:close/>
                  <a:moveTo>
                    <a:pt x="1520" y="0"/>
                  </a:moveTo>
                  <a:cubicBezTo>
                    <a:pt x="683" y="0"/>
                    <a:pt x="1" y="682"/>
                    <a:pt x="1" y="1519"/>
                  </a:cubicBezTo>
                  <a:lnTo>
                    <a:pt x="1" y="10267"/>
                  </a:lnTo>
                  <a:cubicBezTo>
                    <a:pt x="1" y="11105"/>
                    <a:pt x="683" y="11787"/>
                    <a:pt x="1520" y="11787"/>
                  </a:cubicBezTo>
                  <a:lnTo>
                    <a:pt x="10268" y="11787"/>
                  </a:lnTo>
                  <a:cubicBezTo>
                    <a:pt x="11106" y="11787"/>
                    <a:pt x="11788" y="11105"/>
                    <a:pt x="11788" y="10267"/>
                  </a:cubicBezTo>
                  <a:lnTo>
                    <a:pt x="11788" y="1519"/>
                  </a:lnTo>
                  <a:cubicBezTo>
                    <a:pt x="11788" y="681"/>
                    <a:pt x="11107" y="0"/>
                    <a:pt x="10269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778" name="Google Shape;778;p55"/>
          <p:cNvGrpSpPr/>
          <p:nvPr/>
        </p:nvGrpSpPr>
        <p:grpSpPr>
          <a:xfrm>
            <a:off x="1503628" y="1050140"/>
            <a:ext cx="460901" cy="460901"/>
            <a:chOff x="3931625" y="606225"/>
            <a:chExt cx="294675" cy="294675"/>
          </a:xfrm>
        </p:grpSpPr>
        <p:sp>
          <p:nvSpPr>
            <p:cNvPr id="779" name="Google Shape;779;p55"/>
            <p:cNvSpPr/>
            <p:nvPr/>
          </p:nvSpPr>
          <p:spPr>
            <a:xfrm>
              <a:off x="3931625" y="606225"/>
              <a:ext cx="294675" cy="294675"/>
            </a:xfrm>
            <a:custGeom>
              <a:avLst/>
              <a:gdLst/>
              <a:ahLst/>
              <a:cxnLst/>
              <a:rect l="l" t="t" r="r" b="b"/>
              <a:pathLst>
                <a:path w="11787" h="11787" extrusionOk="0">
                  <a:moveTo>
                    <a:pt x="8334" y="462"/>
                  </a:moveTo>
                  <a:cubicBezTo>
                    <a:pt x="9984" y="462"/>
                    <a:pt x="11326" y="1804"/>
                    <a:pt x="11326" y="3454"/>
                  </a:cubicBezTo>
                  <a:lnTo>
                    <a:pt x="11326" y="8334"/>
                  </a:lnTo>
                  <a:cubicBezTo>
                    <a:pt x="11326" y="9984"/>
                    <a:pt x="9984" y="11326"/>
                    <a:pt x="8334" y="11326"/>
                  </a:cubicBezTo>
                  <a:lnTo>
                    <a:pt x="3454" y="11326"/>
                  </a:lnTo>
                  <a:cubicBezTo>
                    <a:pt x="1804" y="11326"/>
                    <a:pt x="462" y="9984"/>
                    <a:pt x="462" y="8334"/>
                  </a:cubicBezTo>
                  <a:lnTo>
                    <a:pt x="462" y="3454"/>
                  </a:lnTo>
                  <a:cubicBezTo>
                    <a:pt x="462" y="1804"/>
                    <a:pt x="1804" y="462"/>
                    <a:pt x="3454" y="462"/>
                  </a:cubicBezTo>
                  <a:close/>
                  <a:moveTo>
                    <a:pt x="3454" y="1"/>
                  </a:moveTo>
                  <a:cubicBezTo>
                    <a:pt x="1548" y="1"/>
                    <a:pt x="1" y="1551"/>
                    <a:pt x="1" y="3454"/>
                  </a:cubicBezTo>
                  <a:lnTo>
                    <a:pt x="1" y="8334"/>
                  </a:lnTo>
                  <a:cubicBezTo>
                    <a:pt x="1" y="10238"/>
                    <a:pt x="1551" y="11787"/>
                    <a:pt x="3454" y="11787"/>
                  </a:cubicBezTo>
                  <a:lnTo>
                    <a:pt x="8334" y="11787"/>
                  </a:lnTo>
                  <a:cubicBezTo>
                    <a:pt x="10238" y="11787"/>
                    <a:pt x="11787" y="10237"/>
                    <a:pt x="11787" y="8334"/>
                  </a:cubicBezTo>
                  <a:lnTo>
                    <a:pt x="11787" y="3454"/>
                  </a:lnTo>
                  <a:cubicBezTo>
                    <a:pt x="11787" y="1549"/>
                    <a:pt x="10238" y="1"/>
                    <a:pt x="8334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0" name="Google Shape;780;p55"/>
            <p:cNvSpPr/>
            <p:nvPr/>
          </p:nvSpPr>
          <p:spPr>
            <a:xfrm>
              <a:off x="3956925" y="631525"/>
              <a:ext cx="244075" cy="244075"/>
            </a:xfrm>
            <a:custGeom>
              <a:avLst/>
              <a:gdLst/>
              <a:ahLst/>
              <a:cxnLst/>
              <a:rect l="l" t="t" r="r" b="b"/>
              <a:pathLst>
                <a:path w="9763" h="9763" extrusionOk="0">
                  <a:moveTo>
                    <a:pt x="2442" y="1"/>
                  </a:moveTo>
                  <a:cubicBezTo>
                    <a:pt x="1095" y="1"/>
                    <a:pt x="1" y="1095"/>
                    <a:pt x="1" y="2442"/>
                  </a:cubicBezTo>
                  <a:lnTo>
                    <a:pt x="1" y="7322"/>
                  </a:lnTo>
                  <a:cubicBezTo>
                    <a:pt x="1" y="8668"/>
                    <a:pt x="1095" y="9763"/>
                    <a:pt x="2442" y="9763"/>
                  </a:cubicBezTo>
                  <a:lnTo>
                    <a:pt x="3845" y="9763"/>
                  </a:lnTo>
                  <a:cubicBezTo>
                    <a:pt x="3972" y="9763"/>
                    <a:pt x="4075" y="9659"/>
                    <a:pt x="4075" y="9533"/>
                  </a:cubicBezTo>
                  <a:cubicBezTo>
                    <a:pt x="4075" y="9406"/>
                    <a:pt x="3972" y="9303"/>
                    <a:pt x="3845" y="9303"/>
                  </a:cubicBezTo>
                  <a:lnTo>
                    <a:pt x="2442" y="9303"/>
                  </a:lnTo>
                  <a:cubicBezTo>
                    <a:pt x="1349" y="9303"/>
                    <a:pt x="462" y="8415"/>
                    <a:pt x="462" y="7323"/>
                  </a:cubicBezTo>
                  <a:lnTo>
                    <a:pt x="462" y="2443"/>
                  </a:lnTo>
                  <a:cubicBezTo>
                    <a:pt x="462" y="1350"/>
                    <a:pt x="1349" y="463"/>
                    <a:pt x="2442" y="463"/>
                  </a:cubicBezTo>
                  <a:lnTo>
                    <a:pt x="7322" y="463"/>
                  </a:lnTo>
                  <a:cubicBezTo>
                    <a:pt x="8413" y="463"/>
                    <a:pt x="9302" y="1350"/>
                    <a:pt x="9302" y="2443"/>
                  </a:cubicBezTo>
                  <a:lnTo>
                    <a:pt x="9302" y="7323"/>
                  </a:lnTo>
                  <a:cubicBezTo>
                    <a:pt x="9302" y="8415"/>
                    <a:pt x="8413" y="9303"/>
                    <a:pt x="7322" y="9303"/>
                  </a:cubicBezTo>
                  <a:lnTo>
                    <a:pt x="5932" y="9303"/>
                  </a:lnTo>
                  <a:cubicBezTo>
                    <a:pt x="5806" y="9303"/>
                    <a:pt x="5702" y="9406"/>
                    <a:pt x="5702" y="9533"/>
                  </a:cubicBezTo>
                  <a:cubicBezTo>
                    <a:pt x="5702" y="9659"/>
                    <a:pt x="5806" y="9763"/>
                    <a:pt x="5932" y="9763"/>
                  </a:cubicBezTo>
                  <a:lnTo>
                    <a:pt x="7322" y="9763"/>
                  </a:lnTo>
                  <a:cubicBezTo>
                    <a:pt x="8668" y="9763"/>
                    <a:pt x="9763" y="8668"/>
                    <a:pt x="9763" y="7322"/>
                  </a:cubicBezTo>
                  <a:lnTo>
                    <a:pt x="9763" y="2442"/>
                  </a:lnTo>
                  <a:cubicBezTo>
                    <a:pt x="9761" y="1095"/>
                    <a:pt x="8666" y="1"/>
                    <a:pt x="7322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1" name="Google Shape;781;p55"/>
            <p:cNvSpPr/>
            <p:nvPr/>
          </p:nvSpPr>
          <p:spPr>
            <a:xfrm>
              <a:off x="4073225" y="864050"/>
              <a:ext cx="11500" cy="11525"/>
            </a:xfrm>
            <a:custGeom>
              <a:avLst/>
              <a:gdLst/>
              <a:ahLst/>
              <a:cxnLst/>
              <a:rect l="l" t="t" r="r" b="b"/>
              <a:pathLst>
                <a:path w="460" h="461" extrusionOk="0">
                  <a:moveTo>
                    <a:pt x="230" y="1"/>
                  </a:moveTo>
                  <a:cubicBezTo>
                    <a:pt x="169" y="1"/>
                    <a:pt x="111" y="26"/>
                    <a:pt x="68" y="68"/>
                  </a:cubicBezTo>
                  <a:cubicBezTo>
                    <a:pt x="25" y="111"/>
                    <a:pt x="1" y="170"/>
                    <a:pt x="1" y="231"/>
                  </a:cubicBezTo>
                  <a:cubicBezTo>
                    <a:pt x="1" y="291"/>
                    <a:pt x="25" y="351"/>
                    <a:pt x="68" y="392"/>
                  </a:cubicBezTo>
                  <a:cubicBezTo>
                    <a:pt x="111" y="435"/>
                    <a:pt x="169" y="461"/>
                    <a:pt x="230" y="461"/>
                  </a:cubicBezTo>
                  <a:cubicBezTo>
                    <a:pt x="290" y="461"/>
                    <a:pt x="350" y="435"/>
                    <a:pt x="393" y="392"/>
                  </a:cubicBezTo>
                  <a:cubicBezTo>
                    <a:pt x="435" y="351"/>
                    <a:pt x="460" y="291"/>
                    <a:pt x="460" y="231"/>
                  </a:cubicBezTo>
                  <a:cubicBezTo>
                    <a:pt x="460" y="170"/>
                    <a:pt x="435" y="111"/>
                    <a:pt x="393" y="68"/>
                  </a:cubicBezTo>
                  <a:cubicBezTo>
                    <a:pt x="350" y="26"/>
                    <a:pt x="290" y="1"/>
                    <a:pt x="230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2" name="Google Shape;782;p55"/>
            <p:cNvSpPr/>
            <p:nvPr/>
          </p:nvSpPr>
          <p:spPr>
            <a:xfrm>
              <a:off x="4022000" y="694025"/>
              <a:ext cx="12975" cy="11775"/>
            </a:xfrm>
            <a:custGeom>
              <a:avLst/>
              <a:gdLst/>
              <a:ahLst/>
              <a:cxnLst/>
              <a:rect l="l" t="t" r="r" b="b"/>
              <a:pathLst>
                <a:path w="519" h="471" extrusionOk="0">
                  <a:moveTo>
                    <a:pt x="264" y="1"/>
                  </a:moveTo>
                  <a:cubicBezTo>
                    <a:pt x="207" y="1"/>
                    <a:pt x="151" y="21"/>
                    <a:pt x="106" y="63"/>
                  </a:cubicBezTo>
                  <a:lnTo>
                    <a:pt x="96" y="73"/>
                  </a:lnTo>
                  <a:cubicBezTo>
                    <a:pt x="5" y="158"/>
                    <a:pt x="1" y="305"/>
                    <a:pt x="87" y="398"/>
                  </a:cubicBezTo>
                  <a:cubicBezTo>
                    <a:pt x="133" y="447"/>
                    <a:pt x="193" y="471"/>
                    <a:pt x="255" y="471"/>
                  </a:cubicBezTo>
                  <a:cubicBezTo>
                    <a:pt x="311" y="471"/>
                    <a:pt x="369" y="450"/>
                    <a:pt x="413" y="408"/>
                  </a:cubicBezTo>
                  <a:lnTo>
                    <a:pt x="423" y="399"/>
                  </a:lnTo>
                  <a:cubicBezTo>
                    <a:pt x="514" y="311"/>
                    <a:pt x="519" y="166"/>
                    <a:pt x="432" y="74"/>
                  </a:cubicBezTo>
                  <a:cubicBezTo>
                    <a:pt x="387" y="25"/>
                    <a:pt x="325" y="1"/>
                    <a:pt x="264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3" name="Google Shape;783;p55"/>
            <p:cNvSpPr/>
            <p:nvPr/>
          </p:nvSpPr>
          <p:spPr>
            <a:xfrm>
              <a:off x="3999550" y="674125"/>
              <a:ext cx="158850" cy="158850"/>
            </a:xfrm>
            <a:custGeom>
              <a:avLst/>
              <a:gdLst/>
              <a:ahLst/>
              <a:cxnLst/>
              <a:rect l="l" t="t" r="r" b="b"/>
              <a:pathLst>
                <a:path w="6354" h="6354" extrusionOk="0">
                  <a:moveTo>
                    <a:pt x="3176" y="1"/>
                  </a:moveTo>
                  <a:cubicBezTo>
                    <a:pt x="2670" y="1"/>
                    <a:pt x="2167" y="123"/>
                    <a:pt x="1721" y="353"/>
                  </a:cubicBezTo>
                  <a:cubicBezTo>
                    <a:pt x="1608" y="410"/>
                    <a:pt x="1564" y="549"/>
                    <a:pt x="1622" y="663"/>
                  </a:cubicBezTo>
                  <a:cubicBezTo>
                    <a:pt x="1662" y="742"/>
                    <a:pt x="1742" y="788"/>
                    <a:pt x="1826" y="788"/>
                  </a:cubicBezTo>
                  <a:cubicBezTo>
                    <a:pt x="1862" y="788"/>
                    <a:pt x="1898" y="779"/>
                    <a:pt x="1933" y="762"/>
                  </a:cubicBezTo>
                  <a:cubicBezTo>
                    <a:pt x="2319" y="563"/>
                    <a:pt x="2739" y="461"/>
                    <a:pt x="3177" y="461"/>
                  </a:cubicBezTo>
                  <a:cubicBezTo>
                    <a:pt x="4675" y="461"/>
                    <a:pt x="5893" y="1679"/>
                    <a:pt x="5893" y="3177"/>
                  </a:cubicBezTo>
                  <a:cubicBezTo>
                    <a:pt x="5893" y="4674"/>
                    <a:pt x="4675" y="5893"/>
                    <a:pt x="3177" y="5893"/>
                  </a:cubicBezTo>
                  <a:cubicBezTo>
                    <a:pt x="1680" y="5893"/>
                    <a:pt x="462" y="4674"/>
                    <a:pt x="462" y="3177"/>
                  </a:cubicBezTo>
                  <a:cubicBezTo>
                    <a:pt x="462" y="2707"/>
                    <a:pt x="584" y="2243"/>
                    <a:pt x="814" y="1838"/>
                  </a:cubicBezTo>
                  <a:cubicBezTo>
                    <a:pt x="877" y="1728"/>
                    <a:pt x="837" y="1586"/>
                    <a:pt x="727" y="1524"/>
                  </a:cubicBezTo>
                  <a:cubicBezTo>
                    <a:pt x="691" y="1504"/>
                    <a:pt x="652" y="1494"/>
                    <a:pt x="613" y="1494"/>
                  </a:cubicBezTo>
                  <a:cubicBezTo>
                    <a:pt x="533" y="1494"/>
                    <a:pt x="455" y="1536"/>
                    <a:pt x="413" y="1610"/>
                  </a:cubicBezTo>
                  <a:cubicBezTo>
                    <a:pt x="144" y="2086"/>
                    <a:pt x="1" y="2628"/>
                    <a:pt x="1" y="3177"/>
                  </a:cubicBezTo>
                  <a:cubicBezTo>
                    <a:pt x="1" y="4929"/>
                    <a:pt x="1425" y="6354"/>
                    <a:pt x="3177" y="6354"/>
                  </a:cubicBezTo>
                  <a:cubicBezTo>
                    <a:pt x="4929" y="6354"/>
                    <a:pt x="6354" y="4929"/>
                    <a:pt x="6354" y="3177"/>
                  </a:cubicBezTo>
                  <a:cubicBezTo>
                    <a:pt x="6354" y="1425"/>
                    <a:pt x="4928" y="1"/>
                    <a:pt x="3176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4" name="Google Shape;784;p55"/>
            <p:cNvSpPr/>
            <p:nvPr/>
          </p:nvSpPr>
          <p:spPr>
            <a:xfrm>
              <a:off x="4027125" y="701775"/>
              <a:ext cx="103650" cy="103600"/>
            </a:xfrm>
            <a:custGeom>
              <a:avLst/>
              <a:gdLst/>
              <a:ahLst/>
              <a:cxnLst/>
              <a:rect l="l" t="t" r="r" b="b"/>
              <a:pathLst>
                <a:path w="4146" h="4144" extrusionOk="0">
                  <a:moveTo>
                    <a:pt x="2073" y="459"/>
                  </a:moveTo>
                  <a:cubicBezTo>
                    <a:pt x="2962" y="459"/>
                    <a:pt x="3684" y="1183"/>
                    <a:pt x="3684" y="2071"/>
                  </a:cubicBezTo>
                  <a:cubicBezTo>
                    <a:pt x="3684" y="2961"/>
                    <a:pt x="2963" y="3682"/>
                    <a:pt x="2073" y="3682"/>
                  </a:cubicBezTo>
                  <a:cubicBezTo>
                    <a:pt x="1185" y="3682"/>
                    <a:pt x="461" y="2959"/>
                    <a:pt x="461" y="2071"/>
                  </a:cubicBezTo>
                  <a:cubicBezTo>
                    <a:pt x="461" y="1183"/>
                    <a:pt x="1185" y="459"/>
                    <a:pt x="2073" y="459"/>
                  </a:cubicBezTo>
                  <a:close/>
                  <a:moveTo>
                    <a:pt x="2073" y="0"/>
                  </a:moveTo>
                  <a:cubicBezTo>
                    <a:pt x="930" y="0"/>
                    <a:pt x="0" y="930"/>
                    <a:pt x="0" y="2073"/>
                  </a:cubicBezTo>
                  <a:cubicBezTo>
                    <a:pt x="0" y="3215"/>
                    <a:pt x="932" y="4143"/>
                    <a:pt x="2073" y="4143"/>
                  </a:cubicBezTo>
                  <a:cubicBezTo>
                    <a:pt x="3215" y="4143"/>
                    <a:pt x="4145" y="3214"/>
                    <a:pt x="4145" y="2071"/>
                  </a:cubicBezTo>
                  <a:cubicBezTo>
                    <a:pt x="4145" y="928"/>
                    <a:pt x="3216" y="0"/>
                    <a:pt x="2073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5" name="Google Shape;785;p55"/>
            <p:cNvSpPr/>
            <p:nvPr/>
          </p:nvSpPr>
          <p:spPr>
            <a:xfrm>
              <a:off x="4132625" y="656150"/>
              <a:ext cx="43775" cy="43750"/>
            </a:xfrm>
            <a:custGeom>
              <a:avLst/>
              <a:gdLst/>
              <a:ahLst/>
              <a:cxnLst/>
              <a:rect l="l" t="t" r="r" b="b"/>
              <a:pathLst>
                <a:path w="1751" h="1750" extrusionOk="0">
                  <a:moveTo>
                    <a:pt x="875" y="462"/>
                  </a:moveTo>
                  <a:cubicBezTo>
                    <a:pt x="1103" y="462"/>
                    <a:pt x="1289" y="648"/>
                    <a:pt x="1289" y="876"/>
                  </a:cubicBezTo>
                  <a:cubicBezTo>
                    <a:pt x="1289" y="1105"/>
                    <a:pt x="1103" y="1291"/>
                    <a:pt x="875" y="1291"/>
                  </a:cubicBezTo>
                  <a:cubicBezTo>
                    <a:pt x="647" y="1291"/>
                    <a:pt x="461" y="1105"/>
                    <a:pt x="461" y="876"/>
                  </a:cubicBezTo>
                  <a:cubicBezTo>
                    <a:pt x="461" y="648"/>
                    <a:pt x="647" y="462"/>
                    <a:pt x="875" y="462"/>
                  </a:cubicBezTo>
                  <a:close/>
                  <a:moveTo>
                    <a:pt x="875" y="0"/>
                  </a:moveTo>
                  <a:cubicBezTo>
                    <a:pt x="393" y="0"/>
                    <a:pt x="0" y="392"/>
                    <a:pt x="0" y="875"/>
                  </a:cubicBezTo>
                  <a:cubicBezTo>
                    <a:pt x="0" y="1358"/>
                    <a:pt x="393" y="1749"/>
                    <a:pt x="875" y="1749"/>
                  </a:cubicBezTo>
                  <a:cubicBezTo>
                    <a:pt x="1358" y="1749"/>
                    <a:pt x="1750" y="1358"/>
                    <a:pt x="1750" y="875"/>
                  </a:cubicBezTo>
                  <a:cubicBezTo>
                    <a:pt x="1750" y="392"/>
                    <a:pt x="1356" y="0"/>
                    <a:pt x="875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cxnSp>
        <p:nvCxnSpPr>
          <p:cNvPr id="786" name="Google Shape;786;p55"/>
          <p:cNvCxnSpPr/>
          <p:nvPr/>
        </p:nvCxnSpPr>
        <p:spPr>
          <a:xfrm>
            <a:off x="5875888" y="1874663"/>
            <a:ext cx="992700" cy="0"/>
          </a:xfrm>
          <a:prstGeom prst="straightConnector1">
            <a:avLst/>
          </a:prstGeom>
          <a:noFill/>
          <a:ln w="19050" cap="flat" cmpd="sng">
            <a:solidFill>
              <a:srgbClr val="CCCCCC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787" name="Google Shape;787;p5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-669421" y="2211750"/>
            <a:ext cx="1904498" cy="1905874"/>
          </a:xfrm>
          <a:prstGeom prst="rect">
            <a:avLst/>
          </a:prstGeom>
          <a:noFill/>
          <a:ln>
            <a:noFill/>
          </a:ln>
        </p:spPr>
      </p:pic>
      <p:pic>
        <p:nvPicPr>
          <p:cNvPr id="788" name="Google Shape;788;p55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681326" y="527524"/>
            <a:ext cx="492849" cy="4928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Ethical Code Thesis Defense by Slidesgo">
  <a:themeElements>
    <a:clrScheme name="Simple Light">
      <a:dk1>
        <a:srgbClr val="000000"/>
      </a:dk1>
      <a:lt1>
        <a:srgbClr val="FFFFFF"/>
      </a:lt1>
      <a:dk2>
        <a:srgbClr val="E8E8E8"/>
      </a:dk2>
      <a:lt2>
        <a:srgbClr val="F1BE5A"/>
      </a:lt2>
      <a:accent1>
        <a:srgbClr val="334070"/>
      </a:accent1>
      <a:accent2>
        <a:srgbClr val="707BAF"/>
      </a:accent2>
      <a:accent3>
        <a:srgbClr val="CDCAE1"/>
      </a:accent3>
      <a:accent4>
        <a:srgbClr val="EB8F73"/>
      </a:accent4>
      <a:accent5>
        <a:srgbClr val="F3C8BB"/>
      </a:accent5>
      <a:accent6>
        <a:srgbClr val="F3D2C0"/>
      </a:accent6>
      <a:hlink>
        <a:srgbClr val="000000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117</TotalTime>
  <Words>185</Words>
  <Application>Microsoft Office PowerPoint</Application>
  <PresentationFormat>On-screen Show (16:9)</PresentationFormat>
  <Paragraphs>43</Paragraphs>
  <Slides>9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Arial</vt:lpstr>
      <vt:lpstr>Cabin</vt:lpstr>
      <vt:lpstr>Libre Baskerville</vt:lpstr>
      <vt:lpstr>Merriweather Black</vt:lpstr>
      <vt:lpstr>Ethical Code Thesis Defense by Slidesgo</vt:lpstr>
      <vt:lpstr>Perception and Its Five Stages</vt:lpstr>
      <vt:lpstr>What is Perception </vt:lpstr>
      <vt:lpstr>What Is Perception</vt:lpstr>
      <vt:lpstr>Perception includes the 5 senses: touch, sound, smell, sight and taste.</vt:lpstr>
      <vt:lpstr>Stages of Perception</vt:lpstr>
      <vt:lpstr>Perciptual process</vt:lpstr>
      <vt:lpstr>Conclusion</vt:lpstr>
      <vt:lpstr>REFERENCE</vt:lpstr>
      <vt:lpstr>Thanks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Perception And Its Five Stages</dc:title>
  <dc:creator>osama buwden</dc:creator>
  <cp:lastModifiedBy>Maher Fattouh</cp:lastModifiedBy>
  <cp:revision>19</cp:revision>
  <dcterms:modified xsi:type="dcterms:W3CDTF">2023-03-05T08:44:17Z</dcterms:modified>
</cp:coreProperties>
</file>