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Lst>
  <p:notesMasterIdLst>
    <p:notesMasterId r:id="rId16"/>
  </p:notesMasterIdLst>
  <p:sldIdLst>
    <p:sldId id="256" r:id="rId2"/>
    <p:sldId id="258" r:id="rId3"/>
    <p:sldId id="257" r:id="rId4"/>
    <p:sldId id="305" r:id="rId5"/>
    <p:sldId id="265" r:id="rId6"/>
    <p:sldId id="306" r:id="rId7"/>
    <p:sldId id="307" r:id="rId8"/>
    <p:sldId id="308" r:id="rId9"/>
    <p:sldId id="309" r:id="rId10"/>
    <p:sldId id="310" r:id="rId11"/>
    <p:sldId id="311" r:id="rId12"/>
    <p:sldId id="279" r:id="rId13"/>
    <p:sldId id="287" r:id="rId14"/>
    <p:sldId id="285" r:id="rId15"/>
  </p:sldIdLst>
  <p:sldSz cx="9144000" cy="5143500" type="screen16x9"/>
  <p:notesSz cx="6858000" cy="9144000"/>
  <p:embeddedFontLst>
    <p:embeddedFont>
      <p:font typeface="Abel" panose="020B0604020202020204" charset="0"/>
      <p:regular r:id="rId17"/>
    </p:embeddedFont>
    <p:embeddedFont>
      <p:font typeface="Playfair Display" panose="020B0604020202020204" charset="0"/>
      <p:regular r:id="rId18"/>
      <p:bold r:id="rId19"/>
      <p:italic r:id="rId20"/>
      <p:boldItalic r:id="rId21"/>
    </p:embeddedFont>
    <p:embeddedFont>
      <p:font typeface="Josefin Slab SemiBold" panose="020B0604020202020204" charset="0"/>
      <p:regular r:id="rId22"/>
      <p:bold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307">
          <p15:clr>
            <a:srgbClr val="9AA0A6"/>
          </p15:clr>
        </p15:guide>
        <p15:guide id="2" pos="453">
          <p15:clr>
            <a:srgbClr val="9AA0A6"/>
          </p15:clr>
        </p15:guide>
        <p15:guide id="3" orient="horz" pos="339">
          <p15:clr>
            <a:srgbClr val="9AA0A6"/>
          </p15:clr>
        </p15:guide>
        <p15:guide id="4" orient="horz" pos="2901">
          <p15:clr>
            <a:srgbClr val="9AA0A6"/>
          </p15:clr>
        </p15:guide>
        <p15:guide id="5" orient="horz" pos="482">
          <p15:clr>
            <a:srgbClr val="9AA0A6"/>
          </p15:clr>
        </p15:guide>
        <p15:guide id="6" pos="2880">
          <p15:clr>
            <a:srgbClr val="9AA0A6"/>
          </p15:clr>
        </p15:guide>
        <p15:guide id="7" orient="horz" pos="2605">
          <p15:clr>
            <a:srgbClr val="9AA0A6"/>
          </p15:clr>
        </p15:guide>
        <p15:guide id="8" pos="50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AE4BA40-50CB-4CC6-8333-4BEB7B8A5406}">
  <a:tblStyle styleId="{EAE4BA40-50CB-4CC6-8333-4BEB7B8A54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2" autoAdjust="0"/>
    <p:restoredTop sz="86411"/>
  </p:normalViewPr>
  <p:slideViewPr>
    <p:cSldViewPr snapToGrid="0">
      <p:cViewPr varScale="1">
        <p:scale>
          <a:sx n="84" d="100"/>
          <a:sy n="84" d="100"/>
        </p:scale>
        <p:origin x="1008" y="60"/>
      </p:cViewPr>
      <p:guideLst>
        <p:guide pos="5307"/>
        <p:guide pos="453"/>
        <p:guide orient="horz" pos="339"/>
        <p:guide orient="horz" pos="2901"/>
        <p:guide orient="horz" pos="482"/>
        <p:guide pos="2880"/>
        <p:guide orient="horz" pos="2605"/>
        <p:guide pos="506"/>
      </p:guideLst>
    </p:cSldViewPr>
  </p:slideViewPr>
  <p:outlineViewPr>
    <p:cViewPr>
      <p:scale>
        <a:sx n="33" d="100"/>
        <a:sy n="33" d="100"/>
      </p:scale>
      <p:origin x="0" y="-2956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05210476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641d900745_8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641d900745_8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latin typeface="Poppin "/>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05f66ed5c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05f66ed5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42001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g643764000b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6" name="Google Shape;696;g643764000b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5"/>
        <p:cNvGrpSpPr/>
        <p:nvPr/>
      </p:nvGrpSpPr>
      <p:grpSpPr>
        <a:xfrm>
          <a:off x="0" y="0"/>
          <a:ext cx="0" cy="0"/>
          <a:chOff x="0" y="0"/>
          <a:chExt cx="0" cy="0"/>
        </a:xfrm>
      </p:grpSpPr>
      <p:sp>
        <p:nvSpPr>
          <p:cNvPr id="806" name="Google Shape;806;g643764000b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7" name="Google Shape;807;g643764000b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p:cNvGrpSpPr/>
        <p:nvPr/>
      </p:nvGrpSpPr>
      <p:grpSpPr>
        <a:xfrm>
          <a:off x="0" y="0"/>
          <a:ext cx="0" cy="0"/>
          <a:chOff x="0" y="0"/>
          <a:chExt cx="0" cy="0"/>
        </a:xfrm>
      </p:grpSpPr>
      <p:sp>
        <p:nvSpPr>
          <p:cNvPr id="773" name="Google Shape;773;g656f406c2e_8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4" name="Google Shape;774;g656f406c2e_8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05f66ed5c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05f66ed5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705f66ed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705f66ed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705f66ed5c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705f66ed5c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641d900745_8_12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641d900745_8_12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05f66ed5c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05f66ed5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412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705f66ed5c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705f66ed5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220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641d900745_8_12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641d900745_8_12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81013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641d900745_8_12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641d900745_8_12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47726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5400000">
            <a:off x="60824" y="3596074"/>
            <a:ext cx="1486600" cy="1608352"/>
          </a:xfrm>
          <a:custGeom>
            <a:avLst/>
            <a:gdLst/>
            <a:ahLst/>
            <a:cxnLst/>
            <a:rect l="l" t="t" r="r" b="b"/>
            <a:pathLst>
              <a:path w="37839" h="40938" extrusionOk="0">
                <a:moveTo>
                  <a:pt x="37839" y="0"/>
                </a:moveTo>
                <a:cubicBezTo>
                  <a:pt x="31770" y="767"/>
                  <a:pt x="28951" y="3515"/>
                  <a:pt x="26969" y="11313"/>
                </a:cubicBezTo>
                <a:cubicBezTo>
                  <a:pt x="24991" y="19111"/>
                  <a:pt x="19814" y="21473"/>
                  <a:pt x="9908" y="26266"/>
                </a:cubicBezTo>
                <a:cubicBezTo>
                  <a:pt x="1" y="31059"/>
                  <a:pt x="3737" y="40938"/>
                  <a:pt x="3737" y="40938"/>
                </a:cubicBezTo>
                <a:lnTo>
                  <a:pt x="37839" y="40938"/>
                </a:lnTo>
                <a:lnTo>
                  <a:pt x="37839" y="0"/>
                </a:ln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rot="10800000" flipH="1">
            <a:off x="4392925" y="-1"/>
            <a:ext cx="4751065" cy="5140175"/>
          </a:xfrm>
          <a:custGeom>
            <a:avLst/>
            <a:gdLst/>
            <a:ahLst/>
            <a:cxnLst/>
            <a:rect l="l" t="t" r="r" b="b"/>
            <a:pathLst>
              <a:path w="37839" h="40938" extrusionOk="0">
                <a:moveTo>
                  <a:pt x="37839" y="0"/>
                </a:moveTo>
                <a:cubicBezTo>
                  <a:pt x="31770" y="767"/>
                  <a:pt x="28951" y="3515"/>
                  <a:pt x="26969" y="11313"/>
                </a:cubicBezTo>
                <a:cubicBezTo>
                  <a:pt x="24991" y="19111"/>
                  <a:pt x="19814" y="21473"/>
                  <a:pt x="9908" y="26266"/>
                </a:cubicBezTo>
                <a:cubicBezTo>
                  <a:pt x="1" y="31059"/>
                  <a:pt x="3737" y="40938"/>
                  <a:pt x="3737" y="40938"/>
                </a:cubicBezTo>
                <a:lnTo>
                  <a:pt x="37839" y="40938"/>
                </a:lnTo>
                <a:lnTo>
                  <a:pt x="37839" y="0"/>
                </a:ln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4489450" y="767538"/>
            <a:ext cx="3934800" cy="2815800"/>
          </a:xfrm>
          <a:prstGeom prst="rect">
            <a:avLst/>
          </a:prstGeom>
        </p:spPr>
        <p:txBody>
          <a:bodyPr spcFirstLastPara="1" wrap="square" lIns="91425" tIns="91425" rIns="91425" bIns="91425" anchor="b" anchorCtr="0">
            <a:noAutofit/>
          </a:bodyPr>
          <a:lstStyle>
            <a:lvl1pPr lvl="0" algn="r">
              <a:spcBef>
                <a:spcPts val="0"/>
              </a:spcBef>
              <a:spcAft>
                <a:spcPts val="0"/>
              </a:spcAft>
              <a:buSzPts val="5200"/>
              <a:buNone/>
              <a:defRPr sz="9600">
                <a:solidFill>
                  <a:srgbClr val="434343"/>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6404525" y="3526660"/>
            <a:ext cx="2019900" cy="7926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2800"/>
              <a:buNone/>
              <a:defRPr sz="1600">
                <a:latin typeface="Abel"/>
                <a:ea typeface="Abel"/>
                <a:cs typeface="Abel"/>
                <a:sym typeface="Abe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4"/>
          <p:cNvSpPr/>
          <p:nvPr/>
        </p:nvSpPr>
        <p:spPr>
          <a:xfrm>
            <a:off x="29" y="1125922"/>
            <a:ext cx="9144070" cy="4017631"/>
          </a:xfrm>
          <a:custGeom>
            <a:avLst/>
            <a:gdLst/>
            <a:ahLst/>
            <a:cxnLst/>
            <a:rect l="l" t="t" r="r" b="b"/>
            <a:pathLst>
              <a:path w="71821" h="31556" extrusionOk="0">
                <a:moveTo>
                  <a:pt x="71296" y="0"/>
                </a:moveTo>
                <a:cubicBezTo>
                  <a:pt x="60837" y="0"/>
                  <a:pt x="54281" y="13932"/>
                  <a:pt x="41985" y="17710"/>
                </a:cubicBezTo>
                <a:cubicBezTo>
                  <a:pt x="39771" y="18390"/>
                  <a:pt x="37802" y="18683"/>
                  <a:pt x="35997" y="18683"/>
                </a:cubicBezTo>
                <a:cubicBezTo>
                  <a:pt x="25430" y="18683"/>
                  <a:pt x="20525" y="8623"/>
                  <a:pt x="5409" y="7269"/>
                </a:cubicBezTo>
                <a:cubicBezTo>
                  <a:pt x="4585" y="7195"/>
                  <a:pt x="3783" y="7160"/>
                  <a:pt x="3004" y="7160"/>
                </a:cubicBezTo>
                <a:cubicBezTo>
                  <a:pt x="1963" y="7160"/>
                  <a:pt x="962" y="7224"/>
                  <a:pt x="1" y="7346"/>
                </a:cubicBezTo>
                <a:lnTo>
                  <a:pt x="1" y="31555"/>
                </a:lnTo>
                <a:lnTo>
                  <a:pt x="71820" y="31555"/>
                </a:lnTo>
                <a:lnTo>
                  <a:pt x="71820" y="12"/>
                </a:lnTo>
                <a:cubicBezTo>
                  <a:pt x="71644" y="4"/>
                  <a:pt x="71470" y="0"/>
                  <a:pt x="71296" y="0"/>
                </a:cubicBez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4"/>
          <p:cNvSpPr/>
          <p:nvPr/>
        </p:nvSpPr>
        <p:spPr>
          <a:xfrm>
            <a:off x="0" y="-3319"/>
            <a:ext cx="6840085" cy="5271331"/>
          </a:xfrm>
          <a:custGeom>
            <a:avLst/>
            <a:gdLst/>
            <a:ahLst/>
            <a:cxnLst/>
            <a:rect l="l" t="t" r="r" b="b"/>
            <a:pathLst>
              <a:path w="50612" h="39005" extrusionOk="0">
                <a:moveTo>
                  <a:pt x="0" y="1"/>
                </a:moveTo>
                <a:lnTo>
                  <a:pt x="0" y="38373"/>
                </a:lnTo>
                <a:cubicBezTo>
                  <a:pt x="2481" y="38795"/>
                  <a:pt x="4983" y="39004"/>
                  <a:pt x="7479" y="39004"/>
                </a:cubicBezTo>
                <a:cubicBezTo>
                  <a:pt x="18546" y="39004"/>
                  <a:pt x="29478" y="34879"/>
                  <a:pt x="37820" y="26821"/>
                </a:cubicBezTo>
                <a:cubicBezTo>
                  <a:pt x="46532" y="18405"/>
                  <a:pt x="50612" y="7535"/>
                  <a:pt x="48437" y="1"/>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4"/>
          <p:cNvSpPr txBox="1">
            <a:spLocks noGrp="1"/>
          </p:cNvSpPr>
          <p:nvPr>
            <p:ph type="title"/>
          </p:nvPr>
        </p:nvSpPr>
        <p:spPr>
          <a:xfrm>
            <a:off x="719750" y="445025"/>
            <a:ext cx="77046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1800"/>
              <a:buNone/>
              <a:defRPr sz="18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4"/>
          <p:cNvSpPr txBox="1">
            <a:spLocks noGrp="1"/>
          </p:cNvSpPr>
          <p:nvPr>
            <p:ph type="body" idx="1"/>
          </p:nvPr>
        </p:nvSpPr>
        <p:spPr>
          <a:xfrm>
            <a:off x="719750" y="1152475"/>
            <a:ext cx="7704600" cy="3416400"/>
          </a:xfrm>
          <a:prstGeom prst="rect">
            <a:avLst/>
          </a:prstGeom>
        </p:spPr>
        <p:txBody>
          <a:bodyPr spcFirstLastPara="1" wrap="square" lIns="91425" tIns="91425" rIns="91425" bIns="91425" anchor="ctr" anchorCtr="0">
            <a:noAutofit/>
          </a:bodyPr>
          <a:lstStyle>
            <a:lvl1pPr marL="457200" lvl="0" indent="-292100" rtl="0">
              <a:spcBef>
                <a:spcPts val="0"/>
              </a:spcBef>
              <a:spcAft>
                <a:spcPts val="0"/>
              </a:spcAft>
              <a:buClr>
                <a:srgbClr val="0C343D"/>
              </a:buClr>
              <a:buSzPts val="1000"/>
              <a:buFont typeface="Josefin Slab SemiBold"/>
              <a:buChar char="●"/>
              <a:defRPr/>
            </a:lvl1pPr>
            <a:lvl2pPr marL="914400" lvl="1" indent="-304800" rtl="0">
              <a:spcBef>
                <a:spcPts val="0"/>
              </a:spcBef>
              <a:spcAft>
                <a:spcPts val="0"/>
              </a:spcAft>
              <a:buClr>
                <a:srgbClr val="0C343D"/>
              </a:buClr>
              <a:buSzPts val="1200"/>
              <a:buFont typeface="Josefin Slab SemiBold"/>
              <a:buChar char="○"/>
              <a:defRPr/>
            </a:lvl2pPr>
            <a:lvl3pPr marL="1371600" lvl="2" indent="-304800" rtl="0">
              <a:spcBef>
                <a:spcPts val="1600"/>
              </a:spcBef>
              <a:spcAft>
                <a:spcPts val="0"/>
              </a:spcAft>
              <a:buClr>
                <a:srgbClr val="0C343D"/>
              </a:buClr>
              <a:buSzPts val="1200"/>
              <a:buFont typeface="Josefin Slab SemiBold"/>
              <a:buChar char="■"/>
              <a:defRPr/>
            </a:lvl3pPr>
            <a:lvl4pPr marL="1828800" lvl="3" indent="-304800" rtl="0">
              <a:spcBef>
                <a:spcPts val="1600"/>
              </a:spcBef>
              <a:spcAft>
                <a:spcPts val="0"/>
              </a:spcAft>
              <a:buClr>
                <a:srgbClr val="0C343D"/>
              </a:buClr>
              <a:buSzPts val="1200"/>
              <a:buFont typeface="Josefin Slab SemiBold"/>
              <a:buChar char="●"/>
              <a:defRPr/>
            </a:lvl4pPr>
            <a:lvl5pPr marL="2286000" lvl="4" indent="-304800" rtl="0">
              <a:spcBef>
                <a:spcPts val="1600"/>
              </a:spcBef>
              <a:spcAft>
                <a:spcPts val="0"/>
              </a:spcAft>
              <a:buClr>
                <a:srgbClr val="0C343D"/>
              </a:buClr>
              <a:buSzPts val="1200"/>
              <a:buFont typeface="Josefin Slab SemiBold"/>
              <a:buChar char="○"/>
              <a:defRPr/>
            </a:lvl5pPr>
            <a:lvl6pPr marL="2743200" lvl="5" indent="-304800" rtl="0">
              <a:spcBef>
                <a:spcPts val="1600"/>
              </a:spcBef>
              <a:spcAft>
                <a:spcPts val="0"/>
              </a:spcAft>
              <a:buClr>
                <a:srgbClr val="0C343D"/>
              </a:buClr>
              <a:buSzPts val="1200"/>
              <a:buFont typeface="Josefin Slab SemiBold"/>
              <a:buChar char="■"/>
              <a:defRPr/>
            </a:lvl6pPr>
            <a:lvl7pPr marL="3200400" lvl="6" indent="-304800" rtl="0">
              <a:spcBef>
                <a:spcPts val="1600"/>
              </a:spcBef>
              <a:spcAft>
                <a:spcPts val="0"/>
              </a:spcAft>
              <a:buClr>
                <a:srgbClr val="0C343D"/>
              </a:buClr>
              <a:buSzPts val="1200"/>
              <a:buFont typeface="Josefin Slab SemiBold"/>
              <a:buChar char="●"/>
              <a:defRPr/>
            </a:lvl7pPr>
            <a:lvl8pPr marL="3657600" lvl="7" indent="-304800" rtl="0">
              <a:spcBef>
                <a:spcPts val="1600"/>
              </a:spcBef>
              <a:spcAft>
                <a:spcPts val="0"/>
              </a:spcAft>
              <a:buClr>
                <a:srgbClr val="0C343D"/>
              </a:buClr>
              <a:buSzPts val="1200"/>
              <a:buFont typeface="Josefin Slab SemiBold"/>
              <a:buChar char="○"/>
              <a:defRPr/>
            </a:lvl8pPr>
            <a:lvl9pPr marL="4114800" lvl="8" indent="-304800" rtl="0">
              <a:spcBef>
                <a:spcPts val="1600"/>
              </a:spcBef>
              <a:spcAft>
                <a:spcPts val="1600"/>
              </a:spcAft>
              <a:buClr>
                <a:srgbClr val="0C343D"/>
              </a:buClr>
              <a:buSzPts val="1200"/>
              <a:buFont typeface="Josefin Slab SemiBold"/>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4"/>
        <p:cNvGrpSpPr/>
        <p:nvPr/>
      </p:nvGrpSpPr>
      <p:grpSpPr>
        <a:xfrm>
          <a:off x="0" y="0"/>
          <a:ext cx="0" cy="0"/>
          <a:chOff x="0" y="0"/>
          <a:chExt cx="0" cy="0"/>
        </a:xfrm>
      </p:grpSpPr>
      <p:sp>
        <p:nvSpPr>
          <p:cNvPr id="45" name="Google Shape;45;p8"/>
          <p:cNvSpPr/>
          <p:nvPr/>
        </p:nvSpPr>
        <p:spPr>
          <a:xfrm rot="10800000">
            <a:off x="4635261" y="575"/>
            <a:ext cx="4508741" cy="5142923"/>
          </a:xfrm>
          <a:custGeom>
            <a:avLst/>
            <a:gdLst/>
            <a:ahLst/>
            <a:cxnLst/>
            <a:rect l="l" t="t" r="r" b="b"/>
            <a:pathLst>
              <a:path w="33102" h="37758" extrusionOk="0">
                <a:moveTo>
                  <a:pt x="1" y="1"/>
                </a:moveTo>
                <a:lnTo>
                  <a:pt x="1" y="37757"/>
                </a:lnTo>
                <a:cubicBezTo>
                  <a:pt x="3322" y="28273"/>
                  <a:pt x="9391" y="25844"/>
                  <a:pt x="19797" y="20348"/>
                </a:cubicBezTo>
                <a:cubicBezTo>
                  <a:pt x="30202" y="14852"/>
                  <a:pt x="33101" y="8972"/>
                  <a:pt x="31056" y="1"/>
                </a:cubicBez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8"/>
          <p:cNvSpPr/>
          <p:nvPr/>
        </p:nvSpPr>
        <p:spPr>
          <a:xfrm>
            <a:off x="4606025" y="3514128"/>
            <a:ext cx="870623" cy="622934"/>
          </a:xfrm>
          <a:custGeom>
            <a:avLst/>
            <a:gdLst/>
            <a:ahLst/>
            <a:cxnLst/>
            <a:rect l="l" t="t" r="r" b="b"/>
            <a:pathLst>
              <a:path w="16893" h="12087" extrusionOk="0">
                <a:moveTo>
                  <a:pt x="9066" y="1"/>
                </a:moveTo>
                <a:cubicBezTo>
                  <a:pt x="7695" y="1"/>
                  <a:pt x="6073" y="215"/>
                  <a:pt x="4159" y="725"/>
                </a:cubicBezTo>
                <a:cubicBezTo>
                  <a:pt x="1862" y="1337"/>
                  <a:pt x="375" y="2074"/>
                  <a:pt x="177" y="4210"/>
                </a:cubicBezTo>
                <a:cubicBezTo>
                  <a:pt x="1" y="6115"/>
                  <a:pt x="800" y="8433"/>
                  <a:pt x="2785" y="10177"/>
                </a:cubicBezTo>
                <a:cubicBezTo>
                  <a:pt x="4602" y="11773"/>
                  <a:pt x="6115" y="12087"/>
                  <a:pt x="7966" y="12087"/>
                </a:cubicBezTo>
                <a:cubicBezTo>
                  <a:pt x="8388" y="12087"/>
                  <a:pt x="8827" y="12070"/>
                  <a:pt x="9291" y="12049"/>
                </a:cubicBezTo>
                <a:cubicBezTo>
                  <a:pt x="12991" y="11881"/>
                  <a:pt x="16893" y="8342"/>
                  <a:pt x="15878" y="4210"/>
                </a:cubicBezTo>
                <a:cubicBezTo>
                  <a:pt x="15438" y="2422"/>
                  <a:pt x="13671" y="1"/>
                  <a:pt x="9066"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47" name="Google Shape;47;p8"/>
          <p:cNvSpPr/>
          <p:nvPr/>
        </p:nvSpPr>
        <p:spPr>
          <a:xfrm flipH="1">
            <a:off x="12" y="0"/>
            <a:ext cx="8420883" cy="2871006"/>
          </a:xfrm>
          <a:custGeom>
            <a:avLst/>
            <a:gdLst/>
            <a:ahLst/>
            <a:cxnLst/>
            <a:rect l="l" t="t" r="r" b="b"/>
            <a:pathLst>
              <a:path w="64164" h="21876" extrusionOk="0">
                <a:moveTo>
                  <a:pt x="1" y="0"/>
                </a:moveTo>
                <a:cubicBezTo>
                  <a:pt x="2816" y="5505"/>
                  <a:pt x="7168" y="7234"/>
                  <a:pt x="15608" y="7234"/>
                </a:cubicBezTo>
                <a:cubicBezTo>
                  <a:pt x="17515" y="7234"/>
                  <a:pt x="19630" y="7146"/>
                  <a:pt x="21983" y="6993"/>
                </a:cubicBezTo>
                <a:cubicBezTo>
                  <a:pt x="22445" y="6963"/>
                  <a:pt x="22902" y="6948"/>
                  <a:pt x="23353" y="6948"/>
                </a:cubicBezTo>
                <a:cubicBezTo>
                  <a:pt x="32304" y="6948"/>
                  <a:pt x="39037" y="12718"/>
                  <a:pt x="44477" y="17793"/>
                </a:cubicBezTo>
                <a:cubicBezTo>
                  <a:pt x="47433" y="20550"/>
                  <a:pt x="50813" y="21875"/>
                  <a:pt x="54040" y="21875"/>
                </a:cubicBezTo>
                <a:cubicBezTo>
                  <a:pt x="58002" y="21875"/>
                  <a:pt x="61733" y="19877"/>
                  <a:pt x="64163" y="16081"/>
                </a:cubicBezTo>
                <a:lnTo>
                  <a:pt x="64163" y="0"/>
                </a:ln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txBox="1">
            <a:spLocks noGrp="1"/>
          </p:cNvSpPr>
          <p:nvPr>
            <p:ph type="ctrTitle"/>
          </p:nvPr>
        </p:nvSpPr>
        <p:spPr>
          <a:xfrm flipH="1">
            <a:off x="2984700" y="3207375"/>
            <a:ext cx="3035100" cy="67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541C1D"/>
              </a:buClr>
              <a:buSzPts val="1800"/>
              <a:buNone/>
              <a:defRPr sz="2400"/>
            </a:lvl1pPr>
            <a:lvl2pPr lvl="1" algn="ctr" rtl="0">
              <a:spcBef>
                <a:spcPts val="0"/>
              </a:spcBef>
              <a:spcAft>
                <a:spcPts val="0"/>
              </a:spcAft>
              <a:buClr>
                <a:srgbClr val="541C1D"/>
              </a:buClr>
              <a:buSzPts val="12000"/>
              <a:buNone/>
              <a:defRPr sz="12000">
                <a:solidFill>
                  <a:srgbClr val="541C1D"/>
                </a:solidFill>
              </a:defRPr>
            </a:lvl2pPr>
            <a:lvl3pPr lvl="2" algn="ctr" rtl="0">
              <a:spcBef>
                <a:spcPts val="0"/>
              </a:spcBef>
              <a:spcAft>
                <a:spcPts val="0"/>
              </a:spcAft>
              <a:buClr>
                <a:srgbClr val="541C1D"/>
              </a:buClr>
              <a:buSzPts val="12000"/>
              <a:buNone/>
              <a:defRPr sz="12000">
                <a:solidFill>
                  <a:srgbClr val="541C1D"/>
                </a:solidFill>
              </a:defRPr>
            </a:lvl3pPr>
            <a:lvl4pPr lvl="3" algn="ctr" rtl="0">
              <a:spcBef>
                <a:spcPts val="0"/>
              </a:spcBef>
              <a:spcAft>
                <a:spcPts val="0"/>
              </a:spcAft>
              <a:buClr>
                <a:srgbClr val="541C1D"/>
              </a:buClr>
              <a:buSzPts val="12000"/>
              <a:buNone/>
              <a:defRPr sz="12000">
                <a:solidFill>
                  <a:srgbClr val="541C1D"/>
                </a:solidFill>
              </a:defRPr>
            </a:lvl4pPr>
            <a:lvl5pPr lvl="4" algn="ctr" rtl="0">
              <a:spcBef>
                <a:spcPts val="0"/>
              </a:spcBef>
              <a:spcAft>
                <a:spcPts val="0"/>
              </a:spcAft>
              <a:buClr>
                <a:srgbClr val="541C1D"/>
              </a:buClr>
              <a:buSzPts val="12000"/>
              <a:buNone/>
              <a:defRPr sz="12000">
                <a:solidFill>
                  <a:srgbClr val="541C1D"/>
                </a:solidFill>
              </a:defRPr>
            </a:lvl5pPr>
            <a:lvl6pPr lvl="5" algn="ctr" rtl="0">
              <a:spcBef>
                <a:spcPts val="0"/>
              </a:spcBef>
              <a:spcAft>
                <a:spcPts val="0"/>
              </a:spcAft>
              <a:buClr>
                <a:srgbClr val="541C1D"/>
              </a:buClr>
              <a:buSzPts val="12000"/>
              <a:buNone/>
              <a:defRPr sz="12000">
                <a:solidFill>
                  <a:srgbClr val="541C1D"/>
                </a:solidFill>
              </a:defRPr>
            </a:lvl6pPr>
            <a:lvl7pPr lvl="6" algn="ctr" rtl="0">
              <a:spcBef>
                <a:spcPts val="0"/>
              </a:spcBef>
              <a:spcAft>
                <a:spcPts val="0"/>
              </a:spcAft>
              <a:buClr>
                <a:srgbClr val="541C1D"/>
              </a:buClr>
              <a:buSzPts val="12000"/>
              <a:buNone/>
              <a:defRPr sz="12000">
                <a:solidFill>
                  <a:srgbClr val="541C1D"/>
                </a:solidFill>
              </a:defRPr>
            </a:lvl7pPr>
            <a:lvl8pPr lvl="7" algn="ctr" rtl="0">
              <a:spcBef>
                <a:spcPts val="0"/>
              </a:spcBef>
              <a:spcAft>
                <a:spcPts val="0"/>
              </a:spcAft>
              <a:buClr>
                <a:srgbClr val="541C1D"/>
              </a:buClr>
              <a:buSzPts val="12000"/>
              <a:buNone/>
              <a:defRPr sz="12000">
                <a:solidFill>
                  <a:srgbClr val="541C1D"/>
                </a:solidFill>
              </a:defRPr>
            </a:lvl8pPr>
            <a:lvl9pPr lvl="8" algn="ctr" rtl="0">
              <a:spcBef>
                <a:spcPts val="0"/>
              </a:spcBef>
              <a:spcAft>
                <a:spcPts val="0"/>
              </a:spcAft>
              <a:buClr>
                <a:srgbClr val="541C1D"/>
              </a:buClr>
              <a:buSzPts val="12000"/>
              <a:buNone/>
              <a:defRPr sz="12000">
                <a:solidFill>
                  <a:srgbClr val="541C1D"/>
                </a:solidFill>
              </a:defRPr>
            </a:lvl9pPr>
          </a:lstStyle>
          <a:p>
            <a:endParaRPr/>
          </a:p>
        </p:txBody>
      </p:sp>
      <p:sp>
        <p:nvSpPr>
          <p:cNvPr id="49" name="Google Shape;49;p8"/>
          <p:cNvSpPr txBox="1">
            <a:spLocks noGrp="1"/>
          </p:cNvSpPr>
          <p:nvPr>
            <p:ph type="subTitle" idx="1"/>
          </p:nvPr>
        </p:nvSpPr>
        <p:spPr>
          <a:xfrm flipH="1">
            <a:off x="2276699" y="1938975"/>
            <a:ext cx="4543200" cy="12684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rgbClr val="541C1D"/>
              </a:buClr>
              <a:buSzPts val="2400"/>
              <a:buNone/>
              <a:defRPr sz="2400"/>
            </a:lvl1pPr>
            <a:lvl2pPr lvl="1" algn="ctr" rtl="0">
              <a:lnSpc>
                <a:spcPct val="100000"/>
              </a:lnSpc>
              <a:spcBef>
                <a:spcPts val="0"/>
              </a:spcBef>
              <a:spcAft>
                <a:spcPts val="0"/>
              </a:spcAft>
              <a:buClr>
                <a:srgbClr val="541C1D"/>
              </a:buClr>
              <a:buSzPts val="1600"/>
              <a:buNone/>
              <a:defRPr sz="1600">
                <a:solidFill>
                  <a:srgbClr val="541C1D"/>
                </a:solidFill>
              </a:defRPr>
            </a:lvl2pPr>
            <a:lvl3pPr lvl="2" algn="ctr" rtl="0">
              <a:lnSpc>
                <a:spcPct val="100000"/>
              </a:lnSpc>
              <a:spcBef>
                <a:spcPts val="0"/>
              </a:spcBef>
              <a:spcAft>
                <a:spcPts val="0"/>
              </a:spcAft>
              <a:buClr>
                <a:srgbClr val="541C1D"/>
              </a:buClr>
              <a:buSzPts val="1600"/>
              <a:buNone/>
              <a:defRPr sz="1600">
                <a:solidFill>
                  <a:srgbClr val="541C1D"/>
                </a:solidFill>
              </a:defRPr>
            </a:lvl3pPr>
            <a:lvl4pPr lvl="3" algn="ctr" rtl="0">
              <a:lnSpc>
                <a:spcPct val="100000"/>
              </a:lnSpc>
              <a:spcBef>
                <a:spcPts val="0"/>
              </a:spcBef>
              <a:spcAft>
                <a:spcPts val="0"/>
              </a:spcAft>
              <a:buClr>
                <a:srgbClr val="541C1D"/>
              </a:buClr>
              <a:buSzPts val="1600"/>
              <a:buNone/>
              <a:defRPr sz="1600">
                <a:solidFill>
                  <a:srgbClr val="541C1D"/>
                </a:solidFill>
              </a:defRPr>
            </a:lvl4pPr>
            <a:lvl5pPr lvl="4" algn="ctr" rtl="0">
              <a:lnSpc>
                <a:spcPct val="100000"/>
              </a:lnSpc>
              <a:spcBef>
                <a:spcPts val="0"/>
              </a:spcBef>
              <a:spcAft>
                <a:spcPts val="0"/>
              </a:spcAft>
              <a:buClr>
                <a:srgbClr val="541C1D"/>
              </a:buClr>
              <a:buSzPts val="1600"/>
              <a:buNone/>
              <a:defRPr sz="1600">
                <a:solidFill>
                  <a:srgbClr val="541C1D"/>
                </a:solidFill>
              </a:defRPr>
            </a:lvl5pPr>
            <a:lvl6pPr lvl="5" algn="ctr" rtl="0">
              <a:lnSpc>
                <a:spcPct val="100000"/>
              </a:lnSpc>
              <a:spcBef>
                <a:spcPts val="0"/>
              </a:spcBef>
              <a:spcAft>
                <a:spcPts val="0"/>
              </a:spcAft>
              <a:buClr>
                <a:srgbClr val="541C1D"/>
              </a:buClr>
              <a:buSzPts val="1600"/>
              <a:buNone/>
              <a:defRPr sz="1600">
                <a:solidFill>
                  <a:srgbClr val="541C1D"/>
                </a:solidFill>
              </a:defRPr>
            </a:lvl6pPr>
            <a:lvl7pPr lvl="6" algn="ctr" rtl="0">
              <a:lnSpc>
                <a:spcPct val="100000"/>
              </a:lnSpc>
              <a:spcBef>
                <a:spcPts val="0"/>
              </a:spcBef>
              <a:spcAft>
                <a:spcPts val="0"/>
              </a:spcAft>
              <a:buClr>
                <a:srgbClr val="541C1D"/>
              </a:buClr>
              <a:buSzPts val="1600"/>
              <a:buNone/>
              <a:defRPr sz="1600">
                <a:solidFill>
                  <a:srgbClr val="541C1D"/>
                </a:solidFill>
              </a:defRPr>
            </a:lvl7pPr>
            <a:lvl8pPr lvl="7" algn="ctr" rtl="0">
              <a:lnSpc>
                <a:spcPct val="100000"/>
              </a:lnSpc>
              <a:spcBef>
                <a:spcPts val="0"/>
              </a:spcBef>
              <a:spcAft>
                <a:spcPts val="0"/>
              </a:spcAft>
              <a:buClr>
                <a:srgbClr val="541C1D"/>
              </a:buClr>
              <a:buSzPts val="1600"/>
              <a:buNone/>
              <a:defRPr sz="1600">
                <a:solidFill>
                  <a:srgbClr val="541C1D"/>
                </a:solidFill>
              </a:defRPr>
            </a:lvl8pPr>
            <a:lvl9pPr lvl="8" algn="ctr" rtl="0">
              <a:lnSpc>
                <a:spcPct val="100000"/>
              </a:lnSpc>
              <a:spcBef>
                <a:spcPts val="0"/>
              </a:spcBef>
              <a:spcAft>
                <a:spcPts val="0"/>
              </a:spcAft>
              <a:buClr>
                <a:srgbClr val="541C1D"/>
              </a:buClr>
              <a:buSzPts val="1600"/>
              <a:buNone/>
              <a:defRPr sz="1600">
                <a:solidFill>
                  <a:srgbClr val="541C1D"/>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genda">
  <p:cSld name="BLANK_2">
    <p:spTree>
      <p:nvGrpSpPr>
        <p:cNvPr id="1" name="Shape 69"/>
        <p:cNvGrpSpPr/>
        <p:nvPr/>
      </p:nvGrpSpPr>
      <p:grpSpPr>
        <a:xfrm>
          <a:off x="0" y="0"/>
          <a:ext cx="0" cy="0"/>
          <a:chOff x="0" y="0"/>
          <a:chExt cx="0" cy="0"/>
        </a:xfrm>
      </p:grpSpPr>
      <p:sp>
        <p:nvSpPr>
          <p:cNvPr id="70" name="Google Shape;70;p13"/>
          <p:cNvSpPr/>
          <p:nvPr/>
        </p:nvSpPr>
        <p:spPr>
          <a:xfrm flipH="1">
            <a:off x="0" y="1125900"/>
            <a:ext cx="9144070" cy="4017631"/>
          </a:xfrm>
          <a:custGeom>
            <a:avLst/>
            <a:gdLst/>
            <a:ahLst/>
            <a:cxnLst/>
            <a:rect l="l" t="t" r="r" b="b"/>
            <a:pathLst>
              <a:path w="71821" h="31556" extrusionOk="0">
                <a:moveTo>
                  <a:pt x="71296" y="0"/>
                </a:moveTo>
                <a:cubicBezTo>
                  <a:pt x="60837" y="0"/>
                  <a:pt x="54281" y="13932"/>
                  <a:pt x="41985" y="17710"/>
                </a:cubicBezTo>
                <a:cubicBezTo>
                  <a:pt x="39771" y="18390"/>
                  <a:pt x="37802" y="18683"/>
                  <a:pt x="35997" y="18683"/>
                </a:cubicBezTo>
                <a:cubicBezTo>
                  <a:pt x="25430" y="18683"/>
                  <a:pt x="20525" y="8623"/>
                  <a:pt x="5409" y="7269"/>
                </a:cubicBezTo>
                <a:cubicBezTo>
                  <a:pt x="4585" y="7195"/>
                  <a:pt x="3783" y="7160"/>
                  <a:pt x="3004" y="7160"/>
                </a:cubicBezTo>
                <a:cubicBezTo>
                  <a:pt x="1963" y="7160"/>
                  <a:pt x="962" y="7224"/>
                  <a:pt x="1" y="7346"/>
                </a:cubicBezTo>
                <a:lnTo>
                  <a:pt x="1" y="31555"/>
                </a:lnTo>
                <a:lnTo>
                  <a:pt x="71820" y="31555"/>
                </a:lnTo>
                <a:lnTo>
                  <a:pt x="71820" y="12"/>
                </a:lnTo>
                <a:cubicBezTo>
                  <a:pt x="71644" y="4"/>
                  <a:pt x="71470" y="0"/>
                  <a:pt x="71296" y="0"/>
                </a:cubicBez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71" name="Google Shape;71;p13"/>
          <p:cNvSpPr txBox="1">
            <a:spLocks noGrp="1"/>
          </p:cNvSpPr>
          <p:nvPr>
            <p:ph type="subTitle" idx="1"/>
          </p:nvPr>
        </p:nvSpPr>
        <p:spPr>
          <a:xfrm flipH="1">
            <a:off x="5987974" y="2825713"/>
            <a:ext cx="2229000" cy="670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rgbClr val="E87E45"/>
              </a:buClr>
              <a:buSzPts val="1400"/>
              <a:buFont typeface="Playfair Display"/>
              <a:buNone/>
              <a:defRPr sz="3600">
                <a:latin typeface="Playfair Display"/>
                <a:ea typeface="Playfair Display"/>
                <a:cs typeface="Playfair Display"/>
                <a:sym typeface="Playfair Display"/>
              </a:defRPr>
            </a:lvl1pPr>
            <a:lvl2pPr lvl="1"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2pPr>
            <a:lvl3pPr lvl="2"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3pPr>
            <a:lvl4pPr lvl="3"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4pPr>
            <a:lvl5pPr lvl="4"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5pPr>
            <a:lvl6pPr lvl="5"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6pPr>
            <a:lvl7pPr lvl="6"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7pPr>
            <a:lvl8pPr lvl="7"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8pPr>
            <a:lvl9pPr lvl="8"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9pPr>
          </a:lstStyle>
          <a:p>
            <a:endParaRPr/>
          </a:p>
        </p:txBody>
      </p:sp>
      <p:sp>
        <p:nvSpPr>
          <p:cNvPr id="72" name="Google Shape;72;p13"/>
          <p:cNvSpPr txBox="1">
            <a:spLocks noGrp="1"/>
          </p:cNvSpPr>
          <p:nvPr>
            <p:ph type="subTitle" idx="2"/>
          </p:nvPr>
        </p:nvSpPr>
        <p:spPr>
          <a:xfrm flipH="1">
            <a:off x="927040" y="1249988"/>
            <a:ext cx="2229000" cy="6705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Clr>
                <a:srgbClr val="E87E45"/>
              </a:buClr>
              <a:buSzPts val="1400"/>
              <a:buFont typeface="Playfair Display"/>
              <a:buNone/>
              <a:defRPr sz="3600">
                <a:latin typeface="Playfair Display"/>
                <a:ea typeface="Playfair Display"/>
                <a:cs typeface="Playfair Display"/>
                <a:sym typeface="Playfair Display"/>
              </a:defRPr>
            </a:lvl1pPr>
            <a:lvl2pPr lvl="1"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2pPr>
            <a:lvl3pPr lvl="2"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3pPr>
            <a:lvl4pPr lvl="3"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4pPr>
            <a:lvl5pPr lvl="4"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5pPr>
            <a:lvl6pPr lvl="5"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6pPr>
            <a:lvl7pPr lvl="6"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7pPr>
            <a:lvl8pPr lvl="7"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8pPr>
            <a:lvl9pPr lvl="8"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9pPr>
          </a:lstStyle>
          <a:p>
            <a:endParaRPr/>
          </a:p>
        </p:txBody>
      </p:sp>
      <p:sp>
        <p:nvSpPr>
          <p:cNvPr id="73" name="Google Shape;73;p13"/>
          <p:cNvSpPr txBox="1">
            <a:spLocks noGrp="1"/>
          </p:cNvSpPr>
          <p:nvPr>
            <p:ph type="subTitle" idx="3"/>
          </p:nvPr>
        </p:nvSpPr>
        <p:spPr>
          <a:xfrm flipH="1">
            <a:off x="927040" y="2825713"/>
            <a:ext cx="2229000" cy="6705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Clr>
                <a:srgbClr val="E87E45"/>
              </a:buClr>
              <a:buSzPts val="1400"/>
              <a:buFont typeface="Playfair Display"/>
              <a:buNone/>
              <a:defRPr sz="3600">
                <a:latin typeface="Playfair Display"/>
                <a:ea typeface="Playfair Display"/>
                <a:cs typeface="Playfair Display"/>
                <a:sym typeface="Playfair Display"/>
              </a:defRPr>
            </a:lvl1pPr>
            <a:lvl2pPr lvl="1"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2pPr>
            <a:lvl3pPr lvl="2"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3pPr>
            <a:lvl4pPr lvl="3"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4pPr>
            <a:lvl5pPr lvl="4"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5pPr>
            <a:lvl6pPr lvl="5"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6pPr>
            <a:lvl7pPr lvl="6"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7pPr>
            <a:lvl8pPr lvl="7"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8pPr>
            <a:lvl9pPr lvl="8"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9pPr>
          </a:lstStyle>
          <a:p>
            <a:endParaRPr/>
          </a:p>
        </p:txBody>
      </p:sp>
      <p:sp>
        <p:nvSpPr>
          <p:cNvPr id="74" name="Google Shape;74;p13"/>
          <p:cNvSpPr txBox="1">
            <a:spLocks noGrp="1"/>
          </p:cNvSpPr>
          <p:nvPr>
            <p:ph type="title" hasCustomPrompt="1"/>
          </p:nvPr>
        </p:nvSpPr>
        <p:spPr>
          <a:xfrm flipH="1">
            <a:off x="4912038" y="3128245"/>
            <a:ext cx="739500" cy="5025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rgbClr val="E87E45"/>
              </a:buClr>
              <a:buSzPts val="3600"/>
              <a:buNone/>
              <a:defRPr sz="4000"/>
            </a:lvl1pPr>
            <a:lvl2pPr lvl="1" algn="ctr" rtl="0">
              <a:spcBef>
                <a:spcPts val="0"/>
              </a:spcBef>
              <a:spcAft>
                <a:spcPts val="0"/>
              </a:spcAft>
              <a:buClr>
                <a:srgbClr val="E87E45"/>
              </a:buClr>
              <a:buSzPts val="3600"/>
              <a:buNone/>
              <a:defRPr sz="3600">
                <a:solidFill>
                  <a:srgbClr val="E87E45"/>
                </a:solidFill>
              </a:defRPr>
            </a:lvl2pPr>
            <a:lvl3pPr lvl="2" algn="ctr" rtl="0">
              <a:spcBef>
                <a:spcPts val="0"/>
              </a:spcBef>
              <a:spcAft>
                <a:spcPts val="0"/>
              </a:spcAft>
              <a:buClr>
                <a:srgbClr val="E87E45"/>
              </a:buClr>
              <a:buSzPts val="3600"/>
              <a:buNone/>
              <a:defRPr sz="3600">
                <a:solidFill>
                  <a:srgbClr val="E87E45"/>
                </a:solidFill>
              </a:defRPr>
            </a:lvl3pPr>
            <a:lvl4pPr lvl="3" algn="ctr" rtl="0">
              <a:spcBef>
                <a:spcPts val="0"/>
              </a:spcBef>
              <a:spcAft>
                <a:spcPts val="0"/>
              </a:spcAft>
              <a:buClr>
                <a:srgbClr val="E87E45"/>
              </a:buClr>
              <a:buSzPts val="3600"/>
              <a:buNone/>
              <a:defRPr sz="3600">
                <a:solidFill>
                  <a:srgbClr val="E87E45"/>
                </a:solidFill>
              </a:defRPr>
            </a:lvl4pPr>
            <a:lvl5pPr lvl="4" algn="ctr" rtl="0">
              <a:spcBef>
                <a:spcPts val="0"/>
              </a:spcBef>
              <a:spcAft>
                <a:spcPts val="0"/>
              </a:spcAft>
              <a:buClr>
                <a:srgbClr val="E87E45"/>
              </a:buClr>
              <a:buSzPts val="3600"/>
              <a:buNone/>
              <a:defRPr sz="3600">
                <a:solidFill>
                  <a:srgbClr val="E87E45"/>
                </a:solidFill>
              </a:defRPr>
            </a:lvl5pPr>
            <a:lvl6pPr lvl="5" algn="ctr" rtl="0">
              <a:spcBef>
                <a:spcPts val="0"/>
              </a:spcBef>
              <a:spcAft>
                <a:spcPts val="0"/>
              </a:spcAft>
              <a:buClr>
                <a:srgbClr val="E87E45"/>
              </a:buClr>
              <a:buSzPts val="3600"/>
              <a:buNone/>
              <a:defRPr sz="3600">
                <a:solidFill>
                  <a:srgbClr val="E87E45"/>
                </a:solidFill>
              </a:defRPr>
            </a:lvl6pPr>
            <a:lvl7pPr lvl="6" algn="ctr" rtl="0">
              <a:spcBef>
                <a:spcPts val="0"/>
              </a:spcBef>
              <a:spcAft>
                <a:spcPts val="0"/>
              </a:spcAft>
              <a:buClr>
                <a:srgbClr val="E87E45"/>
              </a:buClr>
              <a:buSzPts val="3600"/>
              <a:buNone/>
              <a:defRPr sz="3600">
                <a:solidFill>
                  <a:srgbClr val="E87E45"/>
                </a:solidFill>
              </a:defRPr>
            </a:lvl7pPr>
            <a:lvl8pPr lvl="7" algn="ctr" rtl="0">
              <a:spcBef>
                <a:spcPts val="0"/>
              </a:spcBef>
              <a:spcAft>
                <a:spcPts val="0"/>
              </a:spcAft>
              <a:buClr>
                <a:srgbClr val="E87E45"/>
              </a:buClr>
              <a:buSzPts val="3600"/>
              <a:buNone/>
              <a:defRPr sz="3600">
                <a:solidFill>
                  <a:srgbClr val="E87E45"/>
                </a:solidFill>
              </a:defRPr>
            </a:lvl8pPr>
            <a:lvl9pPr lvl="8" algn="ctr" rtl="0">
              <a:spcBef>
                <a:spcPts val="0"/>
              </a:spcBef>
              <a:spcAft>
                <a:spcPts val="0"/>
              </a:spcAft>
              <a:buClr>
                <a:srgbClr val="E87E45"/>
              </a:buClr>
              <a:buSzPts val="3600"/>
              <a:buNone/>
              <a:defRPr sz="3600">
                <a:solidFill>
                  <a:srgbClr val="E87E45"/>
                </a:solidFill>
              </a:defRPr>
            </a:lvl9pPr>
          </a:lstStyle>
          <a:p>
            <a:r>
              <a:t>xx%</a:t>
            </a:r>
          </a:p>
        </p:txBody>
      </p:sp>
      <p:sp>
        <p:nvSpPr>
          <p:cNvPr id="75" name="Google Shape;75;p13"/>
          <p:cNvSpPr txBox="1">
            <a:spLocks noGrp="1"/>
          </p:cNvSpPr>
          <p:nvPr>
            <p:ph type="title" idx="4" hasCustomPrompt="1"/>
          </p:nvPr>
        </p:nvSpPr>
        <p:spPr>
          <a:xfrm flipH="1">
            <a:off x="3474314" y="1548787"/>
            <a:ext cx="739500" cy="5025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rgbClr val="E87E45"/>
              </a:buClr>
              <a:buSzPts val="3600"/>
              <a:buNone/>
              <a:defRPr sz="4000"/>
            </a:lvl1pPr>
            <a:lvl2pPr lvl="1" algn="ctr" rtl="0">
              <a:spcBef>
                <a:spcPts val="0"/>
              </a:spcBef>
              <a:spcAft>
                <a:spcPts val="0"/>
              </a:spcAft>
              <a:buClr>
                <a:srgbClr val="E87E45"/>
              </a:buClr>
              <a:buSzPts val="3600"/>
              <a:buNone/>
              <a:defRPr sz="3600">
                <a:solidFill>
                  <a:srgbClr val="E87E45"/>
                </a:solidFill>
              </a:defRPr>
            </a:lvl2pPr>
            <a:lvl3pPr lvl="2" algn="ctr" rtl="0">
              <a:spcBef>
                <a:spcPts val="0"/>
              </a:spcBef>
              <a:spcAft>
                <a:spcPts val="0"/>
              </a:spcAft>
              <a:buClr>
                <a:srgbClr val="E87E45"/>
              </a:buClr>
              <a:buSzPts val="3600"/>
              <a:buNone/>
              <a:defRPr sz="3600">
                <a:solidFill>
                  <a:srgbClr val="E87E45"/>
                </a:solidFill>
              </a:defRPr>
            </a:lvl3pPr>
            <a:lvl4pPr lvl="3" algn="ctr" rtl="0">
              <a:spcBef>
                <a:spcPts val="0"/>
              </a:spcBef>
              <a:spcAft>
                <a:spcPts val="0"/>
              </a:spcAft>
              <a:buClr>
                <a:srgbClr val="E87E45"/>
              </a:buClr>
              <a:buSzPts val="3600"/>
              <a:buNone/>
              <a:defRPr sz="3600">
                <a:solidFill>
                  <a:srgbClr val="E87E45"/>
                </a:solidFill>
              </a:defRPr>
            </a:lvl4pPr>
            <a:lvl5pPr lvl="4" algn="ctr" rtl="0">
              <a:spcBef>
                <a:spcPts val="0"/>
              </a:spcBef>
              <a:spcAft>
                <a:spcPts val="0"/>
              </a:spcAft>
              <a:buClr>
                <a:srgbClr val="E87E45"/>
              </a:buClr>
              <a:buSzPts val="3600"/>
              <a:buNone/>
              <a:defRPr sz="3600">
                <a:solidFill>
                  <a:srgbClr val="E87E45"/>
                </a:solidFill>
              </a:defRPr>
            </a:lvl5pPr>
            <a:lvl6pPr lvl="5" algn="ctr" rtl="0">
              <a:spcBef>
                <a:spcPts val="0"/>
              </a:spcBef>
              <a:spcAft>
                <a:spcPts val="0"/>
              </a:spcAft>
              <a:buClr>
                <a:srgbClr val="E87E45"/>
              </a:buClr>
              <a:buSzPts val="3600"/>
              <a:buNone/>
              <a:defRPr sz="3600">
                <a:solidFill>
                  <a:srgbClr val="E87E45"/>
                </a:solidFill>
              </a:defRPr>
            </a:lvl6pPr>
            <a:lvl7pPr lvl="6" algn="ctr" rtl="0">
              <a:spcBef>
                <a:spcPts val="0"/>
              </a:spcBef>
              <a:spcAft>
                <a:spcPts val="0"/>
              </a:spcAft>
              <a:buClr>
                <a:srgbClr val="E87E45"/>
              </a:buClr>
              <a:buSzPts val="3600"/>
              <a:buNone/>
              <a:defRPr sz="3600">
                <a:solidFill>
                  <a:srgbClr val="E87E45"/>
                </a:solidFill>
              </a:defRPr>
            </a:lvl7pPr>
            <a:lvl8pPr lvl="7" algn="ctr" rtl="0">
              <a:spcBef>
                <a:spcPts val="0"/>
              </a:spcBef>
              <a:spcAft>
                <a:spcPts val="0"/>
              </a:spcAft>
              <a:buClr>
                <a:srgbClr val="E87E45"/>
              </a:buClr>
              <a:buSzPts val="3600"/>
              <a:buNone/>
              <a:defRPr sz="3600">
                <a:solidFill>
                  <a:srgbClr val="E87E45"/>
                </a:solidFill>
              </a:defRPr>
            </a:lvl8pPr>
            <a:lvl9pPr lvl="8" algn="ctr" rtl="0">
              <a:spcBef>
                <a:spcPts val="0"/>
              </a:spcBef>
              <a:spcAft>
                <a:spcPts val="0"/>
              </a:spcAft>
              <a:buClr>
                <a:srgbClr val="E87E45"/>
              </a:buClr>
              <a:buSzPts val="3600"/>
              <a:buNone/>
              <a:defRPr sz="3600">
                <a:solidFill>
                  <a:srgbClr val="E87E45"/>
                </a:solidFill>
              </a:defRPr>
            </a:lvl9pPr>
          </a:lstStyle>
          <a:p>
            <a:r>
              <a:t>xx%</a:t>
            </a:r>
          </a:p>
        </p:txBody>
      </p:sp>
      <p:sp>
        <p:nvSpPr>
          <p:cNvPr id="76" name="Google Shape;76;p13"/>
          <p:cNvSpPr txBox="1">
            <a:spLocks noGrp="1"/>
          </p:cNvSpPr>
          <p:nvPr>
            <p:ph type="title" idx="5" hasCustomPrompt="1"/>
          </p:nvPr>
        </p:nvSpPr>
        <p:spPr>
          <a:xfrm flipH="1">
            <a:off x="3474314" y="3128245"/>
            <a:ext cx="739500" cy="5025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rgbClr val="E87E45"/>
              </a:buClr>
              <a:buSzPts val="3600"/>
              <a:buNone/>
              <a:defRPr sz="4000"/>
            </a:lvl1pPr>
            <a:lvl2pPr lvl="1" algn="ctr" rtl="0">
              <a:spcBef>
                <a:spcPts val="0"/>
              </a:spcBef>
              <a:spcAft>
                <a:spcPts val="0"/>
              </a:spcAft>
              <a:buClr>
                <a:srgbClr val="E87E45"/>
              </a:buClr>
              <a:buSzPts val="3600"/>
              <a:buNone/>
              <a:defRPr sz="3600">
                <a:solidFill>
                  <a:srgbClr val="E87E45"/>
                </a:solidFill>
              </a:defRPr>
            </a:lvl2pPr>
            <a:lvl3pPr lvl="2" algn="ctr" rtl="0">
              <a:spcBef>
                <a:spcPts val="0"/>
              </a:spcBef>
              <a:spcAft>
                <a:spcPts val="0"/>
              </a:spcAft>
              <a:buClr>
                <a:srgbClr val="E87E45"/>
              </a:buClr>
              <a:buSzPts val="3600"/>
              <a:buNone/>
              <a:defRPr sz="3600">
                <a:solidFill>
                  <a:srgbClr val="E87E45"/>
                </a:solidFill>
              </a:defRPr>
            </a:lvl3pPr>
            <a:lvl4pPr lvl="3" algn="ctr" rtl="0">
              <a:spcBef>
                <a:spcPts val="0"/>
              </a:spcBef>
              <a:spcAft>
                <a:spcPts val="0"/>
              </a:spcAft>
              <a:buClr>
                <a:srgbClr val="E87E45"/>
              </a:buClr>
              <a:buSzPts val="3600"/>
              <a:buNone/>
              <a:defRPr sz="3600">
                <a:solidFill>
                  <a:srgbClr val="E87E45"/>
                </a:solidFill>
              </a:defRPr>
            </a:lvl4pPr>
            <a:lvl5pPr lvl="4" algn="ctr" rtl="0">
              <a:spcBef>
                <a:spcPts val="0"/>
              </a:spcBef>
              <a:spcAft>
                <a:spcPts val="0"/>
              </a:spcAft>
              <a:buClr>
                <a:srgbClr val="E87E45"/>
              </a:buClr>
              <a:buSzPts val="3600"/>
              <a:buNone/>
              <a:defRPr sz="3600">
                <a:solidFill>
                  <a:srgbClr val="E87E45"/>
                </a:solidFill>
              </a:defRPr>
            </a:lvl5pPr>
            <a:lvl6pPr lvl="5" algn="ctr" rtl="0">
              <a:spcBef>
                <a:spcPts val="0"/>
              </a:spcBef>
              <a:spcAft>
                <a:spcPts val="0"/>
              </a:spcAft>
              <a:buClr>
                <a:srgbClr val="E87E45"/>
              </a:buClr>
              <a:buSzPts val="3600"/>
              <a:buNone/>
              <a:defRPr sz="3600">
                <a:solidFill>
                  <a:srgbClr val="E87E45"/>
                </a:solidFill>
              </a:defRPr>
            </a:lvl6pPr>
            <a:lvl7pPr lvl="6" algn="ctr" rtl="0">
              <a:spcBef>
                <a:spcPts val="0"/>
              </a:spcBef>
              <a:spcAft>
                <a:spcPts val="0"/>
              </a:spcAft>
              <a:buClr>
                <a:srgbClr val="E87E45"/>
              </a:buClr>
              <a:buSzPts val="3600"/>
              <a:buNone/>
              <a:defRPr sz="3600">
                <a:solidFill>
                  <a:srgbClr val="E87E45"/>
                </a:solidFill>
              </a:defRPr>
            </a:lvl7pPr>
            <a:lvl8pPr lvl="7" algn="ctr" rtl="0">
              <a:spcBef>
                <a:spcPts val="0"/>
              </a:spcBef>
              <a:spcAft>
                <a:spcPts val="0"/>
              </a:spcAft>
              <a:buClr>
                <a:srgbClr val="E87E45"/>
              </a:buClr>
              <a:buSzPts val="3600"/>
              <a:buNone/>
              <a:defRPr sz="3600">
                <a:solidFill>
                  <a:srgbClr val="E87E45"/>
                </a:solidFill>
              </a:defRPr>
            </a:lvl8pPr>
            <a:lvl9pPr lvl="8" algn="ctr" rtl="0">
              <a:spcBef>
                <a:spcPts val="0"/>
              </a:spcBef>
              <a:spcAft>
                <a:spcPts val="0"/>
              </a:spcAft>
              <a:buClr>
                <a:srgbClr val="E87E45"/>
              </a:buClr>
              <a:buSzPts val="3600"/>
              <a:buNone/>
              <a:defRPr sz="3600">
                <a:solidFill>
                  <a:srgbClr val="E87E45"/>
                </a:solidFill>
              </a:defRPr>
            </a:lvl9pPr>
          </a:lstStyle>
          <a:p>
            <a:r>
              <a:t>xx%</a:t>
            </a:r>
          </a:p>
        </p:txBody>
      </p:sp>
      <p:sp>
        <p:nvSpPr>
          <p:cNvPr id="77" name="Google Shape;77;p13"/>
          <p:cNvSpPr txBox="1">
            <a:spLocks noGrp="1"/>
          </p:cNvSpPr>
          <p:nvPr>
            <p:ph type="subTitle" idx="6"/>
          </p:nvPr>
        </p:nvSpPr>
        <p:spPr>
          <a:xfrm flipH="1">
            <a:off x="1314640" y="1790813"/>
            <a:ext cx="1841400" cy="57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78" name="Google Shape;78;p13"/>
          <p:cNvSpPr txBox="1">
            <a:spLocks noGrp="1"/>
          </p:cNvSpPr>
          <p:nvPr>
            <p:ph type="subTitle" idx="7"/>
          </p:nvPr>
        </p:nvSpPr>
        <p:spPr>
          <a:xfrm flipH="1">
            <a:off x="1314640" y="3391888"/>
            <a:ext cx="1841400" cy="57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79" name="Google Shape;79;p13"/>
          <p:cNvSpPr txBox="1">
            <a:spLocks noGrp="1"/>
          </p:cNvSpPr>
          <p:nvPr>
            <p:ph type="subTitle" idx="8"/>
          </p:nvPr>
        </p:nvSpPr>
        <p:spPr>
          <a:xfrm flipH="1">
            <a:off x="5987974" y="3287938"/>
            <a:ext cx="18414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80" name="Google Shape;80;p13"/>
          <p:cNvSpPr txBox="1">
            <a:spLocks noGrp="1"/>
          </p:cNvSpPr>
          <p:nvPr>
            <p:ph type="subTitle" idx="9"/>
          </p:nvPr>
        </p:nvSpPr>
        <p:spPr>
          <a:xfrm flipH="1">
            <a:off x="5987974" y="1249988"/>
            <a:ext cx="2229000" cy="670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rgbClr val="E87E45"/>
              </a:buClr>
              <a:buSzPts val="1400"/>
              <a:buFont typeface="Playfair Display"/>
              <a:buNone/>
              <a:defRPr sz="3600">
                <a:latin typeface="Playfair Display"/>
                <a:ea typeface="Playfair Display"/>
                <a:cs typeface="Playfair Display"/>
                <a:sym typeface="Playfair Display"/>
              </a:defRPr>
            </a:lvl1pPr>
            <a:lvl2pPr lvl="1"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2pPr>
            <a:lvl3pPr lvl="2"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3pPr>
            <a:lvl4pPr lvl="3"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4pPr>
            <a:lvl5pPr lvl="4"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5pPr>
            <a:lvl6pPr lvl="5"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6pPr>
            <a:lvl7pPr lvl="6"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7pPr>
            <a:lvl8pPr lvl="7"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8pPr>
            <a:lvl9pPr lvl="8" algn="ctr" rtl="0">
              <a:lnSpc>
                <a:spcPct val="100000"/>
              </a:lnSpc>
              <a:spcBef>
                <a:spcPts val="0"/>
              </a:spcBef>
              <a:spcAft>
                <a:spcPts val="0"/>
              </a:spcAft>
              <a:buClr>
                <a:srgbClr val="E87E45"/>
              </a:buClr>
              <a:buSzPts val="1400"/>
              <a:buFont typeface="Playfair Display"/>
              <a:buNone/>
              <a:defRPr sz="1400">
                <a:solidFill>
                  <a:srgbClr val="E87E45"/>
                </a:solidFill>
                <a:latin typeface="Playfair Display"/>
                <a:ea typeface="Playfair Display"/>
                <a:cs typeface="Playfair Display"/>
                <a:sym typeface="Playfair Display"/>
              </a:defRPr>
            </a:lvl9pPr>
          </a:lstStyle>
          <a:p>
            <a:endParaRPr/>
          </a:p>
        </p:txBody>
      </p:sp>
      <p:sp>
        <p:nvSpPr>
          <p:cNvPr id="81" name="Google Shape;81;p13"/>
          <p:cNvSpPr txBox="1">
            <a:spLocks noGrp="1"/>
          </p:cNvSpPr>
          <p:nvPr>
            <p:ph type="title" idx="13" hasCustomPrompt="1"/>
          </p:nvPr>
        </p:nvSpPr>
        <p:spPr>
          <a:xfrm flipH="1">
            <a:off x="4912060" y="1548787"/>
            <a:ext cx="739500" cy="5025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rgbClr val="E87E45"/>
              </a:buClr>
              <a:buSzPts val="3600"/>
              <a:buNone/>
              <a:defRPr sz="4000"/>
            </a:lvl1pPr>
            <a:lvl2pPr lvl="1" algn="ctr" rtl="0">
              <a:spcBef>
                <a:spcPts val="0"/>
              </a:spcBef>
              <a:spcAft>
                <a:spcPts val="0"/>
              </a:spcAft>
              <a:buClr>
                <a:srgbClr val="E87E45"/>
              </a:buClr>
              <a:buSzPts val="3600"/>
              <a:buNone/>
              <a:defRPr sz="3600">
                <a:solidFill>
                  <a:srgbClr val="E87E45"/>
                </a:solidFill>
              </a:defRPr>
            </a:lvl2pPr>
            <a:lvl3pPr lvl="2" algn="ctr" rtl="0">
              <a:spcBef>
                <a:spcPts val="0"/>
              </a:spcBef>
              <a:spcAft>
                <a:spcPts val="0"/>
              </a:spcAft>
              <a:buClr>
                <a:srgbClr val="E87E45"/>
              </a:buClr>
              <a:buSzPts val="3600"/>
              <a:buNone/>
              <a:defRPr sz="3600">
                <a:solidFill>
                  <a:srgbClr val="E87E45"/>
                </a:solidFill>
              </a:defRPr>
            </a:lvl3pPr>
            <a:lvl4pPr lvl="3" algn="ctr" rtl="0">
              <a:spcBef>
                <a:spcPts val="0"/>
              </a:spcBef>
              <a:spcAft>
                <a:spcPts val="0"/>
              </a:spcAft>
              <a:buClr>
                <a:srgbClr val="E87E45"/>
              </a:buClr>
              <a:buSzPts val="3600"/>
              <a:buNone/>
              <a:defRPr sz="3600">
                <a:solidFill>
                  <a:srgbClr val="E87E45"/>
                </a:solidFill>
              </a:defRPr>
            </a:lvl4pPr>
            <a:lvl5pPr lvl="4" algn="ctr" rtl="0">
              <a:spcBef>
                <a:spcPts val="0"/>
              </a:spcBef>
              <a:spcAft>
                <a:spcPts val="0"/>
              </a:spcAft>
              <a:buClr>
                <a:srgbClr val="E87E45"/>
              </a:buClr>
              <a:buSzPts val="3600"/>
              <a:buNone/>
              <a:defRPr sz="3600">
                <a:solidFill>
                  <a:srgbClr val="E87E45"/>
                </a:solidFill>
              </a:defRPr>
            </a:lvl5pPr>
            <a:lvl6pPr lvl="5" algn="ctr" rtl="0">
              <a:spcBef>
                <a:spcPts val="0"/>
              </a:spcBef>
              <a:spcAft>
                <a:spcPts val="0"/>
              </a:spcAft>
              <a:buClr>
                <a:srgbClr val="E87E45"/>
              </a:buClr>
              <a:buSzPts val="3600"/>
              <a:buNone/>
              <a:defRPr sz="3600">
                <a:solidFill>
                  <a:srgbClr val="E87E45"/>
                </a:solidFill>
              </a:defRPr>
            </a:lvl6pPr>
            <a:lvl7pPr lvl="6" algn="ctr" rtl="0">
              <a:spcBef>
                <a:spcPts val="0"/>
              </a:spcBef>
              <a:spcAft>
                <a:spcPts val="0"/>
              </a:spcAft>
              <a:buClr>
                <a:srgbClr val="E87E45"/>
              </a:buClr>
              <a:buSzPts val="3600"/>
              <a:buNone/>
              <a:defRPr sz="3600">
                <a:solidFill>
                  <a:srgbClr val="E87E45"/>
                </a:solidFill>
              </a:defRPr>
            </a:lvl7pPr>
            <a:lvl8pPr lvl="7" algn="ctr" rtl="0">
              <a:spcBef>
                <a:spcPts val="0"/>
              </a:spcBef>
              <a:spcAft>
                <a:spcPts val="0"/>
              </a:spcAft>
              <a:buClr>
                <a:srgbClr val="E87E45"/>
              </a:buClr>
              <a:buSzPts val="3600"/>
              <a:buNone/>
              <a:defRPr sz="3600">
                <a:solidFill>
                  <a:srgbClr val="E87E45"/>
                </a:solidFill>
              </a:defRPr>
            </a:lvl8pPr>
            <a:lvl9pPr lvl="8" algn="ctr" rtl="0">
              <a:spcBef>
                <a:spcPts val="0"/>
              </a:spcBef>
              <a:spcAft>
                <a:spcPts val="0"/>
              </a:spcAft>
              <a:buClr>
                <a:srgbClr val="E87E45"/>
              </a:buClr>
              <a:buSzPts val="3600"/>
              <a:buNone/>
              <a:defRPr sz="3600">
                <a:solidFill>
                  <a:srgbClr val="E87E45"/>
                </a:solidFill>
              </a:defRPr>
            </a:lvl9pPr>
          </a:lstStyle>
          <a:p>
            <a:r>
              <a:t>xx%</a:t>
            </a:r>
          </a:p>
        </p:txBody>
      </p:sp>
      <p:sp>
        <p:nvSpPr>
          <p:cNvPr id="82" name="Google Shape;82;p13"/>
          <p:cNvSpPr txBox="1">
            <a:spLocks noGrp="1"/>
          </p:cNvSpPr>
          <p:nvPr>
            <p:ph type="subTitle" idx="14"/>
          </p:nvPr>
        </p:nvSpPr>
        <p:spPr>
          <a:xfrm flipH="1">
            <a:off x="5987974" y="1807138"/>
            <a:ext cx="1841400" cy="57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six columns">
  <p:cSld name="BLANK_1_1_1">
    <p:spTree>
      <p:nvGrpSpPr>
        <p:cNvPr id="1" name="Shape 98"/>
        <p:cNvGrpSpPr/>
        <p:nvPr/>
      </p:nvGrpSpPr>
      <p:grpSpPr>
        <a:xfrm>
          <a:off x="0" y="0"/>
          <a:ext cx="0" cy="0"/>
          <a:chOff x="0" y="0"/>
          <a:chExt cx="0" cy="0"/>
        </a:xfrm>
      </p:grpSpPr>
      <p:sp>
        <p:nvSpPr>
          <p:cNvPr id="99" name="Google Shape;99;p16"/>
          <p:cNvSpPr/>
          <p:nvPr/>
        </p:nvSpPr>
        <p:spPr>
          <a:xfrm rot="-5400000">
            <a:off x="-1019018" y="3311041"/>
            <a:ext cx="2851474" cy="813444"/>
          </a:xfrm>
          <a:custGeom>
            <a:avLst/>
            <a:gdLst/>
            <a:ahLst/>
            <a:cxnLst/>
            <a:rect l="l" t="t" r="r" b="b"/>
            <a:pathLst>
              <a:path w="59673" h="17023" extrusionOk="0">
                <a:moveTo>
                  <a:pt x="1" y="0"/>
                </a:moveTo>
                <a:lnTo>
                  <a:pt x="1" y="10300"/>
                </a:lnTo>
                <a:cubicBezTo>
                  <a:pt x="1816" y="14963"/>
                  <a:pt x="5927" y="17022"/>
                  <a:pt x="10137" y="17022"/>
                </a:cubicBezTo>
                <a:cubicBezTo>
                  <a:pt x="13923" y="17022"/>
                  <a:pt x="17789" y="15356"/>
                  <a:pt x="20137" y="12420"/>
                </a:cubicBezTo>
                <a:cubicBezTo>
                  <a:pt x="23652" y="8026"/>
                  <a:pt x="27201" y="4744"/>
                  <a:pt x="32830" y="4744"/>
                </a:cubicBezTo>
                <a:cubicBezTo>
                  <a:pt x="34252" y="4744"/>
                  <a:pt x="35808" y="4954"/>
                  <a:pt x="37529" y="5408"/>
                </a:cubicBezTo>
                <a:cubicBezTo>
                  <a:pt x="43485" y="6981"/>
                  <a:pt x="47292" y="8462"/>
                  <a:pt x="50664" y="8462"/>
                </a:cubicBezTo>
                <a:cubicBezTo>
                  <a:pt x="52120" y="8462"/>
                  <a:pt x="53496" y="8186"/>
                  <a:pt x="54928" y="7521"/>
                </a:cubicBezTo>
                <a:cubicBezTo>
                  <a:pt x="59672" y="5314"/>
                  <a:pt x="59672" y="0"/>
                  <a:pt x="59672"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6"/>
          <p:cNvSpPr txBox="1">
            <a:spLocks noGrp="1"/>
          </p:cNvSpPr>
          <p:nvPr>
            <p:ph type="title"/>
          </p:nvPr>
        </p:nvSpPr>
        <p:spPr>
          <a:xfrm>
            <a:off x="719750" y="445025"/>
            <a:ext cx="7704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1" name="Google Shape;101;p16"/>
          <p:cNvSpPr txBox="1">
            <a:spLocks noGrp="1"/>
          </p:cNvSpPr>
          <p:nvPr>
            <p:ph type="title" idx="2"/>
          </p:nvPr>
        </p:nvSpPr>
        <p:spPr>
          <a:xfrm>
            <a:off x="1170501" y="1959348"/>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200" i="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102" name="Google Shape;102;p16"/>
          <p:cNvSpPr txBox="1">
            <a:spLocks noGrp="1"/>
          </p:cNvSpPr>
          <p:nvPr>
            <p:ph type="subTitle" idx="1"/>
          </p:nvPr>
        </p:nvSpPr>
        <p:spPr>
          <a:xfrm>
            <a:off x="913025" y="2407775"/>
            <a:ext cx="2356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lvl1pPr>
            <a:lvl2pPr lvl="1" algn="ctr" rtl="0">
              <a:lnSpc>
                <a:spcPct val="100000"/>
              </a:lnSpc>
              <a:spcBef>
                <a:spcPts val="1600"/>
              </a:spcBef>
              <a:spcAft>
                <a:spcPts val="0"/>
              </a:spcAft>
              <a:buNone/>
              <a:defRPr sz="1200"/>
            </a:lvl2pPr>
            <a:lvl3pPr lvl="2" algn="ctr" rtl="0">
              <a:lnSpc>
                <a:spcPct val="100000"/>
              </a:lnSpc>
              <a:spcBef>
                <a:spcPts val="1600"/>
              </a:spcBef>
              <a:spcAft>
                <a:spcPts val="0"/>
              </a:spcAft>
              <a:buNone/>
              <a:defRPr sz="1200"/>
            </a:lvl3pPr>
            <a:lvl4pPr lvl="3" algn="ctr" rtl="0">
              <a:lnSpc>
                <a:spcPct val="100000"/>
              </a:lnSpc>
              <a:spcBef>
                <a:spcPts val="1600"/>
              </a:spcBef>
              <a:spcAft>
                <a:spcPts val="0"/>
              </a:spcAft>
              <a:buNone/>
              <a:defRPr sz="1200"/>
            </a:lvl4pPr>
            <a:lvl5pPr lvl="4" algn="ctr" rtl="0">
              <a:lnSpc>
                <a:spcPct val="100000"/>
              </a:lnSpc>
              <a:spcBef>
                <a:spcPts val="1600"/>
              </a:spcBef>
              <a:spcAft>
                <a:spcPts val="0"/>
              </a:spcAft>
              <a:buNone/>
              <a:defRPr sz="1200"/>
            </a:lvl5pPr>
            <a:lvl6pPr lvl="5" algn="ctr" rtl="0">
              <a:lnSpc>
                <a:spcPct val="100000"/>
              </a:lnSpc>
              <a:spcBef>
                <a:spcPts val="1600"/>
              </a:spcBef>
              <a:spcAft>
                <a:spcPts val="0"/>
              </a:spcAft>
              <a:buNone/>
              <a:defRPr sz="1200"/>
            </a:lvl6pPr>
            <a:lvl7pPr lvl="6" algn="ctr" rtl="0">
              <a:lnSpc>
                <a:spcPct val="100000"/>
              </a:lnSpc>
              <a:spcBef>
                <a:spcPts val="1600"/>
              </a:spcBef>
              <a:spcAft>
                <a:spcPts val="0"/>
              </a:spcAft>
              <a:buNone/>
              <a:defRPr sz="1200"/>
            </a:lvl7pPr>
            <a:lvl8pPr lvl="7" algn="ctr" rtl="0">
              <a:lnSpc>
                <a:spcPct val="100000"/>
              </a:lnSpc>
              <a:spcBef>
                <a:spcPts val="1600"/>
              </a:spcBef>
              <a:spcAft>
                <a:spcPts val="0"/>
              </a:spcAft>
              <a:buNone/>
              <a:defRPr sz="1200"/>
            </a:lvl8pPr>
            <a:lvl9pPr lvl="8" algn="ctr" rtl="0">
              <a:lnSpc>
                <a:spcPct val="100000"/>
              </a:lnSpc>
              <a:spcBef>
                <a:spcPts val="1600"/>
              </a:spcBef>
              <a:spcAft>
                <a:spcPts val="1600"/>
              </a:spcAft>
              <a:buNone/>
              <a:defRPr sz="1200"/>
            </a:lvl9pPr>
          </a:lstStyle>
          <a:p>
            <a:endParaRPr/>
          </a:p>
        </p:txBody>
      </p:sp>
      <p:sp>
        <p:nvSpPr>
          <p:cNvPr id="103" name="Google Shape;103;p16"/>
          <p:cNvSpPr txBox="1">
            <a:spLocks noGrp="1"/>
          </p:cNvSpPr>
          <p:nvPr>
            <p:ph type="title" idx="3"/>
          </p:nvPr>
        </p:nvSpPr>
        <p:spPr>
          <a:xfrm>
            <a:off x="6131126" y="1959348"/>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200" i="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104" name="Google Shape;104;p16"/>
          <p:cNvSpPr txBox="1">
            <a:spLocks noGrp="1"/>
          </p:cNvSpPr>
          <p:nvPr>
            <p:ph type="subTitle" idx="4"/>
          </p:nvPr>
        </p:nvSpPr>
        <p:spPr>
          <a:xfrm>
            <a:off x="5934350" y="2407775"/>
            <a:ext cx="22365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lvl1pPr>
            <a:lvl2pPr lvl="1" algn="ctr" rtl="0">
              <a:lnSpc>
                <a:spcPct val="100000"/>
              </a:lnSpc>
              <a:spcBef>
                <a:spcPts val="1600"/>
              </a:spcBef>
              <a:spcAft>
                <a:spcPts val="0"/>
              </a:spcAft>
              <a:buNone/>
              <a:defRPr sz="1200"/>
            </a:lvl2pPr>
            <a:lvl3pPr lvl="2" algn="ctr" rtl="0">
              <a:lnSpc>
                <a:spcPct val="100000"/>
              </a:lnSpc>
              <a:spcBef>
                <a:spcPts val="1600"/>
              </a:spcBef>
              <a:spcAft>
                <a:spcPts val="0"/>
              </a:spcAft>
              <a:buNone/>
              <a:defRPr sz="1200"/>
            </a:lvl3pPr>
            <a:lvl4pPr lvl="3" algn="ctr" rtl="0">
              <a:lnSpc>
                <a:spcPct val="100000"/>
              </a:lnSpc>
              <a:spcBef>
                <a:spcPts val="1600"/>
              </a:spcBef>
              <a:spcAft>
                <a:spcPts val="0"/>
              </a:spcAft>
              <a:buNone/>
              <a:defRPr sz="1200"/>
            </a:lvl4pPr>
            <a:lvl5pPr lvl="4" algn="ctr" rtl="0">
              <a:lnSpc>
                <a:spcPct val="100000"/>
              </a:lnSpc>
              <a:spcBef>
                <a:spcPts val="1600"/>
              </a:spcBef>
              <a:spcAft>
                <a:spcPts val="0"/>
              </a:spcAft>
              <a:buNone/>
              <a:defRPr sz="1200"/>
            </a:lvl5pPr>
            <a:lvl6pPr lvl="5" algn="ctr" rtl="0">
              <a:lnSpc>
                <a:spcPct val="100000"/>
              </a:lnSpc>
              <a:spcBef>
                <a:spcPts val="1600"/>
              </a:spcBef>
              <a:spcAft>
                <a:spcPts val="0"/>
              </a:spcAft>
              <a:buNone/>
              <a:defRPr sz="1200"/>
            </a:lvl6pPr>
            <a:lvl7pPr lvl="6" algn="ctr" rtl="0">
              <a:lnSpc>
                <a:spcPct val="100000"/>
              </a:lnSpc>
              <a:spcBef>
                <a:spcPts val="1600"/>
              </a:spcBef>
              <a:spcAft>
                <a:spcPts val="0"/>
              </a:spcAft>
              <a:buNone/>
              <a:defRPr sz="1200"/>
            </a:lvl7pPr>
            <a:lvl8pPr lvl="7" algn="ctr" rtl="0">
              <a:lnSpc>
                <a:spcPct val="100000"/>
              </a:lnSpc>
              <a:spcBef>
                <a:spcPts val="1600"/>
              </a:spcBef>
              <a:spcAft>
                <a:spcPts val="0"/>
              </a:spcAft>
              <a:buNone/>
              <a:defRPr sz="1200"/>
            </a:lvl8pPr>
            <a:lvl9pPr lvl="8" algn="ctr" rtl="0">
              <a:lnSpc>
                <a:spcPct val="100000"/>
              </a:lnSpc>
              <a:spcBef>
                <a:spcPts val="1600"/>
              </a:spcBef>
              <a:spcAft>
                <a:spcPts val="1600"/>
              </a:spcAft>
              <a:buNone/>
              <a:defRPr sz="1200"/>
            </a:lvl9pPr>
          </a:lstStyle>
          <a:p>
            <a:endParaRPr/>
          </a:p>
        </p:txBody>
      </p:sp>
      <p:sp>
        <p:nvSpPr>
          <p:cNvPr id="105" name="Google Shape;105;p16"/>
          <p:cNvSpPr txBox="1">
            <a:spLocks noGrp="1"/>
          </p:cNvSpPr>
          <p:nvPr>
            <p:ph type="title" idx="5"/>
          </p:nvPr>
        </p:nvSpPr>
        <p:spPr>
          <a:xfrm>
            <a:off x="3652288" y="3022385"/>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200" i="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106" name="Google Shape;106;p16"/>
          <p:cNvSpPr txBox="1">
            <a:spLocks noGrp="1"/>
          </p:cNvSpPr>
          <p:nvPr>
            <p:ph type="subTitle" idx="6"/>
          </p:nvPr>
        </p:nvSpPr>
        <p:spPr>
          <a:xfrm>
            <a:off x="3394017" y="3470825"/>
            <a:ext cx="2356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lvl1pPr>
            <a:lvl2pPr lvl="1" algn="ctr" rtl="0">
              <a:lnSpc>
                <a:spcPct val="100000"/>
              </a:lnSpc>
              <a:spcBef>
                <a:spcPts val="1600"/>
              </a:spcBef>
              <a:spcAft>
                <a:spcPts val="0"/>
              </a:spcAft>
              <a:buNone/>
              <a:defRPr sz="1200"/>
            </a:lvl2pPr>
            <a:lvl3pPr lvl="2" algn="ctr" rtl="0">
              <a:lnSpc>
                <a:spcPct val="100000"/>
              </a:lnSpc>
              <a:spcBef>
                <a:spcPts val="1600"/>
              </a:spcBef>
              <a:spcAft>
                <a:spcPts val="0"/>
              </a:spcAft>
              <a:buNone/>
              <a:defRPr sz="1200"/>
            </a:lvl3pPr>
            <a:lvl4pPr lvl="3" algn="ctr" rtl="0">
              <a:lnSpc>
                <a:spcPct val="100000"/>
              </a:lnSpc>
              <a:spcBef>
                <a:spcPts val="1600"/>
              </a:spcBef>
              <a:spcAft>
                <a:spcPts val="0"/>
              </a:spcAft>
              <a:buNone/>
              <a:defRPr sz="1200"/>
            </a:lvl4pPr>
            <a:lvl5pPr lvl="4" algn="ctr" rtl="0">
              <a:lnSpc>
                <a:spcPct val="100000"/>
              </a:lnSpc>
              <a:spcBef>
                <a:spcPts val="1600"/>
              </a:spcBef>
              <a:spcAft>
                <a:spcPts val="0"/>
              </a:spcAft>
              <a:buNone/>
              <a:defRPr sz="1200"/>
            </a:lvl5pPr>
            <a:lvl6pPr lvl="5" algn="ctr" rtl="0">
              <a:lnSpc>
                <a:spcPct val="100000"/>
              </a:lnSpc>
              <a:spcBef>
                <a:spcPts val="1600"/>
              </a:spcBef>
              <a:spcAft>
                <a:spcPts val="0"/>
              </a:spcAft>
              <a:buNone/>
              <a:defRPr sz="1200"/>
            </a:lvl6pPr>
            <a:lvl7pPr lvl="6" algn="ctr" rtl="0">
              <a:lnSpc>
                <a:spcPct val="100000"/>
              </a:lnSpc>
              <a:spcBef>
                <a:spcPts val="1600"/>
              </a:spcBef>
              <a:spcAft>
                <a:spcPts val="0"/>
              </a:spcAft>
              <a:buNone/>
              <a:defRPr sz="1200"/>
            </a:lvl7pPr>
            <a:lvl8pPr lvl="7" algn="ctr" rtl="0">
              <a:lnSpc>
                <a:spcPct val="100000"/>
              </a:lnSpc>
              <a:spcBef>
                <a:spcPts val="1600"/>
              </a:spcBef>
              <a:spcAft>
                <a:spcPts val="0"/>
              </a:spcAft>
              <a:buNone/>
              <a:defRPr sz="1200"/>
            </a:lvl8pPr>
            <a:lvl9pPr lvl="8" algn="ctr" rtl="0">
              <a:lnSpc>
                <a:spcPct val="100000"/>
              </a:lnSpc>
              <a:spcBef>
                <a:spcPts val="1600"/>
              </a:spcBef>
              <a:spcAft>
                <a:spcPts val="1600"/>
              </a:spcAft>
              <a:buNone/>
              <a:defRPr sz="1200"/>
            </a:lvl9pPr>
          </a:lstStyle>
          <a:p>
            <a:endParaRPr/>
          </a:p>
        </p:txBody>
      </p:sp>
      <p:sp>
        <p:nvSpPr>
          <p:cNvPr id="107" name="Google Shape;107;p16"/>
          <p:cNvSpPr txBox="1">
            <a:spLocks noGrp="1"/>
          </p:cNvSpPr>
          <p:nvPr>
            <p:ph type="title" idx="7"/>
          </p:nvPr>
        </p:nvSpPr>
        <p:spPr>
          <a:xfrm>
            <a:off x="3651738" y="1959348"/>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200" i="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108" name="Google Shape;108;p16"/>
          <p:cNvSpPr txBox="1">
            <a:spLocks noGrp="1"/>
          </p:cNvSpPr>
          <p:nvPr>
            <p:ph type="subTitle" idx="8"/>
          </p:nvPr>
        </p:nvSpPr>
        <p:spPr>
          <a:xfrm>
            <a:off x="3394338" y="2407775"/>
            <a:ext cx="2356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lvl1pPr>
            <a:lvl2pPr lvl="1" algn="ctr" rtl="0">
              <a:lnSpc>
                <a:spcPct val="100000"/>
              </a:lnSpc>
              <a:spcBef>
                <a:spcPts val="1600"/>
              </a:spcBef>
              <a:spcAft>
                <a:spcPts val="0"/>
              </a:spcAft>
              <a:buNone/>
              <a:defRPr sz="1200"/>
            </a:lvl2pPr>
            <a:lvl3pPr lvl="2" algn="ctr" rtl="0">
              <a:lnSpc>
                <a:spcPct val="100000"/>
              </a:lnSpc>
              <a:spcBef>
                <a:spcPts val="1600"/>
              </a:spcBef>
              <a:spcAft>
                <a:spcPts val="0"/>
              </a:spcAft>
              <a:buNone/>
              <a:defRPr sz="1200"/>
            </a:lvl3pPr>
            <a:lvl4pPr lvl="3" algn="ctr" rtl="0">
              <a:lnSpc>
                <a:spcPct val="100000"/>
              </a:lnSpc>
              <a:spcBef>
                <a:spcPts val="1600"/>
              </a:spcBef>
              <a:spcAft>
                <a:spcPts val="0"/>
              </a:spcAft>
              <a:buNone/>
              <a:defRPr sz="1200"/>
            </a:lvl4pPr>
            <a:lvl5pPr lvl="4" algn="ctr" rtl="0">
              <a:lnSpc>
                <a:spcPct val="100000"/>
              </a:lnSpc>
              <a:spcBef>
                <a:spcPts val="1600"/>
              </a:spcBef>
              <a:spcAft>
                <a:spcPts val="0"/>
              </a:spcAft>
              <a:buNone/>
              <a:defRPr sz="1200"/>
            </a:lvl5pPr>
            <a:lvl6pPr lvl="5" algn="ctr" rtl="0">
              <a:lnSpc>
                <a:spcPct val="100000"/>
              </a:lnSpc>
              <a:spcBef>
                <a:spcPts val="1600"/>
              </a:spcBef>
              <a:spcAft>
                <a:spcPts val="0"/>
              </a:spcAft>
              <a:buNone/>
              <a:defRPr sz="1200"/>
            </a:lvl6pPr>
            <a:lvl7pPr lvl="6" algn="ctr" rtl="0">
              <a:lnSpc>
                <a:spcPct val="100000"/>
              </a:lnSpc>
              <a:spcBef>
                <a:spcPts val="1600"/>
              </a:spcBef>
              <a:spcAft>
                <a:spcPts val="0"/>
              </a:spcAft>
              <a:buNone/>
              <a:defRPr sz="1200"/>
            </a:lvl7pPr>
            <a:lvl8pPr lvl="7" algn="ctr" rtl="0">
              <a:lnSpc>
                <a:spcPct val="100000"/>
              </a:lnSpc>
              <a:spcBef>
                <a:spcPts val="1600"/>
              </a:spcBef>
              <a:spcAft>
                <a:spcPts val="0"/>
              </a:spcAft>
              <a:buNone/>
              <a:defRPr sz="1200"/>
            </a:lvl8pPr>
            <a:lvl9pPr lvl="8" algn="ctr" rtl="0">
              <a:lnSpc>
                <a:spcPct val="100000"/>
              </a:lnSpc>
              <a:spcBef>
                <a:spcPts val="1600"/>
              </a:spcBef>
              <a:spcAft>
                <a:spcPts val="1600"/>
              </a:spcAft>
              <a:buNone/>
              <a:defRPr sz="1200"/>
            </a:lvl9pPr>
          </a:lstStyle>
          <a:p>
            <a:endParaRPr/>
          </a:p>
        </p:txBody>
      </p:sp>
      <p:sp>
        <p:nvSpPr>
          <p:cNvPr id="109" name="Google Shape;109;p16"/>
          <p:cNvSpPr txBox="1">
            <a:spLocks noGrp="1"/>
          </p:cNvSpPr>
          <p:nvPr>
            <p:ph type="title" idx="9"/>
          </p:nvPr>
        </p:nvSpPr>
        <p:spPr>
          <a:xfrm>
            <a:off x="1169738" y="3022385"/>
            <a:ext cx="18414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200" i="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110" name="Google Shape;110;p16"/>
          <p:cNvSpPr txBox="1">
            <a:spLocks noGrp="1"/>
          </p:cNvSpPr>
          <p:nvPr>
            <p:ph type="subTitle" idx="13"/>
          </p:nvPr>
        </p:nvSpPr>
        <p:spPr>
          <a:xfrm>
            <a:off x="912225" y="3470825"/>
            <a:ext cx="2356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lvl1pPr>
            <a:lvl2pPr lvl="1" algn="ctr" rtl="0">
              <a:lnSpc>
                <a:spcPct val="100000"/>
              </a:lnSpc>
              <a:spcBef>
                <a:spcPts val="1600"/>
              </a:spcBef>
              <a:spcAft>
                <a:spcPts val="0"/>
              </a:spcAft>
              <a:buNone/>
              <a:defRPr sz="1200"/>
            </a:lvl2pPr>
            <a:lvl3pPr lvl="2" algn="ctr" rtl="0">
              <a:lnSpc>
                <a:spcPct val="100000"/>
              </a:lnSpc>
              <a:spcBef>
                <a:spcPts val="1600"/>
              </a:spcBef>
              <a:spcAft>
                <a:spcPts val="0"/>
              </a:spcAft>
              <a:buNone/>
              <a:defRPr sz="1200"/>
            </a:lvl3pPr>
            <a:lvl4pPr lvl="3" algn="ctr" rtl="0">
              <a:lnSpc>
                <a:spcPct val="100000"/>
              </a:lnSpc>
              <a:spcBef>
                <a:spcPts val="1600"/>
              </a:spcBef>
              <a:spcAft>
                <a:spcPts val="0"/>
              </a:spcAft>
              <a:buNone/>
              <a:defRPr sz="1200"/>
            </a:lvl4pPr>
            <a:lvl5pPr lvl="4" algn="ctr" rtl="0">
              <a:lnSpc>
                <a:spcPct val="100000"/>
              </a:lnSpc>
              <a:spcBef>
                <a:spcPts val="1600"/>
              </a:spcBef>
              <a:spcAft>
                <a:spcPts val="0"/>
              </a:spcAft>
              <a:buNone/>
              <a:defRPr sz="1200"/>
            </a:lvl5pPr>
            <a:lvl6pPr lvl="5" algn="ctr" rtl="0">
              <a:lnSpc>
                <a:spcPct val="100000"/>
              </a:lnSpc>
              <a:spcBef>
                <a:spcPts val="1600"/>
              </a:spcBef>
              <a:spcAft>
                <a:spcPts val="0"/>
              </a:spcAft>
              <a:buNone/>
              <a:defRPr sz="1200"/>
            </a:lvl6pPr>
            <a:lvl7pPr lvl="6" algn="ctr" rtl="0">
              <a:lnSpc>
                <a:spcPct val="100000"/>
              </a:lnSpc>
              <a:spcBef>
                <a:spcPts val="1600"/>
              </a:spcBef>
              <a:spcAft>
                <a:spcPts val="0"/>
              </a:spcAft>
              <a:buNone/>
              <a:defRPr sz="1200"/>
            </a:lvl7pPr>
            <a:lvl8pPr lvl="7" algn="ctr" rtl="0">
              <a:lnSpc>
                <a:spcPct val="100000"/>
              </a:lnSpc>
              <a:spcBef>
                <a:spcPts val="1600"/>
              </a:spcBef>
              <a:spcAft>
                <a:spcPts val="0"/>
              </a:spcAft>
              <a:buNone/>
              <a:defRPr sz="1200"/>
            </a:lvl8pPr>
            <a:lvl9pPr lvl="8" algn="ctr" rtl="0">
              <a:lnSpc>
                <a:spcPct val="100000"/>
              </a:lnSpc>
              <a:spcBef>
                <a:spcPts val="1600"/>
              </a:spcBef>
              <a:spcAft>
                <a:spcPts val="1600"/>
              </a:spcAft>
              <a:buNone/>
              <a:defRPr sz="1200"/>
            </a:lvl9pPr>
          </a:lstStyle>
          <a:p>
            <a:endParaRPr/>
          </a:p>
        </p:txBody>
      </p:sp>
      <p:sp>
        <p:nvSpPr>
          <p:cNvPr id="111" name="Google Shape;111;p16"/>
          <p:cNvSpPr txBox="1">
            <a:spLocks noGrp="1"/>
          </p:cNvSpPr>
          <p:nvPr>
            <p:ph type="title" idx="14"/>
          </p:nvPr>
        </p:nvSpPr>
        <p:spPr>
          <a:xfrm>
            <a:off x="6329600" y="3022388"/>
            <a:ext cx="1446300" cy="401700"/>
          </a:xfrm>
          <a:prstGeom prst="rect">
            <a:avLst/>
          </a:prstGeom>
          <a:noFill/>
          <a:ln>
            <a:noFill/>
          </a:ln>
        </p:spPr>
        <p:txBody>
          <a:bodyPr spcFirstLastPara="1" wrap="square" lIns="0" tIns="0" rIns="0" bIns="0" anchor="b" anchorCtr="0">
            <a:noAutofit/>
          </a:bodyPr>
          <a:lstStyle>
            <a:lvl1pPr lvl="0" algn="ctr" rtl="0">
              <a:spcBef>
                <a:spcPts val="0"/>
              </a:spcBef>
              <a:spcAft>
                <a:spcPts val="0"/>
              </a:spcAft>
              <a:buSzPts val="1400"/>
              <a:buNone/>
              <a:defRPr sz="1200" i="0"/>
            </a:lvl1pPr>
            <a:lvl2pPr lvl="1" algn="ctr" rtl="0">
              <a:spcBef>
                <a:spcPts val="0"/>
              </a:spcBef>
              <a:spcAft>
                <a:spcPts val="0"/>
              </a:spcAft>
              <a:buSzPts val="1400"/>
              <a:buNone/>
              <a:defRPr sz="1400"/>
            </a:lvl2pPr>
            <a:lvl3pPr lvl="2" algn="ctr" rtl="0">
              <a:spcBef>
                <a:spcPts val="0"/>
              </a:spcBef>
              <a:spcAft>
                <a:spcPts val="0"/>
              </a:spcAft>
              <a:buSzPts val="1400"/>
              <a:buNone/>
              <a:defRPr sz="1400"/>
            </a:lvl3pPr>
            <a:lvl4pPr lvl="3" algn="ctr" rtl="0">
              <a:spcBef>
                <a:spcPts val="0"/>
              </a:spcBef>
              <a:spcAft>
                <a:spcPts val="0"/>
              </a:spcAft>
              <a:buSzPts val="1400"/>
              <a:buNone/>
              <a:defRPr sz="1400"/>
            </a:lvl4pPr>
            <a:lvl5pPr lvl="4" algn="ctr" rtl="0">
              <a:spcBef>
                <a:spcPts val="0"/>
              </a:spcBef>
              <a:spcAft>
                <a:spcPts val="0"/>
              </a:spcAft>
              <a:buSzPts val="1400"/>
              <a:buNone/>
              <a:defRPr sz="1400"/>
            </a:lvl5pPr>
            <a:lvl6pPr lvl="5" algn="ctr" rtl="0">
              <a:spcBef>
                <a:spcPts val="0"/>
              </a:spcBef>
              <a:spcAft>
                <a:spcPts val="0"/>
              </a:spcAft>
              <a:buSzPts val="1400"/>
              <a:buNone/>
              <a:defRPr sz="1400"/>
            </a:lvl6pPr>
            <a:lvl7pPr lvl="6" algn="ctr" rtl="0">
              <a:spcBef>
                <a:spcPts val="0"/>
              </a:spcBef>
              <a:spcAft>
                <a:spcPts val="0"/>
              </a:spcAft>
              <a:buSzPts val="1400"/>
              <a:buNone/>
              <a:defRPr sz="1400"/>
            </a:lvl7pPr>
            <a:lvl8pPr lvl="7" algn="ctr" rtl="0">
              <a:spcBef>
                <a:spcPts val="0"/>
              </a:spcBef>
              <a:spcAft>
                <a:spcPts val="0"/>
              </a:spcAft>
              <a:buSzPts val="1400"/>
              <a:buNone/>
              <a:defRPr sz="1400"/>
            </a:lvl8pPr>
            <a:lvl9pPr lvl="8" algn="ctr" rtl="0">
              <a:spcBef>
                <a:spcPts val="0"/>
              </a:spcBef>
              <a:spcAft>
                <a:spcPts val="0"/>
              </a:spcAft>
              <a:buSzPts val="1400"/>
              <a:buNone/>
              <a:defRPr sz="1400"/>
            </a:lvl9pPr>
          </a:lstStyle>
          <a:p>
            <a:endParaRPr/>
          </a:p>
        </p:txBody>
      </p:sp>
      <p:sp>
        <p:nvSpPr>
          <p:cNvPr id="112" name="Google Shape;112;p16"/>
          <p:cNvSpPr txBox="1">
            <a:spLocks noGrp="1"/>
          </p:cNvSpPr>
          <p:nvPr>
            <p:ph type="subTitle" idx="15"/>
          </p:nvPr>
        </p:nvSpPr>
        <p:spPr>
          <a:xfrm>
            <a:off x="5875671" y="3470825"/>
            <a:ext cx="23562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200"/>
            </a:lvl1pPr>
            <a:lvl2pPr lvl="1" algn="ctr" rtl="0">
              <a:lnSpc>
                <a:spcPct val="100000"/>
              </a:lnSpc>
              <a:spcBef>
                <a:spcPts val="1600"/>
              </a:spcBef>
              <a:spcAft>
                <a:spcPts val="0"/>
              </a:spcAft>
              <a:buNone/>
              <a:defRPr sz="1200"/>
            </a:lvl2pPr>
            <a:lvl3pPr lvl="2" algn="ctr" rtl="0">
              <a:lnSpc>
                <a:spcPct val="100000"/>
              </a:lnSpc>
              <a:spcBef>
                <a:spcPts val="1600"/>
              </a:spcBef>
              <a:spcAft>
                <a:spcPts val="0"/>
              </a:spcAft>
              <a:buNone/>
              <a:defRPr sz="1200"/>
            </a:lvl3pPr>
            <a:lvl4pPr lvl="3" algn="ctr" rtl="0">
              <a:lnSpc>
                <a:spcPct val="100000"/>
              </a:lnSpc>
              <a:spcBef>
                <a:spcPts val="1600"/>
              </a:spcBef>
              <a:spcAft>
                <a:spcPts val="0"/>
              </a:spcAft>
              <a:buNone/>
              <a:defRPr sz="1200"/>
            </a:lvl4pPr>
            <a:lvl5pPr lvl="4" algn="ctr" rtl="0">
              <a:lnSpc>
                <a:spcPct val="100000"/>
              </a:lnSpc>
              <a:spcBef>
                <a:spcPts val="1600"/>
              </a:spcBef>
              <a:spcAft>
                <a:spcPts val="0"/>
              </a:spcAft>
              <a:buNone/>
              <a:defRPr sz="1200"/>
            </a:lvl5pPr>
            <a:lvl6pPr lvl="5" algn="ctr" rtl="0">
              <a:lnSpc>
                <a:spcPct val="100000"/>
              </a:lnSpc>
              <a:spcBef>
                <a:spcPts val="1600"/>
              </a:spcBef>
              <a:spcAft>
                <a:spcPts val="0"/>
              </a:spcAft>
              <a:buNone/>
              <a:defRPr sz="1200"/>
            </a:lvl6pPr>
            <a:lvl7pPr lvl="6" algn="ctr" rtl="0">
              <a:lnSpc>
                <a:spcPct val="100000"/>
              </a:lnSpc>
              <a:spcBef>
                <a:spcPts val="1600"/>
              </a:spcBef>
              <a:spcAft>
                <a:spcPts val="0"/>
              </a:spcAft>
              <a:buNone/>
              <a:defRPr sz="1200"/>
            </a:lvl7pPr>
            <a:lvl8pPr lvl="7" algn="ctr" rtl="0">
              <a:lnSpc>
                <a:spcPct val="100000"/>
              </a:lnSpc>
              <a:spcBef>
                <a:spcPts val="1600"/>
              </a:spcBef>
              <a:spcAft>
                <a:spcPts val="0"/>
              </a:spcAft>
              <a:buNone/>
              <a:defRPr sz="1200"/>
            </a:lvl8pPr>
            <a:lvl9pPr lvl="8" algn="ctr" rtl="0">
              <a:lnSpc>
                <a:spcPct val="100000"/>
              </a:lnSpc>
              <a:spcBef>
                <a:spcPts val="1600"/>
              </a:spcBef>
              <a:spcAft>
                <a:spcPts val="1600"/>
              </a:spcAft>
              <a:buNone/>
              <a:defRPr sz="12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design 9">
  <p:cSld name="TITLE_ONLY_1_1_1_1_1_1_1_1_1">
    <p:bg>
      <p:bgPr>
        <a:solidFill>
          <a:schemeClr val="accent5"/>
        </a:solidFill>
        <a:effectLst/>
      </p:bgPr>
    </p:bg>
    <p:spTree>
      <p:nvGrpSpPr>
        <p:cNvPr id="1" name="Shape 146"/>
        <p:cNvGrpSpPr/>
        <p:nvPr/>
      </p:nvGrpSpPr>
      <p:grpSpPr>
        <a:xfrm>
          <a:off x="0" y="0"/>
          <a:ext cx="0" cy="0"/>
          <a:chOff x="0" y="0"/>
          <a:chExt cx="0" cy="0"/>
        </a:xfrm>
      </p:grpSpPr>
      <p:sp>
        <p:nvSpPr>
          <p:cNvPr id="147" name="Google Shape;147;p26"/>
          <p:cNvSpPr/>
          <p:nvPr/>
        </p:nvSpPr>
        <p:spPr>
          <a:xfrm>
            <a:off x="7623550" y="0"/>
            <a:ext cx="1520413" cy="960299"/>
          </a:xfrm>
          <a:custGeom>
            <a:avLst/>
            <a:gdLst/>
            <a:ahLst/>
            <a:cxnLst/>
            <a:rect l="l" t="t" r="r" b="b"/>
            <a:pathLst>
              <a:path w="38046" h="24030" extrusionOk="0">
                <a:moveTo>
                  <a:pt x="1" y="0"/>
                </a:moveTo>
                <a:cubicBezTo>
                  <a:pt x="623" y="13426"/>
                  <a:pt x="7226" y="24029"/>
                  <a:pt x="16713" y="24029"/>
                </a:cubicBezTo>
                <a:cubicBezTo>
                  <a:pt x="17940" y="24029"/>
                  <a:pt x="19217" y="23851"/>
                  <a:pt x="20534" y="23479"/>
                </a:cubicBezTo>
                <a:cubicBezTo>
                  <a:pt x="27977" y="21378"/>
                  <a:pt x="33287" y="20158"/>
                  <a:pt x="38046" y="19582"/>
                </a:cubicBezTo>
                <a:lnTo>
                  <a:pt x="38046" y="0"/>
                </a:ln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6"/>
          <p:cNvSpPr txBox="1">
            <a:spLocks noGrp="1"/>
          </p:cNvSpPr>
          <p:nvPr>
            <p:ph type="title"/>
          </p:nvPr>
        </p:nvSpPr>
        <p:spPr>
          <a:xfrm>
            <a:off x="719750" y="445025"/>
            <a:ext cx="7704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four columns">
  <p:cSld name="CUSTOM_1">
    <p:spTree>
      <p:nvGrpSpPr>
        <p:cNvPr id="1" name="Shape 161"/>
        <p:cNvGrpSpPr/>
        <p:nvPr/>
      </p:nvGrpSpPr>
      <p:grpSpPr>
        <a:xfrm>
          <a:off x="0" y="0"/>
          <a:ext cx="0" cy="0"/>
          <a:chOff x="0" y="0"/>
          <a:chExt cx="0" cy="0"/>
        </a:xfrm>
      </p:grpSpPr>
      <p:sp>
        <p:nvSpPr>
          <p:cNvPr id="162" name="Google Shape;162;p28"/>
          <p:cNvSpPr/>
          <p:nvPr/>
        </p:nvSpPr>
        <p:spPr>
          <a:xfrm rot="2830185">
            <a:off x="2017644" y="1279731"/>
            <a:ext cx="4230620" cy="3110949"/>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8"/>
          <p:cNvSpPr/>
          <p:nvPr/>
        </p:nvSpPr>
        <p:spPr>
          <a:xfrm rot="10800000">
            <a:off x="6418873" y="1294808"/>
            <a:ext cx="807612" cy="577801"/>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64" name="Google Shape;164;p28"/>
          <p:cNvSpPr/>
          <p:nvPr/>
        </p:nvSpPr>
        <p:spPr>
          <a:xfrm>
            <a:off x="4059873" y="1841050"/>
            <a:ext cx="2964468" cy="212091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65" name="Google Shape;165;p28"/>
          <p:cNvSpPr txBox="1">
            <a:spLocks noGrp="1"/>
          </p:cNvSpPr>
          <p:nvPr>
            <p:ph type="subTitle" idx="1"/>
          </p:nvPr>
        </p:nvSpPr>
        <p:spPr>
          <a:xfrm flipH="1">
            <a:off x="1303375" y="2299950"/>
            <a:ext cx="2894100" cy="57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6" name="Google Shape;166;p28"/>
          <p:cNvSpPr txBox="1">
            <a:spLocks noGrp="1"/>
          </p:cNvSpPr>
          <p:nvPr>
            <p:ph type="subTitle" idx="2"/>
          </p:nvPr>
        </p:nvSpPr>
        <p:spPr>
          <a:xfrm flipH="1">
            <a:off x="4946525" y="2299950"/>
            <a:ext cx="2894100" cy="57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7" name="Google Shape;167;p28"/>
          <p:cNvSpPr txBox="1">
            <a:spLocks noGrp="1"/>
          </p:cNvSpPr>
          <p:nvPr>
            <p:ph type="subTitle" idx="3"/>
          </p:nvPr>
        </p:nvSpPr>
        <p:spPr>
          <a:xfrm flipH="1">
            <a:off x="1303375" y="3863800"/>
            <a:ext cx="2894100" cy="57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8" name="Google Shape;168;p28"/>
          <p:cNvSpPr txBox="1">
            <a:spLocks noGrp="1"/>
          </p:cNvSpPr>
          <p:nvPr>
            <p:ph type="subTitle" idx="4"/>
          </p:nvPr>
        </p:nvSpPr>
        <p:spPr>
          <a:xfrm flipH="1">
            <a:off x="4946525" y="3863800"/>
            <a:ext cx="2894100" cy="577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69" name="Google Shape;169;p28"/>
          <p:cNvSpPr txBox="1">
            <a:spLocks noGrp="1"/>
          </p:cNvSpPr>
          <p:nvPr>
            <p:ph type="subTitle" idx="5"/>
          </p:nvPr>
        </p:nvSpPr>
        <p:spPr>
          <a:xfrm flipH="1">
            <a:off x="1539599" y="1720225"/>
            <a:ext cx="2421600" cy="577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200"/>
              <a:buFont typeface="Playfair Display"/>
              <a:buNone/>
              <a:defRPr sz="1600">
                <a:latin typeface="Playfair Display"/>
                <a:ea typeface="Playfair Display"/>
                <a:cs typeface="Playfair Display"/>
                <a:sym typeface="Playfair Display"/>
              </a:defRPr>
            </a:lvl1pPr>
            <a:lvl2pPr lvl="1"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9pPr>
          </a:lstStyle>
          <a:p>
            <a:endParaRPr/>
          </a:p>
        </p:txBody>
      </p:sp>
      <p:sp>
        <p:nvSpPr>
          <p:cNvPr id="170" name="Google Shape;170;p28"/>
          <p:cNvSpPr txBox="1">
            <a:spLocks noGrp="1"/>
          </p:cNvSpPr>
          <p:nvPr>
            <p:ph type="subTitle" idx="6"/>
          </p:nvPr>
        </p:nvSpPr>
        <p:spPr>
          <a:xfrm flipH="1">
            <a:off x="5182799" y="1720225"/>
            <a:ext cx="2421600" cy="577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200"/>
              <a:buFont typeface="Playfair Display"/>
              <a:buNone/>
              <a:defRPr sz="1600">
                <a:latin typeface="Playfair Display"/>
                <a:ea typeface="Playfair Display"/>
                <a:cs typeface="Playfair Display"/>
                <a:sym typeface="Playfair Display"/>
              </a:defRPr>
            </a:lvl1pPr>
            <a:lvl2pPr lvl="1"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9pPr>
          </a:lstStyle>
          <a:p>
            <a:endParaRPr/>
          </a:p>
        </p:txBody>
      </p:sp>
      <p:sp>
        <p:nvSpPr>
          <p:cNvPr id="171" name="Google Shape;171;p28"/>
          <p:cNvSpPr txBox="1">
            <a:spLocks noGrp="1"/>
          </p:cNvSpPr>
          <p:nvPr>
            <p:ph type="subTitle" idx="7"/>
          </p:nvPr>
        </p:nvSpPr>
        <p:spPr>
          <a:xfrm flipH="1">
            <a:off x="1539599" y="3284075"/>
            <a:ext cx="2421600" cy="577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200"/>
              <a:buFont typeface="Playfair Display"/>
              <a:buNone/>
              <a:defRPr sz="1600">
                <a:latin typeface="Playfair Display"/>
                <a:ea typeface="Playfair Display"/>
                <a:cs typeface="Playfair Display"/>
                <a:sym typeface="Playfair Display"/>
              </a:defRPr>
            </a:lvl1pPr>
            <a:lvl2pPr lvl="1"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9pPr>
          </a:lstStyle>
          <a:p>
            <a:endParaRPr/>
          </a:p>
        </p:txBody>
      </p:sp>
      <p:sp>
        <p:nvSpPr>
          <p:cNvPr id="172" name="Google Shape;172;p28"/>
          <p:cNvSpPr txBox="1">
            <a:spLocks noGrp="1"/>
          </p:cNvSpPr>
          <p:nvPr>
            <p:ph type="subTitle" idx="8"/>
          </p:nvPr>
        </p:nvSpPr>
        <p:spPr>
          <a:xfrm flipH="1">
            <a:off x="5182799" y="3284075"/>
            <a:ext cx="2421600" cy="577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1200"/>
              <a:buFont typeface="Playfair Display"/>
              <a:buNone/>
              <a:defRPr sz="1600">
                <a:latin typeface="Playfair Display"/>
                <a:ea typeface="Playfair Display"/>
                <a:cs typeface="Playfair Display"/>
                <a:sym typeface="Playfair Display"/>
              </a:defRPr>
            </a:lvl1pPr>
            <a:lvl2pPr lvl="1"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2pPr>
            <a:lvl3pPr lvl="2"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3pPr>
            <a:lvl4pPr lvl="3"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4pPr>
            <a:lvl5pPr lvl="4"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5pPr>
            <a:lvl6pPr lvl="5"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6pPr>
            <a:lvl7pPr lvl="6"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7pPr>
            <a:lvl8pPr lvl="7"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8pPr>
            <a:lvl9pPr lvl="8" algn="ctr" rtl="0">
              <a:lnSpc>
                <a:spcPct val="100000"/>
              </a:lnSpc>
              <a:spcBef>
                <a:spcPts val="0"/>
              </a:spcBef>
              <a:spcAft>
                <a:spcPts val="0"/>
              </a:spcAft>
              <a:buSzPts val="1200"/>
              <a:buFont typeface="Playfair Display"/>
              <a:buNone/>
              <a:defRPr>
                <a:latin typeface="Playfair Display"/>
                <a:ea typeface="Playfair Display"/>
                <a:cs typeface="Playfair Display"/>
                <a:sym typeface="Playfair Display"/>
              </a:defRPr>
            </a:lvl9pPr>
          </a:lstStyle>
          <a:p>
            <a:endParaRPr/>
          </a:p>
        </p:txBody>
      </p:sp>
      <p:sp>
        <p:nvSpPr>
          <p:cNvPr id="173" name="Google Shape;173;p28"/>
          <p:cNvSpPr txBox="1">
            <a:spLocks noGrp="1"/>
          </p:cNvSpPr>
          <p:nvPr>
            <p:ph type="title"/>
          </p:nvPr>
        </p:nvSpPr>
        <p:spPr>
          <a:xfrm>
            <a:off x="719750" y="445025"/>
            <a:ext cx="77046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BFBFB"/>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434343"/>
              </a:buClr>
              <a:buSzPts val="2800"/>
              <a:buFont typeface="Playfair Display"/>
              <a:buNone/>
              <a:defRPr sz="2800">
                <a:solidFill>
                  <a:srgbClr val="434343"/>
                </a:solidFill>
                <a:latin typeface="Playfair Display"/>
                <a:ea typeface="Playfair Display"/>
                <a:cs typeface="Playfair Display"/>
                <a:sym typeface="Playfair Display"/>
              </a:defRPr>
            </a:lvl1pPr>
            <a:lvl2pPr lvl="1">
              <a:spcBef>
                <a:spcPts val="0"/>
              </a:spcBef>
              <a:spcAft>
                <a:spcPts val="0"/>
              </a:spcAft>
              <a:buClr>
                <a:srgbClr val="434343"/>
              </a:buClr>
              <a:buSzPts val="2800"/>
              <a:buFont typeface="Playfair Display"/>
              <a:buNone/>
              <a:defRPr sz="2800">
                <a:solidFill>
                  <a:srgbClr val="434343"/>
                </a:solidFill>
                <a:latin typeface="Playfair Display"/>
                <a:ea typeface="Playfair Display"/>
                <a:cs typeface="Playfair Display"/>
                <a:sym typeface="Playfair Display"/>
              </a:defRPr>
            </a:lvl2pPr>
            <a:lvl3pPr lvl="2">
              <a:spcBef>
                <a:spcPts val="0"/>
              </a:spcBef>
              <a:spcAft>
                <a:spcPts val="0"/>
              </a:spcAft>
              <a:buClr>
                <a:srgbClr val="434343"/>
              </a:buClr>
              <a:buSzPts val="2800"/>
              <a:buFont typeface="Playfair Display"/>
              <a:buNone/>
              <a:defRPr sz="2800">
                <a:solidFill>
                  <a:srgbClr val="434343"/>
                </a:solidFill>
                <a:latin typeface="Playfair Display"/>
                <a:ea typeface="Playfair Display"/>
                <a:cs typeface="Playfair Display"/>
                <a:sym typeface="Playfair Display"/>
              </a:defRPr>
            </a:lvl3pPr>
            <a:lvl4pPr lvl="3">
              <a:spcBef>
                <a:spcPts val="0"/>
              </a:spcBef>
              <a:spcAft>
                <a:spcPts val="0"/>
              </a:spcAft>
              <a:buClr>
                <a:srgbClr val="434343"/>
              </a:buClr>
              <a:buSzPts val="2800"/>
              <a:buFont typeface="Playfair Display"/>
              <a:buNone/>
              <a:defRPr sz="2800">
                <a:solidFill>
                  <a:srgbClr val="434343"/>
                </a:solidFill>
                <a:latin typeface="Playfair Display"/>
                <a:ea typeface="Playfair Display"/>
                <a:cs typeface="Playfair Display"/>
                <a:sym typeface="Playfair Display"/>
              </a:defRPr>
            </a:lvl4pPr>
            <a:lvl5pPr lvl="4">
              <a:spcBef>
                <a:spcPts val="0"/>
              </a:spcBef>
              <a:spcAft>
                <a:spcPts val="0"/>
              </a:spcAft>
              <a:buClr>
                <a:srgbClr val="434343"/>
              </a:buClr>
              <a:buSzPts val="2800"/>
              <a:buFont typeface="Playfair Display"/>
              <a:buNone/>
              <a:defRPr sz="2800">
                <a:solidFill>
                  <a:srgbClr val="434343"/>
                </a:solidFill>
                <a:latin typeface="Playfair Display"/>
                <a:ea typeface="Playfair Display"/>
                <a:cs typeface="Playfair Display"/>
                <a:sym typeface="Playfair Display"/>
              </a:defRPr>
            </a:lvl5pPr>
            <a:lvl6pPr lvl="5">
              <a:spcBef>
                <a:spcPts val="0"/>
              </a:spcBef>
              <a:spcAft>
                <a:spcPts val="0"/>
              </a:spcAft>
              <a:buClr>
                <a:srgbClr val="434343"/>
              </a:buClr>
              <a:buSzPts val="2800"/>
              <a:buFont typeface="Playfair Display"/>
              <a:buNone/>
              <a:defRPr sz="2800">
                <a:solidFill>
                  <a:srgbClr val="434343"/>
                </a:solidFill>
                <a:latin typeface="Playfair Display"/>
                <a:ea typeface="Playfair Display"/>
                <a:cs typeface="Playfair Display"/>
                <a:sym typeface="Playfair Display"/>
              </a:defRPr>
            </a:lvl6pPr>
            <a:lvl7pPr lvl="6">
              <a:spcBef>
                <a:spcPts val="0"/>
              </a:spcBef>
              <a:spcAft>
                <a:spcPts val="0"/>
              </a:spcAft>
              <a:buClr>
                <a:srgbClr val="434343"/>
              </a:buClr>
              <a:buSzPts val="2800"/>
              <a:buFont typeface="Playfair Display"/>
              <a:buNone/>
              <a:defRPr sz="2800">
                <a:solidFill>
                  <a:srgbClr val="434343"/>
                </a:solidFill>
                <a:latin typeface="Playfair Display"/>
                <a:ea typeface="Playfair Display"/>
                <a:cs typeface="Playfair Display"/>
                <a:sym typeface="Playfair Display"/>
              </a:defRPr>
            </a:lvl7pPr>
            <a:lvl8pPr lvl="7">
              <a:spcBef>
                <a:spcPts val="0"/>
              </a:spcBef>
              <a:spcAft>
                <a:spcPts val="0"/>
              </a:spcAft>
              <a:buClr>
                <a:srgbClr val="434343"/>
              </a:buClr>
              <a:buSzPts val="2800"/>
              <a:buFont typeface="Playfair Display"/>
              <a:buNone/>
              <a:defRPr sz="2800">
                <a:solidFill>
                  <a:srgbClr val="434343"/>
                </a:solidFill>
                <a:latin typeface="Playfair Display"/>
                <a:ea typeface="Playfair Display"/>
                <a:cs typeface="Playfair Display"/>
                <a:sym typeface="Playfair Display"/>
              </a:defRPr>
            </a:lvl8pPr>
            <a:lvl9pPr lvl="8">
              <a:spcBef>
                <a:spcPts val="0"/>
              </a:spcBef>
              <a:spcAft>
                <a:spcPts val="0"/>
              </a:spcAft>
              <a:buClr>
                <a:srgbClr val="434343"/>
              </a:buClr>
              <a:buSzPts val="2800"/>
              <a:buFont typeface="Playfair Display"/>
              <a:buNone/>
              <a:defRPr sz="2800">
                <a:solidFill>
                  <a:srgbClr val="434343"/>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a:lnSpc>
                <a:spcPct val="115000"/>
              </a:lnSpc>
              <a:spcBef>
                <a:spcPts val="0"/>
              </a:spcBef>
              <a:spcAft>
                <a:spcPts val="0"/>
              </a:spcAft>
              <a:buClr>
                <a:srgbClr val="434343"/>
              </a:buClr>
              <a:buSzPts val="1200"/>
              <a:buFont typeface="Abel"/>
              <a:buChar char="●"/>
              <a:defRPr sz="1200">
                <a:solidFill>
                  <a:srgbClr val="434343"/>
                </a:solidFill>
                <a:latin typeface="Abel"/>
                <a:ea typeface="Abel"/>
                <a:cs typeface="Abel"/>
                <a:sym typeface="Abel"/>
              </a:defRPr>
            </a:lvl1pPr>
            <a:lvl2pPr marL="914400" lvl="1" indent="-304800">
              <a:lnSpc>
                <a:spcPct val="115000"/>
              </a:lnSpc>
              <a:spcBef>
                <a:spcPts val="1600"/>
              </a:spcBef>
              <a:spcAft>
                <a:spcPts val="0"/>
              </a:spcAft>
              <a:buClr>
                <a:srgbClr val="434343"/>
              </a:buClr>
              <a:buSzPts val="1200"/>
              <a:buFont typeface="Abel"/>
              <a:buChar char="○"/>
              <a:defRPr sz="1200">
                <a:solidFill>
                  <a:srgbClr val="434343"/>
                </a:solidFill>
                <a:latin typeface="Abel"/>
                <a:ea typeface="Abel"/>
                <a:cs typeface="Abel"/>
                <a:sym typeface="Abel"/>
              </a:defRPr>
            </a:lvl2pPr>
            <a:lvl3pPr marL="1371600" lvl="2" indent="-304800">
              <a:lnSpc>
                <a:spcPct val="115000"/>
              </a:lnSpc>
              <a:spcBef>
                <a:spcPts val="1600"/>
              </a:spcBef>
              <a:spcAft>
                <a:spcPts val="0"/>
              </a:spcAft>
              <a:buClr>
                <a:srgbClr val="434343"/>
              </a:buClr>
              <a:buSzPts val="1200"/>
              <a:buFont typeface="Abel"/>
              <a:buChar char="■"/>
              <a:defRPr sz="1200">
                <a:solidFill>
                  <a:srgbClr val="434343"/>
                </a:solidFill>
                <a:latin typeface="Abel"/>
                <a:ea typeface="Abel"/>
                <a:cs typeface="Abel"/>
                <a:sym typeface="Abel"/>
              </a:defRPr>
            </a:lvl3pPr>
            <a:lvl4pPr marL="1828800" lvl="3" indent="-304800">
              <a:lnSpc>
                <a:spcPct val="115000"/>
              </a:lnSpc>
              <a:spcBef>
                <a:spcPts val="1600"/>
              </a:spcBef>
              <a:spcAft>
                <a:spcPts val="0"/>
              </a:spcAft>
              <a:buClr>
                <a:srgbClr val="434343"/>
              </a:buClr>
              <a:buSzPts val="1200"/>
              <a:buFont typeface="Abel"/>
              <a:buChar char="●"/>
              <a:defRPr sz="1200">
                <a:solidFill>
                  <a:srgbClr val="434343"/>
                </a:solidFill>
                <a:latin typeface="Abel"/>
                <a:ea typeface="Abel"/>
                <a:cs typeface="Abel"/>
                <a:sym typeface="Abel"/>
              </a:defRPr>
            </a:lvl4pPr>
            <a:lvl5pPr marL="2286000" lvl="4" indent="-304800">
              <a:lnSpc>
                <a:spcPct val="115000"/>
              </a:lnSpc>
              <a:spcBef>
                <a:spcPts val="1600"/>
              </a:spcBef>
              <a:spcAft>
                <a:spcPts val="0"/>
              </a:spcAft>
              <a:buClr>
                <a:srgbClr val="434343"/>
              </a:buClr>
              <a:buSzPts val="1200"/>
              <a:buFont typeface="Abel"/>
              <a:buChar char="○"/>
              <a:defRPr sz="1200">
                <a:solidFill>
                  <a:srgbClr val="434343"/>
                </a:solidFill>
                <a:latin typeface="Abel"/>
                <a:ea typeface="Abel"/>
                <a:cs typeface="Abel"/>
                <a:sym typeface="Abel"/>
              </a:defRPr>
            </a:lvl5pPr>
            <a:lvl6pPr marL="2743200" lvl="5" indent="-304800">
              <a:lnSpc>
                <a:spcPct val="115000"/>
              </a:lnSpc>
              <a:spcBef>
                <a:spcPts val="1600"/>
              </a:spcBef>
              <a:spcAft>
                <a:spcPts val="0"/>
              </a:spcAft>
              <a:buClr>
                <a:srgbClr val="434343"/>
              </a:buClr>
              <a:buSzPts val="1200"/>
              <a:buFont typeface="Abel"/>
              <a:buChar char="■"/>
              <a:defRPr sz="1200">
                <a:solidFill>
                  <a:srgbClr val="434343"/>
                </a:solidFill>
                <a:latin typeface="Abel"/>
                <a:ea typeface="Abel"/>
                <a:cs typeface="Abel"/>
                <a:sym typeface="Abel"/>
              </a:defRPr>
            </a:lvl6pPr>
            <a:lvl7pPr marL="3200400" lvl="6" indent="-304800">
              <a:lnSpc>
                <a:spcPct val="115000"/>
              </a:lnSpc>
              <a:spcBef>
                <a:spcPts val="1600"/>
              </a:spcBef>
              <a:spcAft>
                <a:spcPts val="0"/>
              </a:spcAft>
              <a:buClr>
                <a:srgbClr val="434343"/>
              </a:buClr>
              <a:buSzPts val="1200"/>
              <a:buFont typeface="Abel"/>
              <a:buChar char="●"/>
              <a:defRPr sz="1200">
                <a:solidFill>
                  <a:srgbClr val="434343"/>
                </a:solidFill>
                <a:latin typeface="Abel"/>
                <a:ea typeface="Abel"/>
                <a:cs typeface="Abel"/>
                <a:sym typeface="Abel"/>
              </a:defRPr>
            </a:lvl7pPr>
            <a:lvl8pPr marL="3657600" lvl="7" indent="-304800">
              <a:lnSpc>
                <a:spcPct val="115000"/>
              </a:lnSpc>
              <a:spcBef>
                <a:spcPts val="1600"/>
              </a:spcBef>
              <a:spcAft>
                <a:spcPts val="0"/>
              </a:spcAft>
              <a:buClr>
                <a:srgbClr val="434343"/>
              </a:buClr>
              <a:buSzPts val="1200"/>
              <a:buFont typeface="Abel"/>
              <a:buChar char="○"/>
              <a:defRPr sz="1200">
                <a:solidFill>
                  <a:srgbClr val="434343"/>
                </a:solidFill>
                <a:latin typeface="Abel"/>
                <a:ea typeface="Abel"/>
                <a:cs typeface="Abel"/>
                <a:sym typeface="Abel"/>
              </a:defRPr>
            </a:lvl8pPr>
            <a:lvl9pPr marL="4114800" lvl="8" indent="-304800">
              <a:lnSpc>
                <a:spcPct val="115000"/>
              </a:lnSpc>
              <a:spcBef>
                <a:spcPts val="1600"/>
              </a:spcBef>
              <a:spcAft>
                <a:spcPts val="1600"/>
              </a:spcAft>
              <a:buClr>
                <a:srgbClr val="434343"/>
              </a:buClr>
              <a:buSzPts val="1200"/>
              <a:buFont typeface="Abel"/>
              <a:buChar char="■"/>
              <a:defRPr sz="1200">
                <a:solidFill>
                  <a:srgbClr val="434343"/>
                </a:solidFill>
                <a:latin typeface="Abel"/>
                <a:ea typeface="Abel"/>
                <a:cs typeface="Abel"/>
                <a:sym typeface="Abe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4" r:id="rId3"/>
    <p:sldLayoutId id="2147483658" r:id="rId4"/>
    <p:sldLayoutId id="2147483659" r:id="rId5"/>
    <p:sldLayoutId id="2147483662" r:id="rId6"/>
    <p:sldLayoutId id="2147483672" r:id="rId7"/>
    <p:sldLayoutId id="2147483674"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study.com/academy/lesson/verbal-messages-definition-concepts-principles.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Shape 187"/>
        <p:cNvGrpSpPr/>
        <p:nvPr/>
      </p:nvGrpSpPr>
      <p:grpSpPr>
        <a:xfrm>
          <a:off x="0" y="0"/>
          <a:ext cx="0" cy="0"/>
          <a:chOff x="0" y="0"/>
          <a:chExt cx="0" cy="0"/>
        </a:xfrm>
      </p:grpSpPr>
      <p:sp>
        <p:nvSpPr>
          <p:cNvPr id="189" name="Google Shape;189;p32"/>
          <p:cNvSpPr/>
          <p:nvPr/>
        </p:nvSpPr>
        <p:spPr>
          <a:xfrm>
            <a:off x="-82" y="260762"/>
            <a:ext cx="9144082" cy="5143495"/>
          </a:xfrm>
          <a:custGeom>
            <a:avLst/>
            <a:gdLst/>
            <a:ahLst/>
            <a:cxnLst/>
            <a:rect l="l" t="t" r="r" b="b"/>
            <a:pathLst>
              <a:path w="112650" h="63365" extrusionOk="0">
                <a:moveTo>
                  <a:pt x="40856" y="3091"/>
                </a:moveTo>
                <a:cubicBezTo>
                  <a:pt x="54200" y="3091"/>
                  <a:pt x="63181" y="19070"/>
                  <a:pt x="64514" y="32231"/>
                </a:cubicBezTo>
                <a:cubicBezTo>
                  <a:pt x="65972" y="46614"/>
                  <a:pt x="53105" y="60401"/>
                  <a:pt x="38196" y="60401"/>
                </a:cubicBezTo>
                <a:cubicBezTo>
                  <a:pt x="36834" y="60401"/>
                  <a:pt x="35456" y="60286"/>
                  <a:pt x="34069" y="60046"/>
                </a:cubicBezTo>
                <a:cubicBezTo>
                  <a:pt x="17427" y="57166"/>
                  <a:pt x="3620" y="47595"/>
                  <a:pt x="3620" y="32231"/>
                </a:cubicBezTo>
                <a:cubicBezTo>
                  <a:pt x="3620" y="16870"/>
                  <a:pt x="18376" y="10456"/>
                  <a:pt x="34069" y="4418"/>
                </a:cubicBezTo>
                <a:cubicBezTo>
                  <a:pt x="36436" y="3507"/>
                  <a:pt x="38703" y="3091"/>
                  <a:pt x="40856" y="3091"/>
                </a:cubicBezTo>
                <a:close/>
                <a:moveTo>
                  <a:pt x="1" y="1"/>
                </a:moveTo>
                <a:lnTo>
                  <a:pt x="1" y="63365"/>
                </a:lnTo>
                <a:lnTo>
                  <a:pt x="112650" y="63365"/>
                </a:lnTo>
                <a:lnTo>
                  <a:pt x="112650" y="1"/>
                </a:lnTo>
                <a:close/>
              </a:path>
            </a:pathLst>
          </a:custGeom>
          <a:solidFill>
            <a:srgbClr val="FB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32"/>
          <p:cNvSpPr/>
          <p:nvPr/>
        </p:nvSpPr>
        <p:spPr>
          <a:xfrm rot="10800000" flipH="1">
            <a:off x="4392935" y="21079"/>
            <a:ext cx="4751065" cy="5140175"/>
          </a:xfrm>
          <a:custGeom>
            <a:avLst/>
            <a:gdLst/>
            <a:ahLst/>
            <a:cxnLst/>
            <a:rect l="l" t="t" r="r" b="b"/>
            <a:pathLst>
              <a:path w="37839" h="40938" extrusionOk="0">
                <a:moveTo>
                  <a:pt x="37839" y="0"/>
                </a:moveTo>
                <a:cubicBezTo>
                  <a:pt x="31770" y="767"/>
                  <a:pt x="28951" y="3515"/>
                  <a:pt x="26969" y="11313"/>
                </a:cubicBezTo>
                <a:cubicBezTo>
                  <a:pt x="24991" y="19111"/>
                  <a:pt x="19814" y="21473"/>
                  <a:pt x="9908" y="26266"/>
                </a:cubicBezTo>
                <a:cubicBezTo>
                  <a:pt x="1" y="31059"/>
                  <a:pt x="3737" y="40938"/>
                  <a:pt x="3737" y="40938"/>
                </a:cubicBezTo>
                <a:lnTo>
                  <a:pt x="37839" y="40938"/>
                </a:lnTo>
                <a:lnTo>
                  <a:pt x="37839" y="0"/>
                </a:ln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2"/>
          <p:cNvSpPr/>
          <p:nvPr/>
        </p:nvSpPr>
        <p:spPr>
          <a:xfrm rot="5400000">
            <a:off x="60876" y="3592673"/>
            <a:ext cx="1486600" cy="1608352"/>
          </a:xfrm>
          <a:custGeom>
            <a:avLst/>
            <a:gdLst/>
            <a:ahLst/>
            <a:cxnLst/>
            <a:rect l="l" t="t" r="r" b="b"/>
            <a:pathLst>
              <a:path w="37839" h="40938" extrusionOk="0">
                <a:moveTo>
                  <a:pt x="37839" y="0"/>
                </a:moveTo>
                <a:cubicBezTo>
                  <a:pt x="31770" y="767"/>
                  <a:pt x="28951" y="3515"/>
                  <a:pt x="26969" y="11313"/>
                </a:cubicBezTo>
                <a:cubicBezTo>
                  <a:pt x="24991" y="19111"/>
                  <a:pt x="19814" y="21473"/>
                  <a:pt x="9908" y="26266"/>
                </a:cubicBezTo>
                <a:cubicBezTo>
                  <a:pt x="1" y="31059"/>
                  <a:pt x="3737" y="40938"/>
                  <a:pt x="3737" y="40938"/>
                </a:cubicBezTo>
                <a:lnTo>
                  <a:pt x="37839" y="40938"/>
                </a:lnTo>
                <a:lnTo>
                  <a:pt x="37839" y="0"/>
                </a:ln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2"/>
          <p:cNvSpPr txBox="1">
            <a:spLocks noGrp="1"/>
          </p:cNvSpPr>
          <p:nvPr>
            <p:ph type="ctrTitle"/>
          </p:nvPr>
        </p:nvSpPr>
        <p:spPr>
          <a:xfrm>
            <a:off x="204887" y="1704377"/>
            <a:ext cx="8623956" cy="75901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200" b="1" dirty="0">
                <a:latin typeface="Poppin "/>
              </a:rPr>
              <a:t>Verbal and </a:t>
            </a:r>
            <a:r>
              <a:rPr lang="en" sz="3200" b="1" dirty="0" smtClean="0">
                <a:latin typeface="Poppin "/>
              </a:rPr>
              <a:t>non-Verbal </a:t>
            </a:r>
            <a:r>
              <a:rPr lang="en" sz="3200" b="1" dirty="0">
                <a:latin typeface="Poppin "/>
              </a:rPr>
              <a:t>Communication</a:t>
            </a:r>
            <a:endParaRPr sz="3200" b="1" dirty="0">
              <a:latin typeface="Poppin "/>
              <a:sym typeface="Playfair Display"/>
            </a:endParaRPr>
          </a:p>
        </p:txBody>
      </p:sp>
      <p:sp>
        <p:nvSpPr>
          <p:cNvPr id="193" name="Google Shape;193;p32"/>
          <p:cNvSpPr txBox="1">
            <a:spLocks noGrp="1"/>
          </p:cNvSpPr>
          <p:nvPr>
            <p:ph type="subTitle" idx="1"/>
          </p:nvPr>
        </p:nvSpPr>
        <p:spPr>
          <a:xfrm>
            <a:off x="1965055" y="485011"/>
            <a:ext cx="458828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smtClean="0">
                <a:latin typeface="Poppin "/>
              </a:rPr>
              <a:t>Libyan International Medical University</a:t>
            </a:r>
            <a:endParaRPr lang="en-US" sz="2000" dirty="0">
              <a:latin typeface="Poppin "/>
            </a:endParaRPr>
          </a:p>
        </p:txBody>
      </p:sp>
      <p:sp>
        <p:nvSpPr>
          <p:cNvPr id="10" name="Google Shape;193;p32"/>
          <p:cNvSpPr txBox="1">
            <a:spLocks/>
          </p:cNvSpPr>
          <p:nvPr/>
        </p:nvSpPr>
        <p:spPr>
          <a:xfrm>
            <a:off x="3078708" y="905390"/>
            <a:ext cx="2645546" cy="792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smtClean="0">
                <a:latin typeface="Poppin "/>
              </a:rPr>
              <a:t>Faculty of Business Administration </a:t>
            </a:r>
            <a:endParaRPr lang="en-US" sz="1200" dirty="0">
              <a:latin typeface="Poppin "/>
            </a:endParaRPr>
          </a:p>
        </p:txBody>
      </p:sp>
      <p:sp>
        <p:nvSpPr>
          <p:cNvPr id="11" name="Google Shape;193;p32"/>
          <p:cNvSpPr txBox="1">
            <a:spLocks/>
          </p:cNvSpPr>
          <p:nvPr/>
        </p:nvSpPr>
        <p:spPr>
          <a:xfrm>
            <a:off x="2849759" y="2338705"/>
            <a:ext cx="3037697" cy="171202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800" b="1" dirty="0">
                <a:latin typeface="Poppin "/>
              </a:rPr>
              <a:t>Presented &amp; Prepared by: </a:t>
            </a:r>
          </a:p>
          <a:p>
            <a:pPr marL="0" indent="0" algn="ctr"/>
            <a:r>
              <a:rPr lang="en-US" dirty="0">
                <a:latin typeface="Poppin "/>
              </a:rPr>
              <a:t>Heba N </a:t>
            </a:r>
            <a:r>
              <a:rPr lang="en-US" dirty="0" err="1">
                <a:latin typeface="Poppin "/>
              </a:rPr>
              <a:t>Bushiha</a:t>
            </a:r>
            <a:r>
              <a:rPr lang="en-US" dirty="0">
                <a:latin typeface="Poppin "/>
              </a:rPr>
              <a:t> 3285</a:t>
            </a:r>
          </a:p>
          <a:p>
            <a:pPr marL="0" indent="0" algn="ctr"/>
            <a:r>
              <a:rPr lang="en-US" dirty="0">
                <a:latin typeface="Poppin "/>
              </a:rPr>
              <a:t>Alaa S </a:t>
            </a:r>
            <a:r>
              <a:rPr lang="en-US" dirty="0" err="1">
                <a:latin typeface="Poppin "/>
              </a:rPr>
              <a:t>Rashwan</a:t>
            </a:r>
            <a:r>
              <a:rPr lang="en-US" dirty="0">
                <a:latin typeface="Poppin "/>
              </a:rPr>
              <a:t> 3313</a:t>
            </a:r>
          </a:p>
          <a:p>
            <a:pPr marL="0" indent="0" algn="ctr"/>
            <a:r>
              <a:rPr lang="en-US" dirty="0">
                <a:latin typeface="Poppin "/>
              </a:rPr>
              <a:t>Arwa F </a:t>
            </a:r>
            <a:r>
              <a:rPr lang="en-US" dirty="0" err="1">
                <a:latin typeface="Poppin "/>
              </a:rPr>
              <a:t>Ghaith</a:t>
            </a:r>
            <a:r>
              <a:rPr lang="en-US" dirty="0">
                <a:latin typeface="Poppin "/>
              </a:rPr>
              <a:t> 3275</a:t>
            </a:r>
          </a:p>
          <a:p>
            <a:pPr marL="0" indent="0" algn="ctr"/>
            <a:r>
              <a:rPr lang="en-US" dirty="0">
                <a:latin typeface="Poppin "/>
              </a:rPr>
              <a:t> </a:t>
            </a:r>
            <a:r>
              <a:rPr lang="en-US" dirty="0" err="1">
                <a:latin typeface="Poppin "/>
              </a:rPr>
              <a:t>Roua</a:t>
            </a:r>
            <a:r>
              <a:rPr lang="en-US" dirty="0">
                <a:latin typeface="Poppin "/>
              </a:rPr>
              <a:t> </a:t>
            </a:r>
            <a:r>
              <a:rPr lang="en-US" dirty="0" err="1">
                <a:latin typeface="Poppin "/>
              </a:rPr>
              <a:t>El.frgani</a:t>
            </a:r>
            <a:r>
              <a:rPr lang="en-US" dirty="0">
                <a:latin typeface="Poppin "/>
              </a:rPr>
              <a:t> 3169</a:t>
            </a:r>
          </a:p>
          <a:p>
            <a:pPr marL="0" indent="0" algn="ctr"/>
            <a:r>
              <a:rPr lang="en-US" dirty="0">
                <a:latin typeface="Poppin "/>
              </a:rPr>
              <a:t>Rose T </a:t>
            </a:r>
            <a:r>
              <a:rPr lang="en-US" dirty="0" err="1">
                <a:latin typeface="Poppin "/>
              </a:rPr>
              <a:t>Elgomati</a:t>
            </a:r>
            <a:r>
              <a:rPr lang="en-US" dirty="0">
                <a:latin typeface="Poppin "/>
              </a:rPr>
              <a:t> 3356</a:t>
            </a:r>
          </a:p>
        </p:txBody>
      </p:sp>
      <p:sp>
        <p:nvSpPr>
          <p:cNvPr id="3" name="شكل بيضاوي 2"/>
          <p:cNvSpPr/>
          <p:nvPr/>
        </p:nvSpPr>
        <p:spPr>
          <a:xfrm>
            <a:off x="8664606" y="159798"/>
            <a:ext cx="328474" cy="2929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13" name="Google Shape;193;p32"/>
          <p:cNvSpPr txBox="1">
            <a:spLocks/>
          </p:cNvSpPr>
          <p:nvPr/>
        </p:nvSpPr>
        <p:spPr>
          <a:xfrm>
            <a:off x="8498828" y="159798"/>
            <a:ext cx="514905" cy="42393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2"/>
                </a:solidFill>
                <a:latin typeface="Poppin "/>
              </a:rPr>
              <a:t>    1</a:t>
            </a: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7751" y="117036"/>
            <a:ext cx="1171852" cy="1055472"/>
          </a:xfrm>
          <a:prstGeom prst="rect">
            <a:avLst/>
          </a:prstGeom>
        </p:spPr>
      </p:pic>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803" y="199829"/>
            <a:ext cx="1338576" cy="1131854"/>
          </a:xfrm>
          <a:prstGeom prst="rect">
            <a:avLst/>
          </a:prstGeom>
        </p:spPr>
      </p:pic>
      <p:sp>
        <p:nvSpPr>
          <p:cNvPr id="15" name="Google Shape;193;p32">
            <a:extLst>
              <a:ext uri="{FF2B5EF4-FFF2-40B4-BE49-F238E27FC236}">
                <a16:creationId xmlns:a16="http://schemas.microsoft.com/office/drawing/2014/main" id="{89401EA9-4F81-4FBB-BAE8-4F86D846F441}"/>
              </a:ext>
            </a:extLst>
          </p:cNvPr>
          <p:cNvSpPr txBox="1">
            <a:spLocks/>
          </p:cNvSpPr>
          <p:nvPr/>
        </p:nvSpPr>
        <p:spPr>
          <a:xfrm>
            <a:off x="2882633" y="3982358"/>
            <a:ext cx="3037697" cy="75901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b="1" dirty="0">
                <a:latin typeface="Poppin "/>
              </a:rPr>
              <a:t>Submitted To:</a:t>
            </a:r>
          </a:p>
          <a:p>
            <a:pPr marL="0" indent="0" algn="ctr"/>
            <a:r>
              <a:rPr lang="en-US" dirty="0">
                <a:latin typeface="Poppin "/>
              </a:rPr>
              <a:t>Mr. Farag </a:t>
            </a:r>
            <a:r>
              <a:rPr lang="en-US" dirty="0" err="1">
                <a:latin typeface="Poppin "/>
              </a:rPr>
              <a:t>Elmegresi</a:t>
            </a:r>
            <a:r>
              <a:rPr lang="en-US" dirty="0">
                <a:latin typeface="Poppin "/>
              </a:rPr>
              <a:t> </a:t>
            </a:r>
          </a:p>
          <a:p>
            <a:pPr marL="0" indent="0" algn="ctr"/>
            <a:endParaRPr lang="en-US" dirty="0">
              <a:latin typeface="Poppin "/>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285"/>
        <p:cNvGrpSpPr/>
        <p:nvPr/>
      </p:nvGrpSpPr>
      <p:grpSpPr>
        <a:xfrm>
          <a:off x="0" y="0"/>
          <a:ext cx="0" cy="0"/>
          <a:chOff x="0" y="0"/>
          <a:chExt cx="0" cy="0"/>
        </a:xfrm>
      </p:grpSpPr>
      <p:sp>
        <p:nvSpPr>
          <p:cNvPr id="286" name="Google Shape;286;p41"/>
          <p:cNvSpPr txBox="1">
            <a:spLocks noGrp="1"/>
          </p:cNvSpPr>
          <p:nvPr>
            <p:ph type="title"/>
          </p:nvPr>
        </p:nvSpPr>
        <p:spPr>
          <a:xfrm>
            <a:off x="647063" y="95386"/>
            <a:ext cx="7704600" cy="572700"/>
          </a:xfrm>
          <a:prstGeom prst="rect">
            <a:avLst/>
          </a:prstGeom>
        </p:spPr>
        <p:txBody>
          <a:bodyPr spcFirstLastPara="1" wrap="square" lIns="91425" tIns="91425" rIns="91425" bIns="91425" anchor="t" anchorCtr="0">
            <a:noAutofit/>
          </a:bodyPr>
          <a:lstStyle/>
          <a:p>
            <a:r>
              <a:rPr lang="en-US" sz="3200" b="1" dirty="0">
                <a:latin typeface="Poppin "/>
              </a:rPr>
              <a:t>Types of Non-Verbal Communication</a:t>
            </a:r>
            <a:endParaRPr sz="3000" b="1" dirty="0">
              <a:latin typeface="Poppin "/>
            </a:endParaRPr>
          </a:p>
        </p:txBody>
      </p:sp>
      <p:sp>
        <p:nvSpPr>
          <p:cNvPr id="289" name="Google Shape;289;p41"/>
          <p:cNvSpPr/>
          <p:nvPr/>
        </p:nvSpPr>
        <p:spPr>
          <a:xfrm>
            <a:off x="3426977" y="2665694"/>
            <a:ext cx="2291760" cy="1601938"/>
          </a:xfrm>
          <a:custGeom>
            <a:avLst/>
            <a:gdLst/>
            <a:ahLst/>
            <a:cxnLst/>
            <a:rect l="l" t="t" r="r" b="b"/>
            <a:pathLst>
              <a:path w="16893" h="12087" extrusionOk="0">
                <a:moveTo>
                  <a:pt x="9066" y="1"/>
                </a:moveTo>
                <a:cubicBezTo>
                  <a:pt x="7695" y="1"/>
                  <a:pt x="6073" y="215"/>
                  <a:pt x="4159" y="725"/>
                </a:cubicBezTo>
                <a:cubicBezTo>
                  <a:pt x="1862" y="1337"/>
                  <a:pt x="375" y="2074"/>
                  <a:pt x="177" y="4210"/>
                </a:cubicBezTo>
                <a:cubicBezTo>
                  <a:pt x="1" y="6115"/>
                  <a:pt x="800" y="8433"/>
                  <a:pt x="2785" y="10177"/>
                </a:cubicBezTo>
                <a:cubicBezTo>
                  <a:pt x="4602" y="11773"/>
                  <a:pt x="6115" y="12087"/>
                  <a:pt x="7966" y="12087"/>
                </a:cubicBezTo>
                <a:cubicBezTo>
                  <a:pt x="8388" y="12087"/>
                  <a:pt x="8827" y="12070"/>
                  <a:pt x="9291" y="12049"/>
                </a:cubicBezTo>
                <a:cubicBezTo>
                  <a:pt x="12991" y="11881"/>
                  <a:pt x="16893" y="8342"/>
                  <a:pt x="15878" y="4210"/>
                </a:cubicBezTo>
                <a:cubicBezTo>
                  <a:pt x="15438" y="2422"/>
                  <a:pt x="13671" y="1"/>
                  <a:pt x="9066" y="1"/>
                </a:cubicBezTo>
                <a:close/>
              </a:path>
            </a:pathLst>
          </a:custGeom>
          <a:solidFill>
            <a:srgbClr val="76A5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0" name="Google Shape;290;p41"/>
          <p:cNvSpPr/>
          <p:nvPr/>
        </p:nvSpPr>
        <p:spPr>
          <a:xfrm>
            <a:off x="5992154" y="919587"/>
            <a:ext cx="2466828" cy="1778543"/>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1"/>
          <p:cNvSpPr/>
          <p:nvPr/>
        </p:nvSpPr>
        <p:spPr>
          <a:xfrm>
            <a:off x="900074" y="873308"/>
            <a:ext cx="2339384" cy="1778543"/>
          </a:xfrm>
          <a:custGeom>
            <a:avLst/>
            <a:gdLst/>
            <a:ahLst/>
            <a:cxnLst/>
            <a:rect l="l" t="t" r="r" b="b"/>
            <a:pathLst>
              <a:path w="16891" h="12088" extrusionOk="0">
                <a:moveTo>
                  <a:pt x="8918" y="0"/>
                </a:moveTo>
                <a:cubicBezTo>
                  <a:pt x="8498" y="0"/>
                  <a:pt x="8060" y="16"/>
                  <a:pt x="7597" y="37"/>
                </a:cubicBezTo>
                <a:cubicBezTo>
                  <a:pt x="3897" y="205"/>
                  <a:pt x="0" y="3748"/>
                  <a:pt x="1015" y="7880"/>
                </a:cubicBezTo>
                <a:cubicBezTo>
                  <a:pt x="1452" y="9665"/>
                  <a:pt x="3222" y="12087"/>
                  <a:pt x="7828" y="12087"/>
                </a:cubicBezTo>
                <a:cubicBezTo>
                  <a:pt x="9198" y="12087"/>
                  <a:pt x="10819" y="11873"/>
                  <a:pt x="12730" y="11364"/>
                </a:cubicBezTo>
                <a:cubicBezTo>
                  <a:pt x="15026" y="10749"/>
                  <a:pt x="16514" y="10016"/>
                  <a:pt x="16712" y="7880"/>
                </a:cubicBezTo>
                <a:cubicBezTo>
                  <a:pt x="16891" y="5972"/>
                  <a:pt x="16089" y="3653"/>
                  <a:pt x="14103" y="1909"/>
                </a:cubicBezTo>
                <a:cubicBezTo>
                  <a:pt x="12285" y="315"/>
                  <a:pt x="10771" y="0"/>
                  <a:pt x="8918" y="0"/>
                </a:cubicBez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1"/>
          <p:cNvSpPr txBox="1">
            <a:spLocks noGrp="1"/>
          </p:cNvSpPr>
          <p:nvPr>
            <p:ph type="title" idx="3"/>
          </p:nvPr>
        </p:nvSpPr>
        <p:spPr>
          <a:xfrm>
            <a:off x="6094260" y="2727580"/>
            <a:ext cx="2262616" cy="431614"/>
          </a:xfrm>
          <a:prstGeom prst="rect">
            <a:avLst/>
          </a:prstGeom>
        </p:spPr>
        <p:txBody>
          <a:bodyPr spcFirstLastPara="1" wrap="square" lIns="0" tIns="0" rIns="0" bIns="0" anchor="b" anchorCtr="0">
            <a:noAutofit/>
          </a:bodyPr>
          <a:lstStyle/>
          <a:p>
            <a:pPr lvl="0"/>
            <a:r>
              <a:rPr lang="en-US" sz="2000" dirty="0"/>
              <a:t>Gestures </a:t>
            </a:r>
            <a:endParaRPr sz="2000" dirty="0"/>
          </a:p>
        </p:txBody>
      </p:sp>
      <p:sp>
        <p:nvSpPr>
          <p:cNvPr id="299" name="Google Shape;299;p41"/>
          <p:cNvSpPr txBox="1">
            <a:spLocks noGrp="1"/>
          </p:cNvSpPr>
          <p:nvPr>
            <p:ph type="title" idx="7"/>
          </p:nvPr>
        </p:nvSpPr>
        <p:spPr>
          <a:xfrm>
            <a:off x="1139272" y="2629306"/>
            <a:ext cx="1924276" cy="384915"/>
          </a:xfrm>
          <a:prstGeom prst="rect">
            <a:avLst/>
          </a:prstGeom>
        </p:spPr>
        <p:txBody>
          <a:bodyPr spcFirstLastPara="1" wrap="square" lIns="0" tIns="0" rIns="0" bIns="0" anchor="b" anchorCtr="0">
            <a:noAutofit/>
          </a:bodyPr>
          <a:lstStyle/>
          <a:p>
            <a:pPr lvl="0"/>
            <a:r>
              <a:rPr lang="en-US" sz="1800" dirty="0"/>
              <a:t>Touch </a:t>
            </a:r>
            <a:endParaRPr sz="1800" dirty="0"/>
          </a:p>
        </p:txBody>
      </p:sp>
      <p:sp>
        <p:nvSpPr>
          <p:cNvPr id="301" name="Google Shape;301;p41"/>
          <p:cNvSpPr txBox="1">
            <a:spLocks noGrp="1"/>
          </p:cNvSpPr>
          <p:nvPr>
            <p:ph type="title" idx="9"/>
          </p:nvPr>
        </p:nvSpPr>
        <p:spPr>
          <a:xfrm>
            <a:off x="3669871" y="4531180"/>
            <a:ext cx="1804257" cy="250951"/>
          </a:xfrm>
          <a:prstGeom prst="rect">
            <a:avLst/>
          </a:prstGeom>
        </p:spPr>
        <p:txBody>
          <a:bodyPr spcFirstLastPara="1" wrap="square" lIns="0" tIns="0" rIns="0" bIns="0" anchor="b" anchorCtr="0">
            <a:noAutofit/>
          </a:bodyPr>
          <a:lstStyle/>
          <a:p>
            <a:pPr lvl="0"/>
            <a:r>
              <a:rPr lang="en-US" sz="2000" dirty="0"/>
              <a:t>Voice </a:t>
            </a:r>
            <a:endParaRPr sz="2000" dirty="0"/>
          </a:p>
        </p:txBody>
      </p:sp>
      <p:sp>
        <p:nvSpPr>
          <p:cNvPr id="70" name="Google Shape;193;p32"/>
          <p:cNvSpPr txBox="1">
            <a:spLocks/>
          </p:cNvSpPr>
          <p:nvPr/>
        </p:nvSpPr>
        <p:spPr>
          <a:xfrm>
            <a:off x="8496937" y="314748"/>
            <a:ext cx="37952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10</a:t>
            </a:r>
          </a:p>
        </p:txBody>
      </p:sp>
      <p:pic>
        <p:nvPicPr>
          <p:cNvPr id="3" name="Picture 2">
            <a:extLst>
              <a:ext uri="{FF2B5EF4-FFF2-40B4-BE49-F238E27FC236}">
                <a16:creationId xmlns:a16="http://schemas.microsoft.com/office/drawing/2014/main" id="{2E07428F-ED84-FE45-8C1E-AB96775BF496}"/>
              </a:ext>
            </a:extLst>
          </p:cNvPr>
          <p:cNvPicPr>
            <a:picLocks noChangeAspect="1"/>
          </p:cNvPicPr>
          <p:nvPr/>
        </p:nvPicPr>
        <p:blipFill rotWithShape="1">
          <a:blip r:embed="rId3"/>
          <a:srcRect b="11905"/>
          <a:stretch/>
        </p:blipFill>
        <p:spPr>
          <a:xfrm>
            <a:off x="1199281" y="1159165"/>
            <a:ext cx="1804257" cy="1299386"/>
          </a:xfrm>
          <a:prstGeom prst="ellipse">
            <a:avLst/>
          </a:prstGeom>
        </p:spPr>
      </p:pic>
      <p:pic>
        <p:nvPicPr>
          <p:cNvPr id="5" name="Picture 4">
            <a:extLst>
              <a:ext uri="{FF2B5EF4-FFF2-40B4-BE49-F238E27FC236}">
                <a16:creationId xmlns:a16="http://schemas.microsoft.com/office/drawing/2014/main" id="{4FA0D703-71FF-A047-8871-88D121CBE698}"/>
              </a:ext>
            </a:extLst>
          </p:cNvPr>
          <p:cNvPicPr>
            <a:picLocks noChangeAspect="1"/>
          </p:cNvPicPr>
          <p:nvPr/>
        </p:nvPicPr>
        <p:blipFill>
          <a:blip r:embed="rId4"/>
          <a:stretch>
            <a:fillRect/>
          </a:stretch>
        </p:blipFill>
        <p:spPr>
          <a:xfrm>
            <a:off x="3621585" y="2921944"/>
            <a:ext cx="1879600" cy="1079500"/>
          </a:xfrm>
          <a:prstGeom prst="ellipse">
            <a:avLst/>
          </a:prstGeom>
        </p:spPr>
      </p:pic>
      <p:pic>
        <p:nvPicPr>
          <p:cNvPr id="7" name="Picture 6">
            <a:extLst>
              <a:ext uri="{FF2B5EF4-FFF2-40B4-BE49-F238E27FC236}">
                <a16:creationId xmlns:a16="http://schemas.microsoft.com/office/drawing/2014/main" id="{BB3701AE-ADC1-8247-8B9A-A37C0C42BA4D}"/>
              </a:ext>
            </a:extLst>
          </p:cNvPr>
          <p:cNvPicPr>
            <a:picLocks noChangeAspect="1"/>
          </p:cNvPicPr>
          <p:nvPr/>
        </p:nvPicPr>
        <p:blipFill>
          <a:blip r:embed="rId5"/>
          <a:stretch>
            <a:fillRect/>
          </a:stretch>
        </p:blipFill>
        <p:spPr>
          <a:xfrm>
            <a:off x="6399584" y="1054389"/>
            <a:ext cx="1545135" cy="1416379"/>
          </a:xfrm>
          <a:prstGeom prst="ellipse">
            <a:avLst/>
          </a:prstGeom>
        </p:spPr>
      </p:pic>
    </p:spTree>
    <p:extLst>
      <p:ext uri="{BB962C8B-B14F-4D97-AF65-F5344CB8AC3E}">
        <p14:creationId xmlns:p14="http://schemas.microsoft.com/office/powerpoint/2010/main" val="17823909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9"/>
                                        </p:tgtEl>
                                        <p:attrNameLst>
                                          <p:attrName>style.visibility</p:attrName>
                                        </p:attrNameLst>
                                      </p:cBhvr>
                                      <p:to>
                                        <p:strVal val="visible"/>
                                      </p:to>
                                    </p:set>
                                    <p:anim calcmode="lin" valueType="num">
                                      <p:cBhvr additive="base">
                                        <p:cTn id="7" dur="500" fill="hold"/>
                                        <p:tgtEl>
                                          <p:spTgt spid="299"/>
                                        </p:tgtEl>
                                        <p:attrNameLst>
                                          <p:attrName>ppt_x</p:attrName>
                                        </p:attrNameLst>
                                      </p:cBhvr>
                                      <p:tavLst>
                                        <p:tav tm="0">
                                          <p:val>
                                            <p:strVal val="#ppt_x"/>
                                          </p:val>
                                        </p:tav>
                                        <p:tav tm="100000">
                                          <p:val>
                                            <p:strVal val="#ppt_x"/>
                                          </p:val>
                                        </p:tav>
                                      </p:tavLst>
                                    </p:anim>
                                    <p:anim calcmode="lin" valueType="num">
                                      <p:cBhvr additive="base">
                                        <p:cTn id="8" dur="500" fill="hold"/>
                                        <p:tgtEl>
                                          <p:spTgt spid="2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1"/>
                                        </p:tgtEl>
                                        <p:attrNameLst>
                                          <p:attrName>style.visibility</p:attrName>
                                        </p:attrNameLst>
                                      </p:cBhvr>
                                      <p:to>
                                        <p:strVal val="visible"/>
                                      </p:to>
                                    </p:set>
                                    <p:anim calcmode="lin" valueType="num">
                                      <p:cBhvr additive="base">
                                        <p:cTn id="13" dur="500" fill="hold"/>
                                        <p:tgtEl>
                                          <p:spTgt spid="301"/>
                                        </p:tgtEl>
                                        <p:attrNameLst>
                                          <p:attrName>ppt_x</p:attrName>
                                        </p:attrNameLst>
                                      </p:cBhvr>
                                      <p:tavLst>
                                        <p:tav tm="0">
                                          <p:val>
                                            <p:strVal val="#ppt_x"/>
                                          </p:val>
                                        </p:tav>
                                        <p:tav tm="100000">
                                          <p:val>
                                            <p:strVal val="#ppt_x"/>
                                          </p:val>
                                        </p:tav>
                                      </p:tavLst>
                                    </p:anim>
                                    <p:anim calcmode="lin" valueType="num">
                                      <p:cBhvr additive="base">
                                        <p:cTn id="14" dur="500" fill="hold"/>
                                        <p:tgtEl>
                                          <p:spTgt spid="30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5"/>
                                        </p:tgtEl>
                                        <p:attrNameLst>
                                          <p:attrName>style.visibility</p:attrName>
                                        </p:attrNameLst>
                                      </p:cBhvr>
                                      <p:to>
                                        <p:strVal val="visible"/>
                                      </p:to>
                                    </p:set>
                                    <p:anim calcmode="lin" valueType="num">
                                      <p:cBhvr additive="base">
                                        <p:cTn id="19" dur="500" fill="hold"/>
                                        <p:tgtEl>
                                          <p:spTgt spid="295"/>
                                        </p:tgtEl>
                                        <p:attrNameLst>
                                          <p:attrName>ppt_x</p:attrName>
                                        </p:attrNameLst>
                                      </p:cBhvr>
                                      <p:tavLst>
                                        <p:tav tm="0">
                                          <p:val>
                                            <p:strVal val="#ppt_x"/>
                                          </p:val>
                                        </p:tav>
                                        <p:tav tm="100000">
                                          <p:val>
                                            <p:strVal val="#ppt_x"/>
                                          </p:val>
                                        </p:tav>
                                      </p:tavLst>
                                    </p:anim>
                                    <p:anim calcmode="lin" valueType="num">
                                      <p:cBhvr additive="base">
                                        <p:cTn id="20" dur="500" fill="hold"/>
                                        <p:tgtEl>
                                          <p:spTgt spid="2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 grpId="0"/>
      <p:bldP spid="299" grpId="0"/>
      <p:bldP spid="30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4"/>
          <p:cNvSpPr txBox="1">
            <a:spLocks noGrp="1"/>
          </p:cNvSpPr>
          <p:nvPr>
            <p:ph type="subTitle" idx="2"/>
          </p:nvPr>
        </p:nvSpPr>
        <p:spPr>
          <a:xfrm flipH="1">
            <a:off x="167148" y="2256836"/>
            <a:ext cx="3000405" cy="670500"/>
          </a:xfrm>
          <a:prstGeom prst="rect">
            <a:avLst/>
          </a:prstGeom>
        </p:spPr>
        <p:txBody>
          <a:bodyPr spcFirstLastPara="1" wrap="square" lIns="91425" tIns="91425" rIns="91425" bIns="91425" anchor="b" anchorCtr="0">
            <a:noAutofit/>
          </a:bodyPr>
          <a:lstStyle/>
          <a:p>
            <a:pPr marL="0" lvl="0" indent="0" algn="l"/>
            <a:r>
              <a:rPr lang="en-US" sz="1800" dirty="0"/>
              <a:t>Maintaining comfortable eye contact </a:t>
            </a:r>
            <a:endParaRPr sz="1600" dirty="0">
              <a:latin typeface="Playfair Display"/>
              <a:ea typeface="Playfair Display"/>
              <a:cs typeface="Playfair Display"/>
              <a:sym typeface="Playfair Display"/>
            </a:endParaRPr>
          </a:p>
        </p:txBody>
      </p:sp>
      <p:sp>
        <p:nvSpPr>
          <p:cNvPr id="205" name="Google Shape;205;p34"/>
          <p:cNvSpPr/>
          <p:nvPr/>
        </p:nvSpPr>
        <p:spPr>
          <a:xfrm>
            <a:off x="4909706" y="3431600"/>
            <a:ext cx="850266" cy="625253"/>
          </a:xfrm>
          <a:custGeom>
            <a:avLst/>
            <a:gdLst/>
            <a:ahLst/>
            <a:cxnLst/>
            <a:rect l="l" t="t" r="r" b="b"/>
            <a:pathLst>
              <a:path w="16498" h="12132" extrusionOk="0">
                <a:moveTo>
                  <a:pt x="7973" y="1"/>
                </a:moveTo>
                <a:cubicBezTo>
                  <a:pt x="7489" y="1"/>
                  <a:pt x="7030" y="47"/>
                  <a:pt x="6606" y="126"/>
                </a:cubicBezTo>
                <a:cubicBezTo>
                  <a:pt x="3445" y="716"/>
                  <a:pt x="576" y="3394"/>
                  <a:pt x="100" y="6519"/>
                </a:cubicBezTo>
                <a:cubicBezTo>
                  <a:pt x="26" y="7013"/>
                  <a:pt x="1" y="7501"/>
                  <a:pt x="23" y="7969"/>
                </a:cubicBezTo>
                <a:cubicBezTo>
                  <a:pt x="112" y="9903"/>
                  <a:pt x="1424" y="12132"/>
                  <a:pt x="4189" y="12132"/>
                </a:cubicBezTo>
                <a:cubicBezTo>
                  <a:pt x="4828" y="12132"/>
                  <a:pt x="5545" y="12012"/>
                  <a:pt x="6342" y="11743"/>
                </a:cubicBezTo>
                <a:cubicBezTo>
                  <a:pt x="9464" y="10688"/>
                  <a:pt x="14252" y="11303"/>
                  <a:pt x="15724" y="7969"/>
                </a:cubicBezTo>
                <a:cubicBezTo>
                  <a:pt x="16497" y="6214"/>
                  <a:pt x="15097" y="3742"/>
                  <a:pt x="13112" y="1998"/>
                </a:cubicBezTo>
                <a:cubicBezTo>
                  <a:pt x="11406" y="499"/>
                  <a:pt x="9558" y="1"/>
                  <a:pt x="7973" y="1"/>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6" name="Google Shape;206;p34"/>
          <p:cNvSpPr/>
          <p:nvPr/>
        </p:nvSpPr>
        <p:spPr>
          <a:xfrm>
            <a:off x="3437050" y="3525672"/>
            <a:ext cx="870623" cy="622934"/>
          </a:xfrm>
          <a:custGeom>
            <a:avLst/>
            <a:gdLst/>
            <a:ahLst/>
            <a:cxnLst/>
            <a:rect l="l" t="t" r="r" b="b"/>
            <a:pathLst>
              <a:path w="16893" h="12087" extrusionOk="0">
                <a:moveTo>
                  <a:pt x="9066" y="1"/>
                </a:moveTo>
                <a:cubicBezTo>
                  <a:pt x="7695" y="1"/>
                  <a:pt x="6073" y="215"/>
                  <a:pt x="4159" y="725"/>
                </a:cubicBezTo>
                <a:cubicBezTo>
                  <a:pt x="1862" y="1337"/>
                  <a:pt x="375" y="2074"/>
                  <a:pt x="177" y="4210"/>
                </a:cubicBezTo>
                <a:cubicBezTo>
                  <a:pt x="1" y="6115"/>
                  <a:pt x="800" y="8433"/>
                  <a:pt x="2785" y="10177"/>
                </a:cubicBezTo>
                <a:cubicBezTo>
                  <a:pt x="4602" y="11773"/>
                  <a:pt x="6115" y="12087"/>
                  <a:pt x="7966" y="12087"/>
                </a:cubicBezTo>
                <a:cubicBezTo>
                  <a:pt x="8388" y="12087"/>
                  <a:pt x="8827" y="12070"/>
                  <a:pt x="9291" y="12049"/>
                </a:cubicBezTo>
                <a:cubicBezTo>
                  <a:pt x="12991" y="11881"/>
                  <a:pt x="16893" y="8342"/>
                  <a:pt x="15878" y="4210"/>
                </a:cubicBezTo>
                <a:cubicBezTo>
                  <a:pt x="15438" y="2422"/>
                  <a:pt x="13671" y="1"/>
                  <a:pt x="9066"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7" name="Google Shape;207;p34"/>
          <p:cNvSpPr/>
          <p:nvPr/>
        </p:nvSpPr>
        <p:spPr>
          <a:xfrm rot="-9899947">
            <a:off x="4915662" y="2262582"/>
            <a:ext cx="850288" cy="625269"/>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8" name="Google Shape;208;p34"/>
          <p:cNvSpPr/>
          <p:nvPr/>
        </p:nvSpPr>
        <p:spPr>
          <a:xfrm>
            <a:off x="3427218" y="2280645"/>
            <a:ext cx="870623" cy="62288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4343"/>
              </a:solidFill>
            </a:endParaRPr>
          </a:p>
        </p:txBody>
      </p:sp>
      <p:sp>
        <p:nvSpPr>
          <p:cNvPr id="210" name="Google Shape;210;p34"/>
          <p:cNvSpPr txBox="1">
            <a:spLocks noGrp="1"/>
          </p:cNvSpPr>
          <p:nvPr>
            <p:ph type="title"/>
          </p:nvPr>
        </p:nvSpPr>
        <p:spPr>
          <a:xfrm flipH="1">
            <a:off x="4912038" y="3272347"/>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11" name="Google Shape;211;p34"/>
          <p:cNvSpPr txBox="1">
            <a:spLocks noGrp="1"/>
          </p:cNvSpPr>
          <p:nvPr>
            <p:ph type="title" idx="4"/>
          </p:nvPr>
        </p:nvSpPr>
        <p:spPr>
          <a:xfrm flipH="1">
            <a:off x="3464285" y="2174035"/>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12" name="Google Shape;212;p34"/>
          <p:cNvSpPr txBox="1">
            <a:spLocks noGrp="1"/>
          </p:cNvSpPr>
          <p:nvPr>
            <p:ph type="title" idx="5"/>
          </p:nvPr>
        </p:nvSpPr>
        <p:spPr>
          <a:xfrm flipH="1">
            <a:off x="3474314" y="3355114"/>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13" name="Google Shape;213;p34"/>
          <p:cNvSpPr txBox="1">
            <a:spLocks noGrp="1"/>
          </p:cNvSpPr>
          <p:nvPr>
            <p:ph type="title" idx="13"/>
          </p:nvPr>
        </p:nvSpPr>
        <p:spPr>
          <a:xfrm flipH="1">
            <a:off x="4971052" y="2084393"/>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14" name="Google Shape;214;p34"/>
          <p:cNvSpPr txBox="1">
            <a:spLocks noGrp="1"/>
          </p:cNvSpPr>
          <p:nvPr>
            <p:ph type="subTitle" idx="1"/>
          </p:nvPr>
        </p:nvSpPr>
        <p:spPr>
          <a:xfrm flipH="1">
            <a:off x="5960101" y="3476037"/>
            <a:ext cx="2814859" cy="527896"/>
          </a:xfrm>
          <a:prstGeom prst="rect">
            <a:avLst/>
          </a:prstGeom>
        </p:spPr>
        <p:txBody>
          <a:bodyPr spcFirstLastPara="1" wrap="square" lIns="91425" tIns="91425" rIns="91425" bIns="91425" anchor="b" anchorCtr="0">
            <a:noAutofit/>
          </a:bodyPr>
          <a:lstStyle/>
          <a:p>
            <a:pPr marL="0" lvl="0" indent="0"/>
            <a:r>
              <a:rPr lang="en-US" sz="1800" dirty="0"/>
              <a:t>consider the context </a:t>
            </a:r>
            <a:endParaRPr sz="1800" dirty="0">
              <a:latin typeface="Playfair Display"/>
              <a:ea typeface="Playfair Display"/>
              <a:cs typeface="Playfair Display"/>
              <a:sym typeface="Playfair Display"/>
            </a:endParaRPr>
          </a:p>
        </p:txBody>
      </p:sp>
      <p:sp>
        <p:nvSpPr>
          <p:cNvPr id="219" name="Google Shape;219;p34"/>
          <p:cNvSpPr txBox="1">
            <a:spLocks noGrp="1"/>
          </p:cNvSpPr>
          <p:nvPr>
            <p:ph type="subTitle" idx="9"/>
          </p:nvPr>
        </p:nvSpPr>
        <p:spPr>
          <a:xfrm flipH="1">
            <a:off x="5970217" y="2056232"/>
            <a:ext cx="3182660" cy="768871"/>
          </a:xfrm>
          <a:prstGeom prst="rect">
            <a:avLst/>
          </a:prstGeom>
        </p:spPr>
        <p:txBody>
          <a:bodyPr spcFirstLastPara="1" wrap="square" lIns="91425" tIns="91425" rIns="91425" bIns="91425" anchor="b" anchorCtr="0">
            <a:noAutofit/>
          </a:bodyPr>
          <a:lstStyle/>
          <a:p>
            <a:pPr marL="0" lvl="0" indent="0"/>
            <a:r>
              <a:rPr lang="en-US" sz="1600" dirty="0"/>
              <a:t>Use signals to add meaning to your </a:t>
            </a:r>
            <a:endParaRPr sz="1600" dirty="0">
              <a:latin typeface="Playfair Display"/>
              <a:ea typeface="Playfair Display"/>
              <a:cs typeface="Playfair Display"/>
              <a:sym typeface="Playfair Display"/>
            </a:endParaRPr>
          </a:p>
        </p:txBody>
      </p:sp>
      <p:sp>
        <p:nvSpPr>
          <p:cNvPr id="18" name="Google Shape;204;p34"/>
          <p:cNvSpPr txBox="1">
            <a:spLocks/>
          </p:cNvSpPr>
          <p:nvPr/>
        </p:nvSpPr>
        <p:spPr>
          <a:xfrm flipH="1">
            <a:off x="852680" y="836296"/>
            <a:ext cx="7438639" cy="6705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E87E45"/>
              </a:buClr>
              <a:buSzPts val="1400"/>
              <a:buFont typeface="Playfair Display"/>
              <a:buNone/>
              <a:defRPr sz="3600" b="0" i="0" u="none" strike="noStrike" cap="none">
                <a:solidFill>
                  <a:srgbClr val="434343"/>
                </a:solidFill>
                <a:latin typeface="Playfair Display"/>
                <a:ea typeface="Playfair Display"/>
                <a:cs typeface="Playfair Display"/>
                <a:sym typeface="Playfair Display"/>
              </a:defRPr>
            </a:lvl1pPr>
            <a:lvl2pPr marL="914400" marR="0" lvl="1"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2pPr>
            <a:lvl3pPr marL="1371600" marR="0" lvl="2"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3pPr>
            <a:lvl4pPr marL="1828800" marR="0" lvl="3"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4pPr>
            <a:lvl5pPr marL="2286000" marR="0" lvl="4"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5pPr>
            <a:lvl6pPr marL="2743200" marR="0" lvl="5"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6pPr>
            <a:lvl7pPr marL="3200400" marR="0" lvl="6"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7pPr>
            <a:lvl8pPr marL="3657600" marR="0" lvl="7"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8pPr>
            <a:lvl9pPr marL="4114800" marR="0" lvl="8"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9pPr>
          </a:lstStyle>
          <a:p>
            <a:pPr marL="0" indent="0" algn="ctr"/>
            <a:r>
              <a:rPr lang="en-US" b="1" dirty="0"/>
              <a:t>Methods to Improve Non-Verbal Communication</a:t>
            </a:r>
            <a:r>
              <a:rPr lang="en-LY" sz="3200" dirty="0"/>
              <a:t> </a:t>
            </a:r>
            <a:endParaRPr lang="en-US" sz="3200" b="1" dirty="0">
              <a:effectLst>
                <a:outerShdw blurRad="38100" dist="38100" dir="2700000" algn="tl">
                  <a:srgbClr val="000000">
                    <a:alpha val="43137"/>
                  </a:srgbClr>
                </a:outerShdw>
              </a:effectLst>
              <a:latin typeface="Poppin "/>
            </a:endParaRPr>
          </a:p>
        </p:txBody>
      </p:sp>
      <p:sp>
        <p:nvSpPr>
          <p:cNvPr id="53" name="Google Shape;193;p32"/>
          <p:cNvSpPr txBox="1">
            <a:spLocks/>
          </p:cNvSpPr>
          <p:nvPr/>
        </p:nvSpPr>
        <p:spPr>
          <a:xfrm>
            <a:off x="8643521" y="230818"/>
            <a:ext cx="37952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11</a:t>
            </a:r>
          </a:p>
        </p:txBody>
      </p:sp>
      <p:sp>
        <p:nvSpPr>
          <p:cNvPr id="56" name="Google Shape;219;p34"/>
          <p:cNvSpPr txBox="1">
            <a:spLocks noGrp="1"/>
          </p:cNvSpPr>
          <p:nvPr>
            <p:ph type="subTitle" idx="3"/>
          </p:nvPr>
        </p:nvSpPr>
        <p:spPr>
          <a:xfrm flipH="1">
            <a:off x="75626" y="3355114"/>
            <a:ext cx="3183984" cy="670500"/>
          </a:xfrm>
          <a:prstGeom prst="rect">
            <a:avLst/>
          </a:prstGeom>
        </p:spPr>
        <p:txBody>
          <a:bodyPr spcFirstLastPara="1" wrap="square" lIns="91425" tIns="91425" rIns="91425" bIns="91425" anchor="b" anchorCtr="0">
            <a:noAutofit/>
          </a:bodyPr>
          <a:lstStyle/>
          <a:p>
            <a:pPr marL="0" indent="0" algn="l"/>
            <a:r>
              <a:rPr lang="en-US" sz="1600" dirty="0"/>
              <a:t>Be aware that signals can be misread </a:t>
            </a:r>
            <a:endParaRPr sz="1600" dirty="0">
              <a:latin typeface="Playfair Display"/>
              <a:ea typeface="Playfair Display"/>
              <a:cs typeface="Playfair Display"/>
              <a:sym typeface="Playfair Display"/>
            </a:endParaRPr>
          </a:p>
        </p:txBody>
      </p:sp>
    </p:spTree>
    <p:extLst>
      <p:ext uri="{BB962C8B-B14F-4D97-AF65-F5344CB8AC3E}">
        <p14:creationId xmlns:p14="http://schemas.microsoft.com/office/powerpoint/2010/main" val="39322466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
                                            <p:txEl>
                                              <p:pRg st="0" end="0"/>
                                            </p:txEl>
                                          </p:spTgt>
                                        </p:tgtEl>
                                        <p:attrNameLst>
                                          <p:attrName>style.visibility</p:attrName>
                                        </p:attrNameLst>
                                      </p:cBhvr>
                                      <p:to>
                                        <p:strVal val="visible"/>
                                      </p:to>
                                    </p:set>
                                    <p:animEffect transition="in" filter="fade">
                                      <p:cBhvr>
                                        <p:cTn id="7" dur="500"/>
                                        <p:tgtEl>
                                          <p:spTgt spid="20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9">
                                            <p:txEl>
                                              <p:pRg st="0" end="0"/>
                                            </p:txEl>
                                          </p:spTgt>
                                        </p:tgtEl>
                                        <p:attrNameLst>
                                          <p:attrName>style.visibility</p:attrName>
                                        </p:attrNameLst>
                                      </p:cBhvr>
                                      <p:to>
                                        <p:strVal val="visible"/>
                                      </p:to>
                                    </p:set>
                                    <p:animEffect transition="in" filter="fade">
                                      <p:cBhvr>
                                        <p:cTn id="12" dur="500"/>
                                        <p:tgtEl>
                                          <p:spTgt spid="2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
                                            <p:txEl>
                                              <p:pRg st="0" end="0"/>
                                            </p:txEl>
                                          </p:spTgt>
                                        </p:tgtEl>
                                        <p:attrNameLst>
                                          <p:attrName>style.visibility</p:attrName>
                                        </p:attrNameLst>
                                      </p:cBhvr>
                                      <p:to>
                                        <p:strVal val="visible"/>
                                      </p:to>
                                    </p:set>
                                    <p:animEffect transition="in" filter="fade">
                                      <p:cBhvr>
                                        <p:cTn id="17" dur="500"/>
                                        <p:tgtEl>
                                          <p:spTgt spid="5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4">
                                            <p:txEl>
                                              <p:pRg st="0" end="0"/>
                                            </p:txEl>
                                          </p:spTgt>
                                        </p:tgtEl>
                                        <p:attrNameLst>
                                          <p:attrName>style.visibility</p:attrName>
                                        </p:attrNameLst>
                                      </p:cBhvr>
                                      <p:to>
                                        <p:strVal val="visible"/>
                                      </p:to>
                                    </p:set>
                                    <p:animEffect transition="in" filter="fade">
                                      <p:cBhvr>
                                        <p:cTn id="22" dur="500"/>
                                        <p:tgtEl>
                                          <p:spTgt spid="2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build="p"/>
      <p:bldP spid="214" grpId="0" build="p"/>
      <p:bldP spid="219" grpId="0" build="p"/>
      <p:bldP spid="5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697"/>
        <p:cNvGrpSpPr/>
        <p:nvPr/>
      </p:nvGrpSpPr>
      <p:grpSpPr>
        <a:xfrm>
          <a:off x="0" y="0"/>
          <a:ext cx="0" cy="0"/>
          <a:chOff x="0" y="0"/>
          <a:chExt cx="0" cy="0"/>
        </a:xfrm>
      </p:grpSpPr>
      <p:sp>
        <p:nvSpPr>
          <p:cNvPr id="699" name="Google Shape;699;p55"/>
          <p:cNvSpPr/>
          <p:nvPr/>
        </p:nvSpPr>
        <p:spPr>
          <a:xfrm>
            <a:off x="1553592" y="683581"/>
            <a:ext cx="5823752" cy="4154749"/>
          </a:xfrm>
          <a:prstGeom prst="roundRect">
            <a:avLst>
              <a:gd name="adj" fmla="val 22613"/>
            </a:avLst>
          </a:prstGeom>
          <a:solidFill>
            <a:srgbClr val="FB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55"/>
          <p:cNvSpPr/>
          <p:nvPr/>
        </p:nvSpPr>
        <p:spPr>
          <a:xfrm flipH="1">
            <a:off x="3231472" y="159797"/>
            <a:ext cx="2467991" cy="1168670"/>
          </a:xfrm>
          <a:custGeom>
            <a:avLst/>
            <a:gdLst/>
            <a:ahLst/>
            <a:cxnLst/>
            <a:rect l="l" t="t" r="r" b="b"/>
            <a:pathLst>
              <a:path w="16498" h="12132" extrusionOk="0">
                <a:moveTo>
                  <a:pt x="7973" y="1"/>
                </a:moveTo>
                <a:cubicBezTo>
                  <a:pt x="7489" y="1"/>
                  <a:pt x="7030" y="47"/>
                  <a:pt x="6606" y="126"/>
                </a:cubicBezTo>
                <a:cubicBezTo>
                  <a:pt x="3445" y="716"/>
                  <a:pt x="576" y="3394"/>
                  <a:pt x="100" y="6519"/>
                </a:cubicBezTo>
                <a:cubicBezTo>
                  <a:pt x="26" y="7013"/>
                  <a:pt x="1" y="7501"/>
                  <a:pt x="23" y="7969"/>
                </a:cubicBezTo>
                <a:cubicBezTo>
                  <a:pt x="112" y="9903"/>
                  <a:pt x="1424" y="12132"/>
                  <a:pt x="4189" y="12132"/>
                </a:cubicBezTo>
                <a:cubicBezTo>
                  <a:pt x="4828" y="12132"/>
                  <a:pt x="5545" y="12012"/>
                  <a:pt x="6342" y="11743"/>
                </a:cubicBezTo>
                <a:cubicBezTo>
                  <a:pt x="9464" y="10688"/>
                  <a:pt x="14252" y="11303"/>
                  <a:pt x="15724" y="7969"/>
                </a:cubicBezTo>
                <a:cubicBezTo>
                  <a:pt x="16497" y="6214"/>
                  <a:pt x="15097" y="3742"/>
                  <a:pt x="13112" y="1998"/>
                </a:cubicBezTo>
                <a:cubicBezTo>
                  <a:pt x="11406" y="499"/>
                  <a:pt x="9558" y="1"/>
                  <a:pt x="7973" y="1"/>
                </a:cubicBez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55"/>
          <p:cNvSpPr txBox="1">
            <a:spLocks noGrp="1"/>
          </p:cNvSpPr>
          <p:nvPr>
            <p:ph type="title"/>
          </p:nvPr>
        </p:nvSpPr>
        <p:spPr>
          <a:xfrm>
            <a:off x="3275859" y="457782"/>
            <a:ext cx="2423604"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b="1" dirty="0">
                <a:latin typeface="Poppin "/>
              </a:rPr>
              <a:t>Conclusion</a:t>
            </a:r>
            <a:endParaRPr sz="2400" b="1" dirty="0">
              <a:latin typeface="Poppin "/>
            </a:endParaRPr>
          </a:p>
        </p:txBody>
      </p:sp>
      <p:sp>
        <p:nvSpPr>
          <p:cNvPr id="22" name="Google Shape;193;p32"/>
          <p:cNvSpPr txBox="1">
            <a:spLocks/>
          </p:cNvSpPr>
          <p:nvPr/>
        </p:nvSpPr>
        <p:spPr>
          <a:xfrm>
            <a:off x="8465961" y="230818"/>
            <a:ext cx="379519" cy="319596"/>
          </a:xfrm>
          <a:prstGeom prst="rect">
            <a:avLst/>
          </a:prstGeom>
          <a:solidFill>
            <a:schemeClr val="tx2"/>
          </a:solidFill>
          <a:ln>
            <a:solidFill>
              <a:schemeClr val="tx2"/>
            </a:solid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1</a:t>
            </a:r>
            <a:r>
              <a:rPr lang="en-US" sz="1200" b="1" dirty="0">
                <a:solidFill>
                  <a:schemeClr val="tx1"/>
                </a:solidFill>
                <a:latin typeface="Poppin "/>
              </a:rPr>
              <a:t>2</a:t>
            </a:r>
            <a:endParaRPr lang="en-US" sz="1200" dirty="0">
              <a:solidFill>
                <a:schemeClr val="tx1"/>
              </a:solidFill>
              <a:latin typeface="Poppin "/>
            </a:endParaRPr>
          </a:p>
        </p:txBody>
      </p:sp>
      <p:sp>
        <p:nvSpPr>
          <p:cNvPr id="24" name="Google Shape;235;p36"/>
          <p:cNvSpPr txBox="1">
            <a:spLocks/>
          </p:cNvSpPr>
          <p:nvPr/>
        </p:nvSpPr>
        <p:spPr>
          <a:xfrm flipH="1">
            <a:off x="1944779" y="2571750"/>
            <a:ext cx="5041376" cy="211396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ctr" rtl="0">
              <a:lnSpc>
                <a:spcPct val="100000"/>
              </a:lnSpc>
              <a:spcBef>
                <a:spcPts val="0"/>
              </a:spcBef>
              <a:spcAft>
                <a:spcPts val="0"/>
              </a:spcAft>
              <a:buClr>
                <a:srgbClr val="541C1D"/>
              </a:buClr>
              <a:buSzPts val="2400"/>
              <a:buFont typeface="Abel"/>
              <a:buNone/>
              <a:defRPr sz="24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2pPr>
            <a:lvl3pPr marL="1371600" marR="0" lvl="2"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3pPr>
            <a:lvl4pPr marL="1828800" marR="0" lvl="3"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4pPr>
            <a:lvl5pPr marL="2286000" marR="0" lvl="4"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5pPr>
            <a:lvl6pPr marL="2743200" marR="0" lvl="5"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6pPr>
            <a:lvl7pPr marL="3200400" marR="0" lvl="6"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7pPr>
            <a:lvl8pPr marL="3657600" marR="0" lvl="7"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8pPr>
            <a:lvl9pPr marL="4114800" marR="0" lvl="8"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9pPr>
          </a:lstStyle>
          <a:p>
            <a:pPr algn="just"/>
            <a:r>
              <a:rPr lang="en-US" sz="2000" dirty="0"/>
              <a:t>     In conclusion, verbal and nonverbal communication are both important in several aspects of our daily lives, effectively communicating verbally and non-verbally establishes a better perspective on the message being sent. Non-verbal messages help manage impression and verbal messages help us in sending a certain message using words. Therefore, they both are required to co-exist to send a logical and effective message.</a:t>
            </a:r>
            <a:endParaRPr lang="en-LY" sz="20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808"/>
        <p:cNvGrpSpPr/>
        <p:nvPr/>
      </p:nvGrpSpPr>
      <p:grpSpPr>
        <a:xfrm>
          <a:off x="0" y="0"/>
          <a:ext cx="0" cy="0"/>
          <a:chOff x="0" y="0"/>
          <a:chExt cx="0" cy="0"/>
        </a:xfrm>
      </p:grpSpPr>
      <p:sp>
        <p:nvSpPr>
          <p:cNvPr id="810" name="Google Shape;810;p63"/>
          <p:cNvSpPr txBox="1">
            <a:spLocks noGrp="1"/>
          </p:cNvSpPr>
          <p:nvPr>
            <p:ph type="body" idx="1"/>
          </p:nvPr>
        </p:nvSpPr>
        <p:spPr>
          <a:xfrm>
            <a:off x="426776" y="1438194"/>
            <a:ext cx="7704600" cy="3790764"/>
          </a:xfrm>
          <a:prstGeom prst="rect">
            <a:avLst/>
          </a:prstGeom>
        </p:spPr>
        <p:txBody>
          <a:bodyPr spcFirstLastPara="1" wrap="square" lIns="91425" tIns="91425" rIns="91425" bIns="91425" anchor="ctr" anchorCtr="0">
            <a:noAutofit/>
          </a:bodyPr>
          <a:lstStyle/>
          <a:p>
            <a:pPr lvl="0"/>
            <a:r>
              <a:rPr lang="en-US" i="1" dirty="0"/>
              <a:t>Verbal communication - definition, types, advantages, skills</a:t>
            </a:r>
            <a:r>
              <a:rPr lang="en-US" dirty="0"/>
              <a:t>. </a:t>
            </a:r>
            <a:r>
              <a:rPr lang="en-US" dirty="0" err="1"/>
              <a:t>AdmitKard</a:t>
            </a:r>
            <a:r>
              <a:rPr lang="en-US" dirty="0"/>
              <a:t>. (2021, December 2). Retrieved December 7, 2021, from https://</a:t>
            </a:r>
            <a:r>
              <a:rPr lang="en-US" dirty="0" err="1"/>
              <a:t>www.admitkard.com</a:t>
            </a:r>
            <a:r>
              <a:rPr lang="en-US" dirty="0"/>
              <a:t>/blog/2020/02/11/verbal-communication/#</a:t>
            </a:r>
            <a:r>
              <a:rPr lang="en-US" dirty="0" err="1"/>
              <a:t>Examples_of_Verbal_Communication</a:t>
            </a:r>
            <a:r>
              <a:rPr lang="en-US" dirty="0"/>
              <a:t>. </a:t>
            </a:r>
            <a:endParaRPr lang="en-LY" dirty="0"/>
          </a:p>
          <a:p>
            <a:pPr lvl="0"/>
            <a:r>
              <a:rPr lang="en-US" dirty="0"/>
              <a:t>American Psychological Association. (n.d.). </a:t>
            </a:r>
            <a:r>
              <a:rPr lang="en-US" i="1" dirty="0" err="1"/>
              <a:t>Apa</a:t>
            </a:r>
            <a:r>
              <a:rPr lang="en-US" i="1" dirty="0"/>
              <a:t> Dictionary of Psychology</a:t>
            </a:r>
            <a:r>
              <a:rPr lang="en-US" dirty="0"/>
              <a:t>. American Psychological Association. Retrieved December 8, 2021, from https://</a:t>
            </a:r>
            <a:r>
              <a:rPr lang="en-US" dirty="0" err="1"/>
              <a:t>dictionary.apa.org</a:t>
            </a:r>
            <a:r>
              <a:rPr lang="en-US" dirty="0"/>
              <a:t>/nonverbal-behavior. </a:t>
            </a:r>
            <a:endParaRPr lang="en-LY" dirty="0"/>
          </a:p>
          <a:p>
            <a:r>
              <a:rPr lang="en-US" dirty="0"/>
              <a:t> </a:t>
            </a:r>
            <a:endParaRPr lang="en-LY" dirty="0"/>
          </a:p>
          <a:p>
            <a:pPr lvl="0"/>
            <a:r>
              <a:rPr lang="en-US" i="1" dirty="0"/>
              <a:t>Take online courses. earn college credit. Research Schools, Degrees &amp; Careers</a:t>
            </a:r>
            <a:r>
              <a:rPr lang="en-US" dirty="0"/>
              <a:t>. </a:t>
            </a:r>
            <a:r>
              <a:rPr lang="en-US" dirty="0" err="1"/>
              <a:t>Study.com</a:t>
            </a:r>
            <a:r>
              <a:rPr lang="en-US" dirty="0"/>
              <a:t> | Take Online Courses. Earn College Credit. Research Schools, Degrees &amp; Careers. (n.d.). Retrieved December 7, 2021, from </a:t>
            </a:r>
            <a:r>
              <a:rPr lang="en-US" u="sng" dirty="0">
                <a:hlinkClick r:id="rId3"/>
              </a:rPr>
              <a:t>https://study.com/academy/lesson/verbal-messages-definition-concepts-principles.html</a:t>
            </a:r>
            <a:endParaRPr lang="en-LY" dirty="0"/>
          </a:p>
          <a:p>
            <a:pPr lvl="0"/>
            <a:r>
              <a:rPr lang="en-US" dirty="0"/>
              <a:t>http://</a:t>
            </a:r>
            <a:r>
              <a:rPr lang="en-US" dirty="0" err="1"/>
              <a:t>www.indeed.com</a:t>
            </a:r>
            <a:r>
              <a:rPr lang="en-US" dirty="0"/>
              <a:t>/career-advice/career-development/how-to-improve-verbal-communication-skills</a:t>
            </a:r>
            <a:endParaRPr lang="en-LY" dirty="0"/>
          </a:p>
          <a:p>
            <a:pPr lvl="0"/>
            <a:r>
              <a:rPr lang="en-US" dirty="0"/>
              <a:t>Cherry, K. (2020, January 28). </a:t>
            </a:r>
            <a:r>
              <a:rPr lang="en-US" i="1" dirty="0"/>
              <a:t>10 ways to master the art of nonverbal communication</a:t>
            </a:r>
            <a:r>
              <a:rPr lang="en-US" dirty="0"/>
              <a:t>. </a:t>
            </a:r>
            <a:r>
              <a:rPr lang="en-US" dirty="0" err="1"/>
              <a:t>Verywell</a:t>
            </a:r>
            <a:r>
              <a:rPr lang="en-US" dirty="0"/>
              <a:t> Mind. Retrieved December 8, 2021, from https://</a:t>
            </a:r>
            <a:r>
              <a:rPr lang="en-US" dirty="0" err="1"/>
              <a:t>www.verywellmind.com</a:t>
            </a:r>
            <a:r>
              <a:rPr lang="en-US" dirty="0"/>
              <a:t>/top-nonverbal-communication-tips-2795400. </a:t>
            </a:r>
            <a:endParaRPr lang="en-LY" dirty="0"/>
          </a:p>
          <a:p>
            <a:pPr lvl="0"/>
            <a:r>
              <a:rPr lang="en-US" dirty="0" err="1"/>
              <a:t>Natoli</a:t>
            </a:r>
            <a:r>
              <a:rPr lang="en-US" dirty="0"/>
              <a:t>, S. (2018, June 18). </a:t>
            </a:r>
            <a:r>
              <a:rPr lang="en-US" i="1" dirty="0"/>
              <a:t>6 ways to improve your non-verbal communication skills</a:t>
            </a:r>
            <a:r>
              <a:rPr lang="en-US" dirty="0"/>
              <a:t>. Mental Health First Aid. Retrieved December 8, 2021, from https://</a:t>
            </a:r>
            <a:r>
              <a:rPr lang="en-US" dirty="0" err="1"/>
              <a:t>www.mentalhealthfirstaid.org</a:t>
            </a:r>
            <a:r>
              <a:rPr lang="en-US" dirty="0"/>
              <a:t>/external/2018/06/6-ways-to-improve-your-non-verbal-communication-skills/. </a:t>
            </a:r>
            <a:endParaRPr lang="en-LY" dirty="0"/>
          </a:p>
          <a:p>
            <a:pPr lvl="0"/>
            <a:r>
              <a:rPr lang="en-US" dirty="0"/>
              <a:t>Melinda. (2021, July 15). </a:t>
            </a:r>
            <a:r>
              <a:rPr lang="en-US" i="1" dirty="0"/>
              <a:t>Nonverbal communication and body language</a:t>
            </a:r>
            <a:r>
              <a:rPr lang="en-US" dirty="0"/>
              <a:t>. </a:t>
            </a:r>
            <a:r>
              <a:rPr lang="en-US" dirty="0" err="1"/>
              <a:t>HelpGuide.org</a:t>
            </a:r>
            <a:r>
              <a:rPr lang="en-US" dirty="0"/>
              <a:t>. Retrieved December 7, 2021, from https://</a:t>
            </a:r>
            <a:r>
              <a:rPr lang="en-US" dirty="0" err="1"/>
              <a:t>www.helpguide.org</a:t>
            </a:r>
            <a:r>
              <a:rPr lang="en-US" dirty="0"/>
              <a:t>/articles/relationships-communication/nonverbal-</a:t>
            </a:r>
            <a:r>
              <a:rPr lang="en-US" dirty="0" err="1"/>
              <a:t>communication.htm</a:t>
            </a:r>
            <a:r>
              <a:rPr lang="en-US" dirty="0"/>
              <a:t>. </a:t>
            </a:r>
            <a:endParaRPr lang="en-LY" dirty="0"/>
          </a:p>
          <a:p>
            <a:endParaRPr lang="en-US" sz="1600" dirty="0"/>
          </a:p>
          <a:p>
            <a:pPr marL="0" lvl="0" indent="0">
              <a:buNone/>
            </a:pPr>
            <a:endParaRPr sz="1600" dirty="0">
              <a:solidFill>
                <a:schemeClr val="lt1"/>
              </a:solidFill>
            </a:endParaRPr>
          </a:p>
        </p:txBody>
      </p:sp>
      <p:sp>
        <p:nvSpPr>
          <p:cNvPr id="5" name="Google Shape;193;p32"/>
          <p:cNvSpPr txBox="1">
            <a:spLocks/>
          </p:cNvSpPr>
          <p:nvPr/>
        </p:nvSpPr>
        <p:spPr>
          <a:xfrm>
            <a:off x="8702336" y="221938"/>
            <a:ext cx="37952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13</a:t>
            </a:r>
          </a:p>
        </p:txBody>
      </p:sp>
      <p:sp>
        <p:nvSpPr>
          <p:cNvPr id="6" name="Google Shape;247;p38"/>
          <p:cNvSpPr txBox="1">
            <a:spLocks/>
          </p:cNvSpPr>
          <p:nvPr/>
        </p:nvSpPr>
        <p:spPr>
          <a:xfrm>
            <a:off x="106533" y="239700"/>
            <a:ext cx="4116000" cy="728564"/>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434343"/>
              </a:buClr>
              <a:buSzPts val="1800"/>
              <a:buFont typeface="Playfair Display"/>
              <a:buNone/>
              <a:defRPr sz="1800" b="0" i="0" u="none" strike="noStrike" cap="none">
                <a:solidFill>
                  <a:srgbClr val="434343"/>
                </a:solidFill>
                <a:latin typeface="Playfair Display"/>
                <a:ea typeface="Playfair Display"/>
                <a:cs typeface="Playfair Display"/>
                <a:sym typeface="Playfair Display"/>
              </a:defRPr>
            </a:lvl1pPr>
            <a:lvl2pPr marR="0" lvl="1"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2pPr>
            <a:lvl3pPr marR="0" lvl="2"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3pPr>
            <a:lvl4pPr marR="0" lvl="3"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4pPr>
            <a:lvl5pPr marR="0" lvl="4"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5pPr>
            <a:lvl6pPr marR="0" lvl="5"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6pPr>
            <a:lvl7pPr marR="0" lvl="6"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7pPr>
            <a:lvl8pPr marR="0" lvl="7"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8pPr>
            <a:lvl9pPr marR="0" lvl="8"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9pPr>
          </a:lstStyle>
          <a:p>
            <a:pPr algn="l"/>
            <a:r>
              <a:rPr lang="en-US" sz="4000" dirty="0">
                <a:latin typeface="Poppin "/>
              </a:rPr>
              <a:t>References</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775"/>
        <p:cNvGrpSpPr/>
        <p:nvPr/>
      </p:nvGrpSpPr>
      <p:grpSpPr>
        <a:xfrm>
          <a:off x="0" y="0"/>
          <a:ext cx="0" cy="0"/>
          <a:chOff x="0" y="0"/>
          <a:chExt cx="0" cy="0"/>
        </a:xfrm>
      </p:grpSpPr>
      <p:sp>
        <p:nvSpPr>
          <p:cNvPr id="2" name="عنوان فرعي 1"/>
          <p:cNvSpPr>
            <a:spLocks noGrp="1"/>
          </p:cNvSpPr>
          <p:nvPr>
            <p:ph type="subTitle" idx="1"/>
          </p:nvPr>
        </p:nvSpPr>
        <p:spPr>
          <a:xfrm flipH="1">
            <a:off x="2013587" y="2060256"/>
            <a:ext cx="4467111" cy="577800"/>
          </a:xfrm>
        </p:spPr>
        <p:txBody>
          <a:bodyPr/>
          <a:lstStyle/>
          <a:p>
            <a:r>
              <a:rPr lang="en-US" sz="5400" b="1" dirty="0">
                <a:solidFill>
                  <a:schemeClr val="bg1"/>
                </a:solidFill>
                <a:latin typeface="Poppin "/>
              </a:rPr>
              <a:t>THANK YOU</a:t>
            </a:r>
            <a:endParaRPr lang="ar-SA" sz="5400" b="1" dirty="0">
              <a:solidFill>
                <a:schemeClr val="bg1"/>
              </a:solidFill>
              <a:latin typeface="Poppin "/>
            </a:endParaRPr>
          </a:p>
        </p:txBody>
      </p:sp>
      <p:sp>
        <p:nvSpPr>
          <p:cNvPr id="22" name="Google Shape;193;p32"/>
          <p:cNvSpPr txBox="1">
            <a:spLocks/>
          </p:cNvSpPr>
          <p:nvPr/>
        </p:nvSpPr>
        <p:spPr>
          <a:xfrm>
            <a:off x="8415305" y="311742"/>
            <a:ext cx="37952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a:solidFill>
                  <a:schemeClr val="tx1"/>
                </a:solidFill>
                <a:latin typeface="Poppin "/>
              </a:rPr>
              <a:t>14</a:t>
            </a:r>
            <a:endParaRPr lang="en-US" sz="1200" dirty="0">
              <a:solidFill>
                <a:schemeClr val="tx1"/>
              </a:solidFill>
              <a:latin typeface="Poppin "/>
            </a:endParaRPr>
          </a:p>
          <a:p>
            <a:pPr marL="0" indent="0" algn="ctr"/>
            <a:endParaRPr lang="en-US" sz="1200" dirty="0">
              <a:solidFill>
                <a:schemeClr val="tx1"/>
              </a:solidFill>
              <a:latin typeface="Poppin "/>
            </a:endParaRPr>
          </a:p>
          <a:p>
            <a:pPr marL="0" indent="0" algn="ctr"/>
            <a:endParaRPr lang="en-US" sz="1200" dirty="0">
              <a:solidFill>
                <a:schemeClr val="tx1"/>
              </a:solidFill>
              <a:latin typeface="Poppin "/>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203"/>
        <p:cNvGrpSpPr/>
        <p:nvPr/>
      </p:nvGrpSpPr>
      <p:grpSpPr>
        <a:xfrm>
          <a:off x="0" y="0"/>
          <a:ext cx="0" cy="0"/>
          <a:chOff x="0" y="0"/>
          <a:chExt cx="0" cy="0"/>
        </a:xfrm>
      </p:grpSpPr>
      <p:sp>
        <p:nvSpPr>
          <p:cNvPr id="204" name="Google Shape;204;p34"/>
          <p:cNvSpPr txBox="1">
            <a:spLocks noGrp="1"/>
          </p:cNvSpPr>
          <p:nvPr>
            <p:ph type="subTitle" idx="2"/>
          </p:nvPr>
        </p:nvSpPr>
        <p:spPr>
          <a:xfrm flipH="1">
            <a:off x="1040442" y="1079640"/>
            <a:ext cx="2229000" cy="670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sz="1800">
                <a:latin typeface="+mj-lt"/>
                <a:ea typeface="Playfair Display"/>
                <a:cs typeface="Playfair Display"/>
                <a:sym typeface="Playfair Display"/>
              </a:rPr>
              <a:t>Introduction</a:t>
            </a:r>
            <a:endParaRPr lang="en-US" sz="1600" dirty="0">
              <a:latin typeface="+mj-lt"/>
              <a:ea typeface="Playfair Display"/>
              <a:cs typeface="Playfair Display"/>
              <a:sym typeface="Playfair Display"/>
            </a:endParaRPr>
          </a:p>
        </p:txBody>
      </p:sp>
      <p:sp>
        <p:nvSpPr>
          <p:cNvPr id="205" name="Google Shape;205;p34"/>
          <p:cNvSpPr/>
          <p:nvPr/>
        </p:nvSpPr>
        <p:spPr>
          <a:xfrm>
            <a:off x="4856684" y="1989223"/>
            <a:ext cx="850266" cy="625253"/>
          </a:xfrm>
          <a:custGeom>
            <a:avLst/>
            <a:gdLst/>
            <a:ahLst/>
            <a:cxnLst/>
            <a:rect l="l" t="t" r="r" b="b"/>
            <a:pathLst>
              <a:path w="16498" h="12132" extrusionOk="0">
                <a:moveTo>
                  <a:pt x="7973" y="1"/>
                </a:moveTo>
                <a:cubicBezTo>
                  <a:pt x="7489" y="1"/>
                  <a:pt x="7030" y="47"/>
                  <a:pt x="6606" y="126"/>
                </a:cubicBezTo>
                <a:cubicBezTo>
                  <a:pt x="3445" y="716"/>
                  <a:pt x="576" y="3394"/>
                  <a:pt x="100" y="6519"/>
                </a:cubicBezTo>
                <a:cubicBezTo>
                  <a:pt x="26" y="7013"/>
                  <a:pt x="1" y="7501"/>
                  <a:pt x="23" y="7969"/>
                </a:cubicBezTo>
                <a:cubicBezTo>
                  <a:pt x="112" y="9903"/>
                  <a:pt x="1424" y="12132"/>
                  <a:pt x="4189" y="12132"/>
                </a:cubicBezTo>
                <a:cubicBezTo>
                  <a:pt x="4828" y="12132"/>
                  <a:pt x="5545" y="12012"/>
                  <a:pt x="6342" y="11743"/>
                </a:cubicBezTo>
                <a:cubicBezTo>
                  <a:pt x="9464" y="10688"/>
                  <a:pt x="14252" y="11303"/>
                  <a:pt x="15724" y="7969"/>
                </a:cubicBezTo>
                <a:cubicBezTo>
                  <a:pt x="16497" y="6214"/>
                  <a:pt x="15097" y="3742"/>
                  <a:pt x="13112" y="1998"/>
                </a:cubicBezTo>
                <a:cubicBezTo>
                  <a:pt x="11406" y="499"/>
                  <a:pt x="9558" y="1"/>
                  <a:pt x="7973" y="1"/>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6" name="Google Shape;206;p34"/>
          <p:cNvSpPr/>
          <p:nvPr/>
        </p:nvSpPr>
        <p:spPr>
          <a:xfrm>
            <a:off x="3408752" y="2004968"/>
            <a:ext cx="870623" cy="622934"/>
          </a:xfrm>
          <a:custGeom>
            <a:avLst/>
            <a:gdLst/>
            <a:ahLst/>
            <a:cxnLst/>
            <a:rect l="l" t="t" r="r" b="b"/>
            <a:pathLst>
              <a:path w="16893" h="12087" extrusionOk="0">
                <a:moveTo>
                  <a:pt x="9066" y="1"/>
                </a:moveTo>
                <a:cubicBezTo>
                  <a:pt x="7695" y="1"/>
                  <a:pt x="6073" y="215"/>
                  <a:pt x="4159" y="725"/>
                </a:cubicBezTo>
                <a:cubicBezTo>
                  <a:pt x="1862" y="1337"/>
                  <a:pt x="375" y="2074"/>
                  <a:pt x="177" y="4210"/>
                </a:cubicBezTo>
                <a:cubicBezTo>
                  <a:pt x="1" y="6115"/>
                  <a:pt x="800" y="8433"/>
                  <a:pt x="2785" y="10177"/>
                </a:cubicBezTo>
                <a:cubicBezTo>
                  <a:pt x="4602" y="11773"/>
                  <a:pt x="6115" y="12087"/>
                  <a:pt x="7966" y="12087"/>
                </a:cubicBezTo>
                <a:cubicBezTo>
                  <a:pt x="8388" y="12087"/>
                  <a:pt x="8827" y="12070"/>
                  <a:pt x="9291" y="12049"/>
                </a:cubicBezTo>
                <a:cubicBezTo>
                  <a:pt x="12991" y="11881"/>
                  <a:pt x="16893" y="8342"/>
                  <a:pt x="15878" y="4210"/>
                </a:cubicBezTo>
                <a:cubicBezTo>
                  <a:pt x="15438" y="2422"/>
                  <a:pt x="13671" y="1"/>
                  <a:pt x="9066"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7" name="Google Shape;207;p34"/>
          <p:cNvSpPr/>
          <p:nvPr/>
        </p:nvSpPr>
        <p:spPr>
          <a:xfrm rot="-9899947">
            <a:off x="4856670" y="1075554"/>
            <a:ext cx="850288" cy="625269"/>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8" name="Google Shape;208;p34"/>
          <p:cNvSpPr/>
          <p:nvPr/>
        </p:nvSpPr>
        <p:spPr>
          <a:xfrm>
            <a:off x="3437050" y="1103449"/>
            <a:ext cx="870623" cy="62288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10" name="Google Shape;210;p34"/>
          <p:cNvSpPr txBox="1">
            <a:spLocks noGrp="1"/>
          </p:cNvSpPr>
          <p:nvPr>
            <p:ph type="title"/>
          </p:nvPr>
        </p:nvSpPr>
        <p:spPr>
          <a:xfrm flipH="1">
            <a:off x="4912038" y="1819851"/>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lang="en" dirty="0"/>
          </a:p>
        </p:txBody>
      </p:sp>
      <p:sp>
        <p:nvSpPr>
          <p:cNvPr id="211" name="Google Shape;211;p34"/>
          <p:cNvSpPr txBox="1">
            <a:spLocks noGrp="1"/>
          </p:cNvSpPr>
          <p:nvPr>
            <p:ph type="title" idx="4"/>
          </p:nvPr>
        </p:nvSpPr>
        <p:spPr>
          <a:xfrm flipH="1">
            <a:off x="3474314" y="897365"/>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lang="en" dirty="0"/>
          </a:p>
        </p:txBody>
      </p:sp>
      <p:sp>
        <p:nvSpPr>
          <p:cNvPr id="212" name="Google Shape;212;p34"/>
          <p:cNvSpPr txBox="1">
            <a:spLocks noGrp="1"/>
          </p:cNvSpPr>
          <p:nvPr>
            <p:ph type="title" idx="5"/>
          </p:nvPr>
        </p:nvSpPr>
        <p:spPr>
          <a:xfrm flipH="1">
            <a:off x="3474314" y="1873119"/>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p>
        </p:txBody>
      </p:sp>
      <p:sp>
        <p:nvSpPr>
          <p:cNvPr id="213" name="Google Shape;213;p34"/>
          <p:cNvSpPr txBox="1">
            <a:spLocks noGrp="1"/>
          </p:cNvSpPr>
          <p:nvPr>
            <p:ph type="title" idx="13"/>
          </p:nvPr>
        </p:nvSpPr>
        <p:spPr>
          <a:xfrm flipH="1">
            <a:off x="4912060" y="897365"/>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p>
        </p:txBody>
      </p:sp>
      <p:sp>
        <p:nvSpPr>
          <p:cNvPr id="214" name="Google Shape;214;p34"/>
          <p:cNvSpPr txBox="1">
            <a:spLocks noGrp="1"/>
          </p:cNvSpPr>
          <p:nvPr>
            <p:ph type="subTitle" idx="1"/>
          </p:nvPr>
        </p:nvSpPr>
        <p:spPr>
          <a:xfrm flipH="1">
            <a:off x="5970217" y="2094930"/>
            <a:ext cx="2814859" cy="527896"/>
          </a:xfrm>
          <a:prstGeom prst="rect">
            <a:avLst/>
          </a:prstGeom>
        </p:spPr>
        <p:txBody>
          <a:bodyPr spcFirstLastPara="1" wrap="square" lIns="91425" tIns="91425" rIns="91425" bIns="91425" anchor="b" anchorCtr="0">
            <a:noAutofit/>
          </a:bodyPr>
          <a:lstStyle/>
          <a:p>
            <a:pPr marL="0" lvl="0" indent="0"/>
            <a:r>
              <a:rPr lang="en-US" sz="1800">
                <a:latin typeface="+mj-lt"/>
              </a:rPr>
              <a:t>Methods to Improve Verbal Communication </a:t>
            </a:r>
            <a:endParaRPr lang="en-US" sz="1800" dirty="0">
              <a:latin typeface="+mj-lt"/>
            </a:endParaRPr>
          </a:p>
        </p:txBody>
      </p:sp>
      <p:sp>
        <p:nvSpPr>
          <p:cNvPr id="219" name="Google Shape;219;p34"/>
          <p:cNvSpPr txBox="1">
            <a:spLocks noGrp="1"/>
          </p:cNvSpPr>
          <p:nvPr>
            <p:ph type="subTitle" idx="9"/>
          </p:nvPr>
        </p:nvSpPr>
        <p:spPr>
          <a:xfrm flipH="1">
            <a:off x="5773383" y="925621"/>
            <a:ext cx="3585765" cy="768871"/>
          </a:xfrm>
          <a:prstGeom prst="rect">
            <a:avLst/>
          </a:prstGeom>
        </p:spPr>
        <p:txBody>
          <a:bodyPr spcFirstLastPara="1" wrap="square" lIns="91425" tIns="91425" rIns="91425" bIns="91425" anchor="b" anchorCtr="0">
            <a:noAutofit/>
          </a:bodyPr>
          <a:lstStyle/>
          <a:p>
            <a:pPr marL="0" lvl="0" indent="0"/>
            <a:r>
              <a:rPr lang="en-US" sz="1800">
                <a:latin typeface="+mj-lt"/>
              </a:rPr>
              <a:t>What is Verbal Communication?</a:t>
            </a:r>
            <a:endParaRPr lang="en-US" sz="1800" dirty="0">
              <a:latin typeface="+mj-lt"/>
              <a:sym typeface="Playfair Display"/>
            </a:endParaRPr>
          </a:p>
        </p:txBody>
      </p:sp>
      <p:sp>
        <p:nvSpPr>
          <p:cNvPr id="18" name="Google Shape;204;p34"/>
          <p:cNvSpPr txBox="1">
            <a:spLocks/>
          </p:cNvSpPr>
          <p:nvPr/>
        </p:nvSpPr>
        <p:spPr>
          <a:xfrm flipH="1">
            <a:off x="3036159" y="136840"/>
            <a:ext cx="2769832" cy="6705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E87E45"/>
              </a:buClr>
              <a:buSzPts val="1400"/>
              <a:buFont typeface="Playfair Display"/>
              <a:buNone/>
              <a:defRPr sz="3600" b="0" i="0" u="none" strike="noStrike" cap="none">
                <a:solidFill>
                  <a:srgbClr val="434343"/>
                </a:solidFill>
                <a:latin typeface="Playfair Display"/>
                <a:ea typeface="Playfair Display"/>
                <a:cs typeface="Playfair Display"/>
                <a:sym typeface="Playfair Display"/>
              </a:defRPr>
            </a:lvl1pPr>
            <a:lvl2pPr marL="914400" marR="0" lvl="1"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2pPr>
            <a:lvl3pPr marL="1371600" marR="0" lvl="2"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3pPr>
            <a:lvl4pPr marL="1828800" marR="0" lvl="3"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4pPr>
            <a:lvl5pPr marL="2286000" marR="0" lvl="4"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5pPr>
            <a:lvl6pPr marL="2743200" marR="0" lvl="5"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6pPr>
            <a:lvl7pPr marL="3200400" marR="0" lvl="6"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7pPr>
            <a:lvl8pPr marL="3657600" marR="0" lvl="7"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8pPr>
            <a:lvl9pPr marL="4114800" marR="0" lvl="8"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9pPr>
          </a:lstStyle>
          <a:p>
            <a:pPr marL="0" indent="0" algn="ctr"/>
            <a:r>
              <a:rPr lang="en-US" sz="3200" b="1" dirty="0">
                <a:effectLst>
                  <a:outerShdw blurRad="38100" dist="38100" dir="2700000" algn="tl">
                    <a:srgbClr val="000000">
                      <a:alpha val="43137"/>
                    </a:srgbClr>
                  </a:outerShdw>
                </a:effectLst>
                <a:latin typeface="Poppin "/>
              </a:rPr>
              <a:t>CONTENTS</a:t>
            </a:r>
          </a:p>
        </p:txBody>
      </p:sp>
      <p:sp>
        <p:nvSpPr>
          <p:cNvPr id="23" name="Google Shape;207;p34"/>
          <p:cNvSpPr/>
          <p:nvPr/>
        </p:nvSpPr>
        <p:spPr>
          <a:xfrm rot="-9899947">
            <a:off x="4883217" y="2881582"/>
            <a:ext cx="850288" cy="625269"/>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5" name="Google Shape;213;p34"/>
          <p:cNvSpPr txBox="1">
            <a:spLocks/>
          </p:cNvSpPr>
          <p:nvPr/>
        </p:nvSpPr>
        <p:spPr>
          <a:xfrm flipH="1">
            <a:off x="4938606" y="2703393"/>
            <a:ext cx="861331" cy="502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E87E45"/>
              </a:buClr>
              <a:buSzPts val="3600"/>
              <a:buFont typeface="Playfair Display"/>
              <a:buNone/>
              <a:defRPr sz="4000" b="0" i="0" u="none" strike="noStrike" cap="none">
                <a:solidFill>
                  <a:srgbClr val="434343"/>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9pPr>
          </a:lstStyle>
          <a:p>
            <a:r>
              <a:rPr lang="en" dirty="0"/>
              <a:t>06</a:t>
            </a:r>
          </a:p>
        </p:txBody>
      </p:sp>
      <p:sp>
        <p:nvSpPr>
          <p:cNvPr id="26" name="Google Shape;219;p34"/>
          <p:cNvSpPr txBox="1">
            <a:spLocks/>
          </p:cNvSpPr>
          <p:nvPr/>
        </p:nvSpPr>
        <p:spPr>
          <a:xfrm flipH="1">
            <a:off x="5895211" y="2855658"/>
            <a:ext cx="3156027" cy="656963"/>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rgbClr val="E87E45"/>
              </a:buClr>
              <a:buSzPts val="1400"/>
              <a:buFont typeface="Playfair Display"/>
              <a:buNone/>
              <a:defRPr sz="3600" b="0" i="0" u="none" strike="noStrike" cap="none">
                <a:solidFill>
                  <a:srgbClr val="434343"/>
                </a:solidFill>
                <a:latin typeface="Playfair Display"/>
                <a:ea typeface="Playfair Display"/>
                <a:cs typeface="Playfair Display"/>
                <a:sym typeface="Playfair Display"/>
              </a:defRPr>
            </a:lvl1pPr>
            <a:lvl2pPr marL="914400" marR="0" lvl="1"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2pPr>
            <a:lvl3pPr marL="1371600" marR="0" lvl="2"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3pPr>
            <a:lvl4pPr marL="1828800" marR="0" lvl="3"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4pPr>
            <a:lvl5pPr marL="2286000" marR="0" lvl="4"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5pPr>
            <a:lvl6pPr marL="2743200" marR="0" lvl="5"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6pPr>
            <a:lvl7pPr marL="3200400" marR="0" lvl="6"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7pPr>
            <a:lvl8pPr marL="3657600" marR="0" lvl="7"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8pPr>
            <a:lvl9pPr marL="4114800" marR="0" lvl="8"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9pPr>
          </a:lstStyle>
          <a:p>
            <a:pPr marL="0" indent="0"/>
            <a:r>
              <a:rPr lang="en-US" sz="1800" dirty="0">
                <a:latin typeface="+mj-lt"/>
              </a:rPr>
              <a:t>Types of Non-Verbal Communication</a:t>
            </a:r>
          </a:p>
        </p:txBody>
      </p:sp>
      <p:sp>
        <p:nvSpPr>
          <p:cNvPr id="27" name="Google Shape;204;p34"/>
          <p:cNvSpPr txBox="1">
            <a:spLocks/>
          </p:cNvSpPr>
          <p:nvPr/>
        </p:nvSpPr>
        <p:spPr>
          <a:xfrm flipH="1">
            <a:off x="-46837" y="2659932"/>
            <a:ext cx="3360670" cy="747753"/>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E87E45"/>
              </a:buClr>
              <a:buSzPts val="1400"/>
              <a:buFont typeface="Playfair Display"/>
              <a:buNone/>
              <a:defRPr sz="3600" b="0" i="0" u="none" strike="noStrike" cap="none">
                <a:solidFill>
                  <a:srgbClr val="434343"/>
                </a:solidFill>
                <a:latin typeface="Playfair Display"/>
                <a:ea typeface="Playfair Display"/>
                <a:cs typeface="Playfair Display"/>
                <a:sym typeface="Playfair Display"/>
              </a:defRPr>
            </a:lvl1pPr>
            <a:lvl2pPr marL="914400" marR="0" lvl="1"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2pPr>
            <a:lvl3pPr marL="1371600" marR="0" lvl="2"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3pPr>
            <a:lvl4pPr marL="1828800" marR="0" lvl="3"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4pPr>
            <a:lvl5pPr marL="2286000" marR="0" lvl="4"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5pPr>
            <a:lvl6pPr marL="2743200" marR="0" lvl="5"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6pPr>
            <a:lvl7pPr marL="3200400" marR="0" lvl="6"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7pPr>
            <a:lvl8pPr marL="3657600" marR="0" lvl="7"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8pPr>
            <a:lvl9pPr marL="4114800" marR="0" lvl="8"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9pPr>
          </a:lstStyle>
          <a:p>
            <a:pPr marL="0" indent="0"/>
            <a:r>
              <a:rPr lang="en-US" sz="1800" dirty="0">
                <a:latin typeface="+mj-lt"/>
              </a:rPr>
              <a:t>What is Non-Verbal Communication?</a:t>
            </a:r>
          </a:p>
        </p:txBody>
      </p:sp>
      <p:sp>
        <p:nvSpPr>
          <p:cNvPr id="28" name="Google Shape;208;p34"/>
          <p:cNvSpPr/>
          <p:nvPr/>
        </p:nvSpPr>
        <p:spPr>
          <a:xfrm>
            <a:off x="3550452" y="2827855"/>
            <a:ext cx="870623" cy="62288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9" name="Google Shape;211;p34"/>
          <p:cNvSpPr txBox="1">
            <a:spLocks/>
          </p:cNvSpPr>
          <p:nvPr/>
        </p:nvSpPr>
        <p:spPr>
          <a:xfrm flipH="1">
            <a:off x="3587716" y="2621771"/>
            <a:ext cx="739500" cy="502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E87E45"/>
              </a:buClr>
              <a:buSzPts val="3600"/>
              <a:buFont typeface="Playfair Display"/>
              <a:buNone/>
              <a:defRPr sz="4000" b="0" i="0" u="none" strike="noStrike" cap="none">
                <a:solidFill>
                  <a:srgbClr val="434343"/>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9pPr>
          </a:lstStyle>
          <a:p>
            <a:r>
              <a:rPr lang="en" dirty="0"/>
              <a:t>05</a:t>
            </a:r>
          </a:p>
        </p:txBody>
      </p:sp>
      <p:sp>
        <p:nvSpPr>
          <p:cNvPr id="53" name="Google Shape;193;p32"/>
          <p:cNvSpPr txBox="1">
            <a:spLocks/>
          </p:cNvSpPr>
          <p:nvPr/>
        </p:nvSpPr>
        <p:spPr>
          <a:xfrm>
            <a:off x="8702336" y="221938"/>
            <a:ext cx="26189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2</a:t>
            </a:r>
          </a:p>
        </p:txBody>
      </p:sp>
      <p:sp>
        <p:nvSpPr>
          <p:cNvPr id="56" name="Google Shape;219;p34"/>
          <p:cNvSpPr txBox="1">
            <a:spLocks noGrp="1"/>
          </p:cNvSpPr>
          <p:nvPr>
            <p:ph type="subTitle" idx="3"/>
          </p:nvPr>
        </p:nvSpPr>
        <p:spPr>
          <a:xfrm flipH="1">
            <a:off x="-46837" y="1905894"/>
            <a:ext cx="3473310" cy="670500"/>
          </a:xfrm>
          <a:prstGeom prst="rect">
            <a:avLst/>
          </a:prstGeom>
        </p:spPr>
        <p:txBody>
          <a:bodyPr spcFirstLastPara="1" wrap="square" lIns="91425" tIns="91425" rIns="91425" bIns="91425" anchor="b" anchorCtr="0">
            <a:noAutofit/>
          </a:bodyPr>
          <a:lstStyle/>
          <a:p>
            <a:pPr marL="0" indent="0"/>
            <a:r>
              <a:rPr lang="en-US" sz="1800">
                <a:latin typeface="+mj-lt"/>
              </a:rPr>
              <a:t>Types of Verbal Communication</a:t>
            </a:r>
            <a:endParaRPr lang="en-US" sz="1800" dirty="0">
              <a:latin typeface="+mj-lt"/>
              <a:sym typeface="Playfair Display"/>
            </a:endParaRPr>
          </a:p>
        </p:txBody>
      </p:sp>
      <p:sp>
        <p:nvSpPr>
          <p:cNvPr id="24" name="Google Shape;208;p34">
            <a:extLst>
              <a:ext uri="{FF2B5EF4-FFF2-40B4-BE49-F238E27FC236}">
                <a16:creationId xmlns:a16="http://schemas.microsoft.com/office/drawing/2014/main" id="{3D7A1775-5586-9749-960F-F7722A581DAF}"/>
              </a:ext>
            </a:extLst>
          </p:cNvPr>
          <p:cNvSpPr/>
          <p:nvPr/>
        </p:nvSpPr>
        <p:spPr>
          <a:xfrm>
            <a:off x="5024588" y="3692425"/>
            <a:ext cx="870623" cy="62288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30" name="Google Shape;211;p34">
            <a:extLst>
              <a:ext uri="{FF2B5EF4-FFF2-40B4-BE49-F238E27FC236}">
                <a16:creationId xmlns:a16="http://schemas.microsoft.com/office/drawing/2014/main" id="{31A00A20-5B22-704D-B30A-1C578DA6F522}"/>
              </a:ext>
            </a:extLst>
          </p:cNvPr>
          <p:cNvSpPr txBox="1">
            <a:spLocks/>
          </p:cNvSpPr>
          <p:nvPr/>
        </p:nvSpPr>
        <p:spPr>
          <a:xfrm flipH="1">
            <a:off x="4947933" y="3673301"/>
            <a:ext cx="983154" cy="502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E87E45"/>
              </a:buClr>
              <a:buSzPts val="3600"/>
              <a:buFont typeface="Playfair Display"/>
              <a:buNone/>
              <a:defRPr sz="4000" b="0" i="0" u="none" strike="noStrike" cap="none">
                <a:solidFill>
                  <a:srgbClr val="434343"/>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9pPr>
          </a:lstStyle>
          <a:p>
            <a:r>
              <a:rPr lang="en" dirty="0"/>
              <a:t>08</a:t>
            </a:r>
          </a:p>
        </p:txBody>
      </p:sp>
      <p:sp>
        <p:nvSpPr>
          <p:cNvPr id="31" name="Google Shape;207;p34">
            <a:extLst>
              <a:ext uri="{FF2B5EF4-FFF2-40B4-BE49-F238E27FC236}">
                <a16:creationId xmlns:a16="http://schemas.microsoft.com/office/drawing/2014/main" id="{356EADC9-23DF-6243-ADA1-D20076ADD982}"/>
              </a:ext>
            </a:extLst>
          </p:cNvPr>
          <p:cNvSpPr/>
          <p:nvPr/>
        </p:nvSpPr>
        <p:spPr>
          <a:xfrm rot="-9899947">
            <a:off x="3504356" y="3640149"/>
            <a:ext cx="850288" cy="625269"/>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32" name="Google Shape;213;p34">
            <a:extLst>
              <a:ext uri="{FF2B5EF4-FFF2-40B4-BE49-F238E27FC236}">
                <a16:creationId xmlns:a16="http://schemas.microsoft.com/office/drawing/2014/main" id="{CFF74A22-1F82-2F41-B93B-45258EED3FC7}"/>
              </a:ext>
            </a:extLst>
          </p:cNvPr>
          <p:cNvSpPr txBox="1">
            <a:spLocks/>
          </p:cNvSpPr>
          <p:nvPr/>
        </p:nvSpPr>
        <p:spPr>
          <a:xfrm flipH="1">
            <a:off x="3506156" y="3530755"/>
            <a:ext cx="861331" cy="502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E87E45"/>
              </a:buClr>
              <a:buSzPts val="3600"/>
              <a:buFont typeface="Playfair Display"/>
              <a:buNone/>
              <a:defRPr sz="4000" b="0" i="0" u="none" strike="noStrike" cap="none">
                <a:solidFill>
                  <a:srgbClr val="434343"/>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9pPr>
          </a:lstStyle>
          <a:p>
            <a:r>
              <a:rPr lang="en" dirty="0"/>
              <a:t>07</a:t>
            </a:r>
          </a:p>
        </p:txBody>
      </p:sp>
      <p:sp>
        <p:nvSpPr>
          <p:cNvPr id="33" name="Google Shape;208;p34">
            <a:extLst>
              <a:ext uri="{FF2B5EF4-FFF2-40B4-BE49-F238E27FC236}">
                <a16:creationId xmlns:a16="http://schemas.microsoft.com/office/drawing/2014/main" id="{18BBAA2B-1897-D94B-B7C0-93495067B2C8}"/>
              </a:ext>
            </a:extLst>
          </p:cNvPr>
          <p:cNvSpPr/>
          <p:nvPr/>
        </p:nvSpPr>
        <p:spPr>
          <a:xfrm>
            <a:off x="4263896" y="4189113"/>
            <a:ext cx="870623" cy="62288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4343"/>
              </a:solidFill>
            </a:endParaRPr>
          </a:p>
        </p:txBody>
      </p:sp>
      <p:sp>
        <p:nvSpPr>
          <p:cNvPr id="34" name="Google Shape;211;p34">
            <a:extLst>
              <a:ext uri="{FF2B5EF4-FFF2-40B4-BE49-F238E27FC236}">
                <a16:creationId xmlns:a16="http://schemas.microsoft.com/office/drawing/2014/main" id="{6F0A09C6-AA24-744C-95D4-8FEC69E0CA79}"/>
              </a:ext>
            </a:extLst>
          </p:cNvPr>
          <p:cNvSpPr txBox="1">
            <a:spLocks/>
          </p:cNvSpPr>
          <p:nvPr/>
        </p:nvSpPr>
        <p:spPr>
          <a:xfrm flipH="1">
            <a:off x="4255324" y="4093336"/>
            <a:ext cx="945890" cy="502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E87E45"/>
              </a:buClr>
              <a:buSzPts val="3600"/>
              <a:buFont typeface="Playfair Display"/>
              <a:buNone/>
              <a:defRPr sz="4000" b="0" i="0" u="none" strike="noStrike" cap="none">
                <a:solidFill>
                  <a:srgbClr val="434343"/>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9pPr>
          </a:lstStyle>
          <a:p>
            <a:r>
              <a:rPr lang="en" dirty="0"/>
              <a:t>09</a:t>
            </a:r>
          </a:p>
        </p:txBody>
      </p:sp>
      <p:sp>
        <p:nvSpPr>
          <p:cNvPr id="8" name="TextBox 7">
            <a:extLst>
              <a:ext uri="{FF2B5EF4-FFF2-40B4-BE49-F238E27FC236}">
                <a16:creationId xmlns:a16="http://schemas.microsoft.com/office/drawing/2014/main" id="{4BE00FB8-451B-2E43-9616-21C6852C66A8}"/>
              </a:ext>
            </a:extLst>
          </p:cNvPr>
          <p:cNvSpPr txBox="1"/>
          <p:nvPr/>
        </p:nvSpPr>
        <p:spPr>
          <a:xfrm>
            <a:off x="418534" y="3653715"/>
            <a:ext cx="3055780" cy="861774"/>
          </a:xfrm>
          <a:prstGeom prst="rect">
            <a:avLst/>
          </a:prstGeom>
          <a:noFill/>
        </p:spPr>
        <p:txBody>
          <a:bodyPr wrap="square" rtlCol="0">
            <a:spAutoFit/>
          </a:bodyPr>
          <a:lstStyle/>
          <a:p>
            <a:r>
              <a:rPr lang="en-US" sz="1800" dirty="0">
                <a:latin typeface="+mj-lt"/>
              </a:rPr>
              <a:t>Methods to Improve Non-Verbal Communication </a:t>
            </a:r>
          </a:p>
          <a:p>
            <a:endParaRPr lang="en-LY" dirty="0"/>
          </a:p>
        </p:txBody>
      </p:sp>
      <p:sp>
        <p:nvSpPr>
          <p:cNvPr id="9" name="TextBox 8">
            <a:extLst>
              <a:ext uri="{FF2B5EF4-FFF2-40B4-BE49-F238E27FC236}">
                <a16:creationId xmlns:a16="http://schemas.microsoft.com/office/drawing/2014/main" id="{5B8AEC28-4A80-4843-BDA9-8A3075811FFB}"/>
              </a:ext>
            </a:extLst>
          </p:cNvPr>
          <p:cNvSpPr txBox="1"/>
          <p:nvPr/>
        </p:nvSpPr>
        <p:spPr>
          <a:xfrm>
            <a:off x="6219929" y="3692425"/>
            <a:ext cx="1929283" cy="369332"/>
          </a:xfrm>
          <a:prstGeom prst="rect">
            <a:avLst/>
          </a:prstGeom>
          <a:noFill/>
        </p:spPr>
        <p:txBody>
          <a:bodyPr wrap="square" rtlCol="0">
            <a:spAutoFit/>
          </a:bodyPr>
          <a:lstStyle/>
          <a:p>
            <a:r>
              <a:rPr lang="en" sz="1800" dirty="0">
                <a:latin typeface="+mj-lt"/>
              </a:rPr>
              <a:t>Conclusion</a:t>
            </a:r>
            <a:endParaRPr lang="en-LY" sz="1800" dirty="0">
              <a:latin typeface="+mj-lt"/>
            </a:endParaRPr>
          </a:p>
        </p:txBody>
      </p:sp>
      <p:sp>
        <p:nvSpPr>
          <p:cNvPr id="10" name="TextBox 9">
            <a:extLst>
              <a:ext uri="{FF2B5EF4-FFF2-40B4-BE49-F238E27FC236}">
                <a16:creationId xmlns:a16="http://schemas.microsoft.com/office/drawing/2014/main" id="{35CD45C1-C3EE-A048-ADE7-37E1216879F1}"/>
              </a:ext>
            </a:extLst>
          </p:cNvPr>
          <p:cNvSpPr txBox="1"/>
          <p:nvPr/>
        </p:nvSpPr>
        <p:spPr>
          <a:xfrm>
            <a:off x="4076087" y="4759767"/>
            <a:ext cx="1386672" cy="646331"/>
          </a:xfrm>
          <a:prstGeom prst="rect">
            <a:avLst/>
          </a:prstGeom>
          <a:noFill/>
        </p:spPr>
        <p:txBody>
          <a:bodyPr wrap="square" rtlCol="0">
            <a:spAutoFit/>
          </a:bodyPr>
          <a:lstStyle/>
          <a:p>
            <a:r>
              <a:rPr lang="en-US" sz="1800" dirty="0"/>
              <a:t>References</a:t>
            </a:r>
          </a:p>
          <a:p>
            <a:endParaRPr lang="en-LY" sz="1800" dirty="0">
              <a:latin typeface="+mj-lt"/>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
                                            <p:txEl>
                                              <p:pRg st="0" end="0"/>
                                            </p:txEl>
                                          </p:spTgt>
                                        </p:tgtEl>
                                        <p:attrNameLst>
                                          <p:attrName>style.visibility</p:attrName>
                                        </p:attrNameLst>
                                      </p:cBhvr>
                                      <p:to>
                                        <p:strVal val="visible"/>
                                      </p:to>
                                    </p:set>
                                    <p:animEffect transition="in" filter="fade">
                                      <p:cBhvr>
                                        <p:cTn id="7" dur="500"/>
                                        <p:tgtEl>
                                          <p:spTgt spid="20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9">
                                            <p:txEl>
                                              <p:pRg st="0" end="0"/>
                                            </p:txEl>
                                          </p:spTgt>
                                        </p:tgtEl>
                                        <p:attrNameLst>
                                          <p:attrName>style.visibility</p:attrName>
                                        </p:attrNameLst>
                                      </p:cBhvr>
                                      <p:to>
                                        <p:strVal val="visible"/>
                                      </p:to>
                                    </p:set>
                                    <p:animEffect transition="in" filter="fade">
                                      <p:cBhvr>
                                        <p:cTn id="12" dur="500"/>
                                        <p:tgtEl>
                                          <p:spTgt spid="2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
                                            <p:txEl>
                                              <p:pRg st="0" end="0"/>
                                            </p:txEl>
                                          </p:spTgt>
                                        </p:tgtEl>
                                        <p:attrNameLst>
                                          <p:attrName>style.visibility</p:attrName>
                                        </p:attrNameLst>
                                      </p:cBhvr>
                                      <p:to>
                                        <p:strVal val="visible"/>
                                      </p:to>
                                    </p:set>
                                    <p:animEffect transition="in" filter="fade">
                                      <p:cBhvr>
                                        <p:cTn id="17" dur="500"/>
                                        <p:tgtEl>
                                          <p:spTgt spid="5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4">
                                            <p:txEl>
                                              <p:pRg st="0" end="0"/>
                                            </p:txEl>
                                          </p:spTgt>
                                        </p:tgtEl>
                                        <p:attrNameLst>
                                          <p:attrName>style.visibility</p:attrName>
                                        </p:attrNameLst>
                                      </p:cBhvr>
                                      <p:to>
                                        <p:strVal val="visible"/>
                                      </p:to>
                                    </p:set>
                                    <p:animEffect transition="in" filter="fade">
                                      <p:cBhvr>
                                        <p:cTn id="22" dur="500"/>
                                        <p:tgtEl>
                                          <p:spTgt spid="21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build="p"/>
      <p:bldP spid="214" grpId="0" build="p"/>
      <p:bldP spid="219" grpId="0" build="p"/>
      <p:bldP spid="26" grpId="0"/>
      <p:bldP spid="27" grpId="0"/>
      <p:bldP spid="56" grpId="0" build="p"/>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197"/>
        <p:cNvGrpSpPr/>
        <p:nvPr/>
      </p:nvGrpSpPr>
      <p:grpSpPr>
        <a:xfrm>
          <a:off x="0" y="0"/>
          <a:ext cx="0" cy="0"/>
          <a:chOff x="0" y="0"/>
          <a:chExt cx="0" cy="0"/>
        </a:xfrm>
      </p:grpSpPr>
      <p:sp>
        <p:nvSpPr>
          <p:cNvPr id="6" name="Google Shape;234;p36"/>
          <p:cNvSpPr txBox="1">
            <a:spLocks/>
          </p:cNvSpPr>
          <p:nvPr/>
        </p:nvSpPr>
        <p:spPr>
          <a:xfrm flipH="1">
            <a:off x="2112880" y="259310"/>
            <a:ext cx="4527611" cy="677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434343"/>
              </a:buClr>
              <a:buSzPts val="1800"/>
              <a:buFont typeface="Playfair Display"/>
              <a:buNone/>
              <a:defRPr sz="1800" b="0" i="0" u="none" strike="noStrike" cap="none">
                <a:solidFill>
                  <a:srgbClr val="434343"/>
                </a:solidFill>
                <a:latin typeface="Playfair Display"/>
                <a:ea typeface="Playfair Display"/>
                <a:cs typeface="Playfair Display"/>
                <a:sym typeface="Playfair Display"/>
              </a:defRPr>
            </a:lvl1pPr>
            <a:lvl2pPr marR="0" lvl="1"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2pPr>
            <a:lvl3pPr marR="0" lvl="2"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3pPr>
            <a:lvl4pPr marR="0" lvl="3"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4pPr>
            <a:lvl5pPr marR="0" lvl="4"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5pPr>
            <a:lvl6pPr marR="0" lvl="5"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6pPr>
            <a:lvl7pPr marR="0" lvl="6"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7pPr>
            <a:lvl8pPr marR="0" lvl="7"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8pPr>
            <a:lvl9pPr marR="0" lvl="8" algn="l" rtl="0">
              <a:lnSpc>
                <a:spcPct val="100000"/>
              </a:lnSpc>
              <a:spcBef>
                <a:spcPts val="0"/>
              </a:spcBef>
              <a:spcAft>
                <a:spcPts val="0"/>
              </a:spcAft>
              <a:buClr>
                <a:srgbClr val="434343"/>
              </a:buClr>
              <a:buSzPts val="2800"/>
              <a:buFont typeface="Playfair Display"/>
              <a:buNone/>
              <a:defRPr sz="2800" b="0" i="0" u="none" strike="noStrike" cap="none">
                <a:solidFill>
                  <a:srgbClr val="434343"/>
                </a:solidFill>
                <a:latin typeface="Playfair Display"/>
                <a:ea typeface="Playfair Display"/>
                <a:cs typeface="Playfair Display"/>
                <a:sym typeface="Playfair Display"/>
              </a:defRPr>
            </a:lvl9pPr>
          </a:lstStyle>
          <a:p>
            <a:r>
              <a:rPr lang="en-US" sz="2800" b="1" dirty="0">
                <a:latin typeface="Poppin "/>
              </a:rPr>
              <a:t>Introduction</a:t>
            </a:r>
          </a:p>
        </p:txBody>
      </p:sp>
      <p:sp>
        <p:nvSpPr>
          <p:cNvPr id="7" name="Google Shape;235;p36"/>
          <p:cNvSpPr txBox="1">
            <a:spLocks/>
          </p:cNvSpPr>
          <p:nvPr/>
        </p:nvSpPr>
        <p:spPr>
          <a:xfrm flipH="1">
            <a:off x="-103364" y="1234969"/>
            <a:ext cx="4432488" cy="2904066"/>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292100" algn="l" rtl="0">
              <a:lnSpc>
                <a:spcPct val="115000"/>
              </a:lnSpc>
              <a:spcBef>
                <a:spcPts val="0"/>
              </a:spcBef>
              <a:spcAft>
                <a:spcPts val="0"/>
              </a:spcAft>
              <a:buClr>
                <a:srgbClr val="0C343D"/>
              </a:buClr>
              <a:buSzPts val="1000"/>
              <a:buFont typeface="Josefin Slab SemiBold"/>
              <a:buChar char="●"/>
              <a:defRPr sz="1200" b="0" i="0" u="none" strike="noStrike" cap="none">
                <a:solidFill>
                  <a:srgbClr val="434343"/>
                </a:solidFill>
                <a:latin typeface="Abel"/>
                <a:ea typeface="Abel"/>
                <a:cs typeface="Abel"/>
                <a:sym typeface="Abel"/>
              </a:defRPr>
            </a:lvl1pPr>
            <a:lvl2pPr marL="914400" marR="0" lvl="1" indent="-304800" algn="l" rtl="0">
              <a:lnSpc>
                <a:spcPct val="115000"/>
              </a:lnSpc>
              <a:spcBef>
                <a:spcPts val="0"/>
              </a:spcBef>
              <a:spcAft>
                <a:spcPts val="0"/>
              </a:spcAft>
              <a:buClr>
                <a:srgbClr val="0C343D"/>
              </a:buClr>
              <a:buSzPts val="1200"/>
              <a:buFont typeface="Josefin Slab SemiBold"/>
              <a:buChar char="○"/>
              <a:defRPr sz="1200" b="0" i="0" u="none" strike="noStrike" cap="none">
                <a:solidFill>
                  <a:srgbClr val="434343"/>
                </a:solidFill>
                <a:latin typeface="Abel"/>
                <a:ea typeface="Abel"/>
                <a:cs typeface="Abel"/>
                <a:sym typeface="Abel"/>
              </a:defRPr>
            </a:lvl2pPr>
            <a:lvl3pPr marL="1371600" marR="0" lvl="2" indent="-304800" algn="l" rtl="0">
              <a:lnSpc>
                <a:spcPct val="115000"/>
              </a:lnSpc>
              <a:spcBef>
                <a:spcPts val="1600"/>
              </a:spcBef>
              <a:spcAft>
                <a:spcPts val="0"/>
              </a:spcAft>
              <a:buClr>
                <a:srgbClr val="0C343D"/>
              </a:buClr>
              <a:buSzPts val="1200"/>
              <a:buFont typeface="Josefin Slab SemiBold"/>
              <a:buChar char="■"/>
              <a:defRPr sz="1200" b="0" i="0" u="none" strike="noStrike" cap="none">
                <a:solidFill>
                  <a:srgbClr val="434343"/>
                </a:solidFill>
                <a:latin typeface="Abel"/>
                <a:ea typeface="Abel"/>
                <a:cs typeface="Abel"/>
                <a:sym typeface="Abel"/>
              </a:defRPr>
            </a:lvl3pPr>
            <a:lvl4pPr marL="1828800" marR="0" lvl="3" indent="-304800" algn="l" rtl="0">
              <a:lnSpc>
                <a:spcPct val="115000"/>
              </a:lnSpc>
              <a:spcBef>
                <a:spcPts val="1600"/>
              </a:spcBef>
              <a:spcAft>
                <a:spcPts val="0"/>
              </a:spcAft>
              <a:buClr>
                <a:srgbClr val="0C343D"/>
              </a:buClr>
              <a:buSzPts val="1200"/>
              <a:buFont typeface="Josefin Slab SemiBold"/>
              <a:buChar char="●"/>
              <a:defRPr sz="1200" b="0" i="0" u="none" strike="noStrike" cap="none">
                <a:solidFill>
                  <a:srgbClr val="434343"/>
                </a:solidFill>
                <a:latin typeface="Abel"/>
                <a:ea typeface="Abel"/>
                <a:cs typeface="Abel"/>
                <a:sym typeface="Abel"/>
              </a:defRPr>
            </a:lvl4pPr>
            <a:lvl5pPr marL="2286000" marR="0" lvl="4" indent="-304800" algn="l" rtl="0">
              <a:lnSpc>
                <a:spcPct val="115000"/>
              </a:lnSpc>
              <a:spcBef>
                <a:spcPts val="1600"/>
              </a:spcBef>
              <a:spcAft>
                <a:spcPts val="0"/>
              </a:spcAft>
              <a:buClr>
                <a:srgbClr val="0C343D"/>
              </a:buClr>
              <a:buSzPts val="1200"/>
              <a:buFont typeface="Josefin Slab SemiBold"/>
              <a:buChar char="○"/>
              <a:defRPr sz="1200" b="0" i="0" u="none" strike="noStrike" cap="none">
                <a:solidFill>
                  <a:srgbClr val="434343"/>
                </a:solidFill>
                <a:latin typeface="Abel"/>
                <a:ea typeface="Abel"/>
                <a:cs typeface="Abel"/>
                <a:sym typeface="Abel"/>
              </a:defRPr>
            </a:lvl5pPr>
            <a:lvl6pPr marL="2743200" marR="0" lvl="5" indent="-304800" algn="l" rtl="0">
              <a:lnSpc>
                <a:spcPct val="115000"/>
              </a:lnSpc>
              <a:spcBef>
                <a:spcPts val="1600"/>
              </a:spcBef>
              <a:spcAft>
                <a:spcPts val="0"/>
              </a:spcAft>
              <a:buClr>
                <a:srgbClr val="0C343D"/>
              </a:buClr>
              <a:buSzPts val="1200"/>
              <a:buFont typeface="Josefin Slab SemiBold"/>
              <a:buChar char="■"/>
              <a:defRPr sz="1200" b="0" i="0" u="none" strike="noStrike" cap="none">
                <a:solidFill>
                  <a:srgbClr val="434343"/>
                </a:solidFill>
                <a:latin typeface="Abel"/>
                <a:ea typeface="Abel"/>
                <a:cs typeface="Abel"/>
                <a:sym typeface="Abel"/>
              </a:defRPr>
            </a:lvl6pPr>
            <a:lvl7pPr marL="3200400" marR="0" lvl="6" indent="-304800" algn="l" rtl="0">
              <a:lnSpc>
                <a:spcPct val="115000"/>
              </a:lnSpc>
              <a:spcBef>
                <a:spcPts val="1600"/>
              </a:spcBef>
              <a:spcAft>
                <a:spcPts val="0"/>
              </a:spcAft>
              <a:buClr>
                <a:srgbClr val="0C343D"/>
              </a:buClr>
              <a:buSzPts val="1200"/>
              <a:buFont typeface="Josefin Slab SemiBold"/>
              <a:buChar char="●"/>
              <a:defRPr sz="1200" b="0" i="0" u="none" strike="noStrike" cap="none">
                <a:solidFill>
                  <a:srgbClr val="434343"/>
                </a:solidFill>
                <a:latin typeface="Abel"/>
                <a:ea typeface="Abel"/>
                <a:cs typeface="Abel"/>
                <a:sym typeface="Abel"/>
              </a:defRPr>
            </a:lvl7pPr>
            <a:lvl8pPr marL="3657600" marR="0" lvl="7" indent="-304800" algn="l" rtl="0">
              <a:lnSpc>
                <a:spcPct val="115000"/>
              </a:lnSpc>
              <a:spcBef>
                <a:spcPts val="1600"/>
              </a:spcBef>
              <a:spcAft>
                <a:spcPts val="0"/>
              </a:spcAft>
              <a:buClr>
                <a:srgbClr val="0C343D"/>
              </a:buClr>
              <a:buSzPts val="1200"/>
              <a:buFont typeface="Josefin Slab SemiBold"/>
              <a:buChar char="○"/>
              <a:defRPr sz="1200" b="0" i="0" u="none" strike="noStrike" cap="none">
                <a:solidFill>
                  <a:srgbClr val="434343"/>
                </a:solidFill>
                <a:latin typeface="Abel"/>
                <a:ea typeface="Abel"/>
                <a:cs typeface="Abel"/>
                <a:sym typeface="Abel"/>
              </a:defRPr>
            </a:lvl8pPr>
            <a:lvl9pPr marL="4114800" marR="0" lvl="8" indent="-304800" algn="l" rtl="0">
              <a:lnSpc>
                <a:spcPct val="115000"/>
              </a:lnSpc>
              <a:spcBef>
                <a:spcPts val="1600"/>
              </a:spcBef>
              <a:spcAft>
                <a:spcPts val="1600"/>
              </a:spcAft>
              <a:buClr>
                <a:srgbClr val="0C343D"/>
              </a:buClr>
              <a:buSzPts val="1200"/>
              <a:buFont typeface="Josefin Slab SemiBold"/>
              <a:buChar char="■"/>
              <a:defRPr sz="1200" b="0" i="0" u="none" strike="noStrike" cap="none">
                <a:solidFill>
                  <a:srgbClr val="434343"/>
                </a:solidFill>
                <a:latin typeface="Abel"/>
                <a:ea typeface="Abel"/>
                <a:cs typeface="Abel"/>
                <a:sym typeface="Abel"/>
              </a:defRPr>
            </a:lvl9pPr>
          </a:lstStyle>
          <a:p>
            <a:pPr marL="152400" indent="0">
              <a:buNone/>
            </a:pPr>
            <a:r>
              <a:rPr lang="en-US" sz="2000" dirty="0">
                <a:latin typeface="Poppin "/>
              </a:rPr>
              <a:t> </a:t>
            </a:r>
          </a:p>
          <a:p>
            <a:pPr marL="152400" indent="0">
              <a:buNone/>
            </a:pPr>
            <a:endParaRPr lang="en-US" sz="2000" dirty="0">
              <a:latin typeface="Poppin "/>
            </a:endParaRPr>
          </a:p>
          <a:p>
            <a:pPr marL="152400" indent="0">
              <a:buNone/>
            </a:pPr>
            <a:endParaRPr lang="en-US" sz="2000" dirty="0">
              <a:latin typeface="Poppin "/>
            </a:endParaRPr>
          </a:p>
          <a:p>
            <a:pPr marL="152400" indent="0">
              <a:buNone/>
            </a:pPr>
            <a:endParaRPr lang="en-US" sz="2000" dirty="0">
              <a:latin typeface="Poppin "/>
            </a:endParaRPr>
          </a:p>
          <a:p>
            <a:pPr marL="152400" indent="0">
              <a:buNone/>
            </a:pPr>
            <a:endParaRPr lang="en-US" sz="2000" dirty="0">
              <a:latin typeface="Poppin "/>
            </a:endParaRPr>
          </a:p>
        </p:txBody>
      </p:sp>
      <p:sp>
        <p:nvSpPr>
          <p:cNvPr id="9" name="Google Shape;235;p36"/>
          <p:cNvSpPr txBox="1">
            <a:spLocks/>
          </p:cNvSpPr>
          <p:nvPr/>
        </p:nvSpPr>
        <p:spPr>
          <a:xfrm flipH="1">
            <a:off x="-103364" y="3416772"/>
            <a:ext cx="4266980" cy="2040443"/>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ctr" rtl="0">
              <a:lnSpc>
                <a:spcPct val="100000"/>
              </a:lnSpc>
              <a:spcBef>
                <a:spcPts val="0"/>
              </a:spcBef>
              <a:spcAft>
                <a:spcPts val="0"/>
              </a:spcAft>
              <a:buClr>
                <a:srgbClr val="541C1D"/>
              </a:buClr>
              <a:buSzPts val="2400"/>
              <a:buFont typeface="Abel"/>
              <a:buNone/>
              <a:defRPr sz="24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2pPr>
            <a:lvl3pPr marL="1371600" marR="0" lvl="2"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3pPr>
            <a:lvl4pPr marL="1828800" marR="0" lvl="3"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4pPr>
            <a:lvl5pPr marL="2286000" marR="0" lvl="4"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5pPr>
            <a:lvl6pPr marL="2743200" marR="0" lvl="5"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6pPr>
            <a:lvl7pPr marL="3200400" marR="0" lvl="6"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7pPr>
            <a:lvl8pPr marL="3657600" marR="0" lvl="7"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8pPr>
            <a:lvl9pPr marL="4114800" marR="0" lvl="8" indent="-304800" algn="ctr" rtl="0">
              <a:lnSpc>
                <a:spcPct val="100000"/>
              </a:lnSpc>
              <a:spcBef>
                <a:spcPts val="0"/>
              </a:spcBef>
              <a:spcAft>
                <a:spcPts val="0"/>
              </a:spcAft>
              <a:buClr>
                <a:srgbClr val="541C1D"/>
              </a:buClr>
              <a:buSzPts val="1600"/>
              <a:buFont typeface="Abel"/>
              <a:buNone/>
              <a:defRPr sz="1600" b="0" i="0" u="none" strike="noStrike" cap="none">
                <a:solidFill>
                  <a:srgbClr val="541C1D"/>
                </a:solidFill>
                <a:latin typeface="Abel"/>
                <a:ea typeface="Abel"/>
                <a:cs typeface="Abel"/>
                <a:sym typeface="Abel"/>
              </a:defRPr>
            </a:lvl9pPr>
          </a:lstStyle>
          <a:p>
            <a:pPr algn="just"/>
            <a:r>
              <a:rPr lang="en-US" sz="1800" dirty="0"/>
              <a:t>       In our daily lives, we communicate with each other verbally and non-verbally.</a:t>
            </a:r>
            <a:endParaRPr lang="en-LY" sz="1800" dirty="0"/>
          </a:p>
          <a:p>
            <a:pPr algn="just"/>
            <a:r>
              <a:rPr lang="en-US" sz="1800" dirty="0"/>
              <a:t>      Obtaining strong non-verbal communication skills is beneficial for both our personal and private life. A lot can be said without words when communicating face to face. But let’s not also forget that effective verbal communication could be a key to maintain a successful business and personal relationships. </a:t>
            </a:r>
            <a:endParaRPr lang="en-LY" sz="1800" dirty="0"/>
          </a:p>
          <a:p>
            <a:pPr marL="152400" indent="0" algn="just">
              <a:buClr>
                <a:schemeClr val="accent3"/>
              </a:buClr>
            </a:pPr>
            <a:endParaRPr lang="en-US" sz="2000" b="1" dirty="0">
              <a:latin typeface="Poppin "/>
            </a:endParaRPr>
          </a:p>
          <a:p>
            <a:pPr marL="152400" indent="0" algn="l">
              <a:buClr>
                <a:schemeClr val="accent3"/>
              </a:buClr>
            </a:pPr>
            <a:endParaRPr lang="en-US" sz="2000" b="1" dirty="0">
              <a:latin typeface="Poppin "/>
            </a:endParaRPr>
          </a:p>
        </p:txBody>
      </p:sp>
      <p:sp>
        <p:nvSpPr>
          <p:cNvPr id="12" name="Google Shape;193;p32"/>
          <p:cNvSpPr txBox="1">
            <a:spLocks/>
          </p:cNvSpPr>
          <p:nvPr/>
        </p:nvSpPr>
        <p:spPr>
          <a:xfrm>
            <a:off x="8461255" y="493206"/>
            <a:ext cx="407441" cy="348090"/>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3</a:t>
            </a:r>
          </a:p>
        </p:txBody>
      </p:sp>
      <p:pic>
        <p:nvPicPr>
          <p:cNvPr id="3" name="Picture 2" descr="Graphical user interface&#10;&#10;Description automatically generated">
            <a:extLst>
              <a:ext uri="{FF2B5EF4-FFF2-40B4-BE49-F238E27FC236}">
                <a16:creationId xmlns:a16="http://schemas.microsoft.com/office/drawing/2014/main" id="{45F2FA35-D2B5-084E-B80A-E3ECCFE9D314}"/>
              </a:ext>
            </a:extLst>
          </p:cNvPr>
          <p:cNvPicPr>
            <a:picLocks noChangeAspect="1"/>
          </p:cNvPicPr>
          <p:nvPr/>
        </p:nvPicPr>
        <p:blipFill>
          <a:blip r:embed="rId3">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4615500" y="1746227"/>
            <a:ext cx="4365024" cy="2904067"/>
          </a:xfrm>
          <a:prstGeom prst="rect">
            <a:avLst/>
          </a:prstGeom>
        </p:spPr>
      </p:pic>
      <p:sp>
        <p:nvSpPr>
          <p:cNvPr id="10" name="Rectangle 9">
            <a:extLst>
              <a:ext uri="{FF2B5EF4-FFF2-40B4-BE49-F238E27FC236}">
                <a16:creationId xmlns:a16="http://schemas.microsoft.com/office/drawing/2014/main" id="{FF2737A5-4F1E-B140-882B-F82392E83ABE}"/>
              </a:ext>
            </a:extLst>
          </p:cNvPr>
          <p:cNvSpPr/>
          <p:nvPr/>
        </p:nvSpPr>
        <p:spPr>
          <a:xfrm>
            <a:off x="5973510" y="4452359"/>
            <a:ext cx="1606610" cy="1979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233"/>
        <p:cNvGrpSpPr/>
        <p:nvPr/>
      </p:nvGrpSpPr>
      <p:grpSpPr>
        <a:xfrm>
          <a:off x="0" y="0"/>
          <a:ext cx="0" cy="0"/>
          <a:chOff x="0" y="0"/>
          <a:chExt cx="0" cy="0"/>
        </a:xfrm>
      </p:grpSpPr>
      <p:sp>
        <p:nvSpPr>
          <p:cNvPr id="234" name="Google Shape;234;p36"/>
          <p:cNvSpPr txBox="1">
            <a:spLocks noGrp="1"/>
          </p:cNvSpPr>
          <p:nvPr>
            <p:ph type="ctrTitle"/>
          </p:nvPr>
        </p:nvSpPr>
        <p:spPr>
          <a:xfrm flipH="1">
            <a:off x="90579" y="499533"/>
            <a:ext cx="6200154" cy="1489054"/>
          </a:xfrm>
          <a:prstGeom prst="rect">
            <a:avLst/>
          </a:prstGeom>
        </p:spPr>
        <p:txBody>
          <a:bodyPr spcFirstLastPara="1" wrap="square" lIns="91425" tIns="91425" rIns="91425" bIns="91425" anchor="t" anchorCtr="0">
            <a:noAutofit/>
          </a:bodyPr>
          <a:lstStyle/>
          <a:p>
            <a:pPr lvl="0" algn="l"/>
            <a:r>
              <a:rPr lang="en-US" sz="3200" b="1" dirty="0">
                <a:latin typeface="Poppin "/>
              </a:rPr>
              <a:t>What is Verbal Communication?</a:t>
            </a:r>
            <a:endParaRPr sz="3200" b="1" dirty="0">
              <a:latin typeface="Poppin "/>
            </a:endParaRPr>
          </a:p>
        </p:txBody>
      </p:sp>
      <p:sp>
        <p:nvSpPr>
          <p:cNvPr id="235" name="Google Shape;235;p36"/>
          <p:cNvSpPr txBox="1">
            <a:spLocks noGrp="1"/>
          </p:cNvSpPr>
          <p:nvPr>
            <p:ph type="subTitle" idx="1"/>
          </p:nvPr>
        </p:nvSpPr>
        <p:spPr>
          <a:xfrm flipH="1">
            <a:off x="-141743" y="918270"/>
            <a:ext cx="8999433" cy="3833468"/>
          </a:xfrm>
          <a:prstGeom prst="rect">
            <a:avLst/>
          </a:prstGeom>
        </p:spPr>
        <p:txBody>
          <a:bodyPr spcFirstLastPara="1" wrap="square" lIns="91425" tIns="91425" rIns="91425" bIns="91425" anchor="b" anchorCtr="0">
            <a:noAutofit/>
          </a:bodyPr>
          <a:lstStyle/>
          <a:p>
            <a:pPr algn="just"/>
            <a:r>
              <a:rPr lang="en-US" dirty="0">
                <a:solidFill>
                  <a:schemeClr val="bg1">
                    <a:lumMod val="50000"/>
                  </a:schemeClr>
                </a:solidFill>
              </a:rPr>
              <a:t>    Verbal communication is the usage of words or sounds to communicate with another person. The word verbal means words. The words don’t have to be said orally, they can be written or typed too. Laughter or sounds such as “umm”,” huh” and so on are not considered as verbal communication as they are not words, they are in fact a form of non-verbal communication.</a:t>
            </a:r>
            <a:endParaRPr lang="en-LY" dirty="0">
              <a:solidFill>
                <a:schemeClr val="bg1">
                  <a:lumMod val="50000"/>
                </a:schemeClr>
              </a:solidFill>
            </a:endParaRPr>
          </a:p>
          <a:p>
            <a:pPr marL="342900" lvl="0" indent="-342900" algn="l" rtl="0">
              <a:spcBef>
                <a:spcPts val="0"/>
              </a:spcBef>
              <a:spcAft>
                <a:spcPts val="0"/>
              </a:spcAft>
              <a:buClr>
                <a:schemeClr val="accent6"/>
              </a:buClr>
              <a:buFont typeface="Wingdings" pitchFamily="2" charset="2"/>
              <a:buChar char="Ø"/>
            </a:pPr>
            <a:endParaRPr sz="2000" dirty="0">
              <a:latin typeface="Abel" charset="0"/>
            </a:endParaRPr>
          </a:p>
        </p:txBody>
      </p:sp>
      <p:cxnSp>
        <p:nvCxnSpPr>
          <p:cNvPr id="4" name="رابط مستقيم 3"/>
          <p:cNvCxnSpPr>
            <a:cxnSpLocks/>
          </p:cNvCxnSpPr>
          <p:nvPr/>
        </p:nvCxnSpPr>
        <p:spPr>
          <a:xfrm flipH="1">
            <a:off x="283132" y="1460603"/>
            <a:ext cx="256876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Google Shape;193;p32"/>
          <p:cNvSpPr txBox="1">
            <a:spLocks/>
          </p:cNvSpPr>
          <p:nvPr/>
        </p:nvSpPr>
        <p:spPr>
          <a:xfrm>
            <a:off x="8595800" y="303776"/>
            <a:ext cx="26189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4</a:t>
            </a:r>
          </a:p>
        </p:txBody>
      </p:sp>
    </p:spTree>
    <p:extLst>
      <p:ext uri="{BB962C8B-B14F-4D97-AF65-F5344CB8AC3E}">
        <p14:creationId xmlns:p14="http://schemas.microsoft.com/office/powerpoint/2010/main" val="11001288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
                                            <p:txEl>
                                              <p:pRg st="0" end="0"/>
                                            </p:txEl>
                                          </p:spTgt>
                                        </p:tgtEl>
                                        <p:attrNameLst>
                                          <p:attrName>style.visibility</p:attrName>
                                        </p:attrNameLst>
                                      </p:cBhvr>
                                      <p:to>
                                        <p:strVal val="visible"/>
                                      </p:to>
                                    </p:set>
                                    <p:animEffect transition="in" filter="fade">
                                      <p:cBhvr>
                                        <p:cTn id="7" dur="500"/>
                                        <p:tgtEl>
                                          <p:spTgt spid="2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285"/>
        <p:cNvGrpSpPr/>
        <p:nvPr/>
      </p:nvGrpSpPr>
      <p:grpSpPr>
        <a:xfrm>
          <a:off x="0" y="0"/>
          <a:ext cx="0" cy="0"/>
          <a:chOff x="0" y="0"/>
          <a:chExt cx="0" cy="0"/>
        </a:xfrm>
      </p:grpSpPr>
      <p:sp>
        <p:nvSpPr>
          <p:cNvPr id="286" name="Google Shape;286;p41"/>
          <p:cNvSpPr txBox="1">
            <a:spLocks noGrp="1"/>
          </p:cNvSpPr>
          <p:nvPr>
            <p:ph type="title"/>
          </p:nvPr>
        </p:nvSpPr>
        <p:spPr>
          <a:xfrm>
            <a:off x="647063" y="95386"/>
            <a:ext cx="7704600" cy="572700"/>
          </a:xfrm>
          <a:prstGeom prst="rect">
            <a:avLst/>
          </a:prstGeom>
        </p:spPr>
        <p:txBody>
          <a:bodyPr spcFirstLastPara="1" wrap="square" lIns="91425" tIns="91425" rIns="91425" bIns="91425" anchor="t" anchorCtr="0">
            <a:noAutofit/>
          </a:bodyPr>
          <a:lstStyle/>
          <a:p>
            <a:r>
              <a:rPr lang="en-US" sz="3200" b="1" dirty="0">
                <a:latin typeface="Poppin "/>
              </a:rPr>
              <a:t>Types of Verbal Communication</a:t>
            </a:r>
            <a:endParaRPr sz="3000" b="1" dirty="0">
              <a:latin typeface="Poppin "/>
            </a:endParaRPr>
          </a:p>
        </p:txBody>
      </p:sp>
      <p:sp>
        <p:nvSpPr>
          <p:cNvPr id="289" name="Google Shape;289;p41"/>
          <p:cNvSpPr/>
          <p:nvPr/>
        </p:nvSpPr>
        <p:spPr>
          <a:xfrm>
            <a:off x="2640399" y="2665694"/>
            <a:ext cx="2291760" cy="1601938"/>
          </a:xfrm>
          <a:custGeom>
            <a:avLst/>
            <a:gdLst/>
            <a:ahLst/>
            <a:cxnLst/>
            <a:rect l="l" t="t" r="r" b="b"/>
            <a:pathLst>
              <a:path w="16893" h="12087" extrusionOk="0">
                <a:moveTo>
                  <a:pt x="9066" y="1"/>
                </a:moveTo>
                <a:cubicBezTo>
                  <a:pt x="7695" y="1"/>
                  <a:pt x="6073" y="215"/>
                  <a:pt x="4159" y="725"/>
                </a:cubicBezTo>
                <a:cubicBezTo>
                  <a:pt x="1862" y="1337"/>
                  <a:pt x="375" y="2074"/>
                  <a:pt x="177" y="4210"/>
                </a:cubicBezTo>
                <a:cubicBezTo>
                  <a:pt x="1" y="6115"/>
                  <a:pt x="800" y="8433"/>
                  <a:pt x="2785" y="10177"/>
                </a:cubicBezTo>
                <a:cubicBezTo>
                  <a:pt x="4602" y="11773"/>
                  <a:pt x="6115" y="12087"/>
                  <a:pt x="7966" y="12087"/>
                </a:cubicBezTo>
                <a:cubicBezTo>
                  <a:pt x="8388" y="12087"/>
                  <a:pt x="8827" y="12070"/>
                  <a:pt x="9291" y="12049"/>
                </a:cubicBezTo>
                <a:cubicBezTo>
                  <a:pt x="12991" y="11881"/>
                  <a:pt x="16893" y="8342"/>
                  <a:pt x="15878" y="4210"/>
                </a:cubicBezTo>
                <a:cubicBezTo>
                  <a:pt x="15438" y="2422"/>
                  <a:pt x="13671" y="1"/>
                  <a:pt x="9066" y="1"/>
                </a:cubicBezTo>
                <a:close/>
              </a:path>
            </a:pathLst>
          </a:custGeom>
          <a:solidFill>
            <a:srgbClr val="76A5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0" name="Google Shape;290;p41"/>
          <p:cNvSpPr/>
          <p:nvPr/>
        </p:nvSpPr>
        <p:spPr>
          <a:xfrm>
            <a:off x="4782788" y="890091"/>
            <a:ext cx="2466828" cy="1778543"/>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1"/>
          <p:cNvSpPr/>
          <p:nvPr/>
        </p:nvSpPr>
        <p:spPr>
          <a:xfrm>
            <a:off x="516618" y="873308"/>
            <a:ext cx="2339384" cy="1778543"/>
          </a:xfrm>
          <a:custGeom>
            <a:avLst/>
            <a:gdLst/>
            <a:ahLst/>
            <a:cxnLst/>
            <a:rect l="l" t="t" r="r" b="b"/>
            <a:pathLst>
              <a:path w="16891" h="12088" extrusionOk="0">
                <a:moveTo>
                  <a:pt x="8918" y="0"/>
                </a:moveTo>
                <a:cubicBezTo>
                  <a:pt x="8498" y="0"/>
                  <a:pt x="8060" y="16"/>
                  <a:pt x="7597" y="37"/>
                </a:cubicBezTo>
                <a:cubicBezTo>
                  <a:pt x="3897" y="205"/>
                  <a:pt x="0" y="3748"/>
                  <a:pt x="1015" y="7880"/>
                </a:cubicBezTo>
                <a:cubicBezTo>
                  <a:pt x="1452" y="9665"/>
                  <a:pt x="3222" y="12087"/>
                  <a:pt x="7828" y="12087"/>
                </a:cubicBezTo>
                <a:cubicBezTo>
                  <a:pt x="9198" y="12087"/>
                  <a:pt x="10819" y="11873"/>
                  <a:pt x="12730" y="11364"/>
                </a:cubicBezTo>
                <a:cubicBezTo>
                  <a:pt x="15026" y="10749"/>
                  <a:pt x="16514" y="10016"/>
                  <a:pt x="16712" y="7880"/>
                </a:cubicBezTo>
                <a:cubicBezTo>
                  <a:pt x="16891" y="5972"/>
                  <a:pt x="16089" y="3653"/>
                  <a:pt x="14103" y="1909"/>
                </a:cubicBezTo>
                <a:cubicBezTo>
                  <a:pt x="12285" y="315"/>
                  <a:pt x="10771" y="0"/>
                  <a:pt x="8918" y="0"/>
                </a:cubicBez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41"/>
          <p:cNvSpPr/>
          <p:nvPr/>
        </p:nvSpPr>
        <p:spPr>
          <a:xfrm>
            <a:off x="6736800" y="2545983"/>
            <a:ext cx="2262617" cy="177854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41"/>
          <p:cNvSpPr txBox="1">
            <a:spLocks noGrp="1"/>
          </p:cNvSpPr>
          <p:nvPr>
            <p:ph type="title" idx="2"/>
          </p:nvPr>
        </p:nvSpPr>
        <p:spPr>
          <a:xfrm>
            <a:off x="6867008" y="4519862"/>
            <a:ext cx="2002200" cy="401700"/>
          </a:xfrm>
          <a:prstGeom prst="rect">
            <a:avLst/>
          </a:prstGeom>
        </p:spPr>
        <p:txBody>
          <a:bodyPr spcFirstLastPara="1" wrap="square" lIns="0" tIns="0" rIns="0" bIns="0" anchor="b" anchorCtr="0">
            <a:noAutofit/>
          </a:bodyPr>
          <a:lstStyle/>
          <a:p>
            <a:pPr lvl="0"/>
            <a:r>
              <a:rPr lang="en-US" sz="2000" dirty="0"/>
              <a:t> Public communication </a:t>
            </a:r>
          </a:p>
        </p:txBody>
      </p:sp>
      <p:sp>
        <p:nvSpPr>
          <p:cNvPr id="295" name="Google Shape;295;p41"/>
          <p:cNvSpPr txBox="1">
            <a:spLocks noGrp="1"/>
          </p:cNvSpPr>
          <p:nvPr>
            <p:ph type="title" idx="3"/>
          </p:nvPr>
        </p:nvSpPr>
        <p:spPr>
          <a:xfrm>
            <a:off x="4628486" y="2856839"/>
            <a:ext cx="2262616" cy="431614"/>
          </a:xfrm>
          <a:prstGeom prst="rect">
            <a:avLst/>
          </a:prstGeom>
        </p:spPr>
        <p:txBody>
          <a:bodyPr spcFirstLastPara="1" wrap="square" lIns="0" tIns="0" rIns="0" bIns="0" anchor="b" anchorCtr="0">
            <a:noAutofit/>
          </a:bodyPr>
          <a:lstStyle/>
          <a:p>
            <a:pPr lvl="0"/>
            <a:r>
              <a:rPr lang="en-US" sz="2000" dirty="0"/>
              <a:t>Small-group communication </a:t>
            </a:r>
            <a:endParaRPr sz="2000" dirty="0"/>
          </a:p>
        </p:txBody>
      </p:sp>
      <p:sp>
        <p:nvSpPr>
          <p:cNvPr id="299" name="Google Shape;299;p41"/>
          <p:cNvSpPr txBox="1">
            <a:spLocks noGrp="1"/>
          </p:cNvSpPr>
          <p:nvPr>
            <p:ph type="title" idx="7"/>
          </p:nvPr>
        </p:nvSpPr>
        <p:spPr>
          <a:xfrm>
            <a:off x="755816" y="2629306"/>
            <a:ext cx="1924276" cy="384915"/>
          </a:xfrm>
          <a:prstGeom prst="rect">
            <a:avLst/>
          </a:prstGeom>
        </p:spPr>
        <p:txBody>
          <a:bodyPr spcFirstLastPara="1" wrap="square" lIns="0" tIns="0" rIns="0" bIns="0" anchor="b" anchorCtr="0">
            <a:noAutofit/>
          </a:bodyPr>
          <a:lstStyle/>
          <a:p>
            <a:pPr lvl="0"/>
            <a:r>
              <a:rPr lang="en-US" sz="1800" dirty="0"/>
              <a:t>Intrapersonal </a:t>
            </a:r>
            <a:endParaRPr sz="1800" dirty="0"/>
          </a:p>
        </p:txBody>
      </p:sp>
      <p:sp>
        <p:nvSpPr>
          <p:cNvPr id="301" name="Google Shape;301;p41"/>
          <p:cNvSpPr txBox="1">
            <a:spLocks noGrp="1"/>
          </p:cNvSpPr>
          <p:nvPr>
            <p:ph type="title" idx="9"/>
          </p:nvPr>
        </p:nvSpPr>
        <p:spPr>
          <a:xfrm>
            <a:off x="2920779" y="4649167"/>
            <a:ext cx="1804257" cy="250951"/>
          </a:xfrm>
          <a:prstGeom prst="rect">
            <a:avLst/>
          </a:prstGeom>
        </p:spPr>
        <p:txBody>
          <a:bodyPr spcFirstLastPara="1" wrap="square" lIns="0" tIns="0" rIns="0" bIns="0" anchor="b" anchorCtr="0">
            <a:noAutofit/>
          </a:bodyPr>
          <a:lstStyle/>
          <a:p>
            <a:pPr lvl="0"/>
            <a:r>
              <a:rPr lang="en-US" sz="2000" dirty="0"/>
              <a:t>Interpersonal </a:t>
            </a:r>
            <a:endParaRPr sz="2000" dirty="0"/>
          </a:p>
        </p:txBody>
      </p:sp>
      <p:sp>
        <p:nvSpPr>
          <p:cNvPr id="70" name="Google Shape;193;p32"/>
          <p:cNvSpPr txBox="1">
            <a:spLocks/>
          </p:cNvSpPr>
          <p:nvPr/>
        </p:nvSpPr>
        <p:spPr>
          <a:xfrm>
            <a:off x="8586922" y="221938"/>
            <a:ext cx="26189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5</a:t>
            </a:r>
          </a:p>
        </p:txBody>
      </p:sp>
      <p:pic>
        <p:nvPicPr>
          <p:cNvPr id="3" name="Picture 2">
            <a:extLst>
              <a:ext uri="{FF2B5EF4-FFF2-40B4-BE49-F238E27FC236}">
                <a16:creationId xmlns:a16="http://schemas.microsoft.com/office/drawing/2014/main" id="{4DC665FC-892F-2A4C-A1F3-129529F96227}"/>
              </a:ext>
            </a:extLst>
          </p:cNvPr>
          <p:cNvPicPr>
            <a:picLocks noChangeAspect="1"/>
          </p:cNvPicPr>
          <p:nvPr/>
        </p:nvPicPr>
        <p:blipFill rotWithShape="1">
          <a:blip r:embed="rId3"/>
          <a:srcRect b="6394"/>
          <a:stretch/>
        </p:blipFill>
        <p:spPr>
          <a:xfrm>
            <a:off x="755816" y="1160206"/>
            <a:ext cx="1924276" cy="1263878"/>
          </a:xfrm>
          <a:prstGeom prst="ellipse">
            <a:avLst/>
          </a:prstGeom>
        </p:spPr>
      </p:pic>
      <p:pic>
        <p:nvPicPr>
          <p:cNvPr id="5" name="Picture 4">
            <a:extLst>
              <a:ext uri="{FF2B5EF4-FFF2-40B4-BE49-F238E27FC236}">
                <a16:creationId xmlns:a16="http://schemas.microsoft.com/office/drawing/2014/main" id="{E2EE7A9F-3323-EE47-ABCD-C7071522EF33}"/>
              </a:ext>
            </a:extLst>
          </p:cNvPr>
          <p:cNvPicPr>
            <a:picLocks noChangeAspect="1"/>
          </p:cNvPicPr>
          <p:nvPr/>
        </p:nvPicPr>
        <p:blipFill>
          <a:blip r:embed="rId4"/>
          <a:stretch>
            <a:fillRect/>
          </a:stretch>
        </p:blipFill>
        <p:spPr>
          <a:xfrm>
            <a:off x="3008292" y="2876615"/>
            <a:ext cx="1555973" cy="1180095"/>
          </a:xfrm>
          <a:prstGeom prst="ellipse">
            <a:avLst/>
          </a:prstGeom>
        </p:spPr>
      </p:pic>
      <p:pic>
        <p:nvPicPr>
          <p:cNvPr id="7" name="Picture 6">
            <a:extLst>
              <a:ext uri="{FF2B5EF4-FFF2-40B4-BE49-F238E27FC236}">
                <a16:creationId xmlns:a16="http://schemas.microsoft.com/office/drawing/2014/main" id="{B2FE5D14-6FE3-E148-891A-8590D02A124E}"/>
              </a:ext>
            </a:extLst>
          </p:cNvPr>
          <p:cNvPicPr>
            <a:picLocks noChangeAspect="1"/>
          </p:cNvPicPr>
          <p:nvPr/>
        </p:nvPicPr>
        <p:blipFill>
          <a:blip r:embed="rId5"/>
          <a:stretch>
            <a:fillRect/>
          </a:stretch>
        </p:blipFill>
        <p:spPr>
          <a:xfrm>
            <a:off x="4958699" y="1160205"/>
            <a:ext cx="1948052" cy="1300325"/>
          </a:xfrm>
          <a:prstGeom prst="ellipse">
            <a:avLst/>
          </a:prstGeom>
        </p:spPr>
      </p:pic>
      <p:pic>
        <p:nvPicPr>
          <p:cNvPr id="9" name="Picture 8">
            <a:extLst>
              <a:ext uri="{FF2B5EF4-FFF2-40B4-BE49-F238E27FC236}">
                <a16:creationId xmlns:a16="http://schemas.microsoft.com/office/drawing/2014/main" id="{73C1249F-EE4B-7444-8180-391DF493D129}"/>
              </a:ext>
            </a:extLst>
          </p:cNvPr>
          <p:cNvPicPr>
            <a:picLocks noChangeAspect="1"/>
          </p:cNvPicPr>
          <p:nvPr/>
        </p:nvPicPr>
        <p:blipFill rotWithShape="1">
          <a:blip r:embed="rId6"/>
          <a:srcRect b="9391"/>
          <a:stretch/>
        </p:blipFill>
        <p:spPr>
          <a:xfrm>
            <a:off x="7089059" y="2810163"/>
            <a:ext cx="1606684" cy="1300325"/>
          </a:xfrm>
          <a:prstGeom prst="ellipse">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9"/>
                                        </p:tgtEl>
                                        <p:attrNameLst>
                                          <p:attrName>style.visibility</p:attrName>
                                        </p:attrNameLst>
                                      </p:cBhvr>
                                      <p:to>
                                        <p:strVal val="visible"/>
                                      </p:to>
                                    </p:set>
                                    <p:anim calcmode="lin" valueType="num">
                                      <p:cBhvr additive="base">
                                        <p:cTn id="7" dur="500" fill="hold"/>
                                        <p:tgtEl>
                                          <p:spTgt spid="299"/>
                                        </p:tgtEl>
                                        <p:attrNameLst>
                                          <p:attrName>ppt_x</p:attrName>
                                        </p:attrNameLst>
                                      </p:cBhvr>
                                      <p:tavLst>
                                        <p:tav tm="0">
                                          <p:val>
                                            <p:strVal val="#ppt_x"/>
                                          </p:val>
                                        </p:tav>
                                        <p:tav tm="100000">
                                          <p:val>
                                            <p:strVal val="#ppt_x"/>
                                          </p:val>
                                        </p:tav>
                                      </p:tavLst>
                                    </p:anim>
                                    <p:anim calcmode="lin" valueType="num">
                                      <p:cBhvr additive="base">
                                        <p:cTn id="8" dur="500" fill="hold"/>
                                        <p:tgtEl>
                                          <p:spTgt spid="2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1"/>
                                        </p:tgtEl>
                                        <p:attrNameLst>
                                          <p:attrName>style.visibility</p:attrName>
                                        </p:attrNameLst>
                                      </p:cBhvr>
                                      <p:to>
                                        <p:strVal val="visible"/>
                                      </p:to>
                                    </p:set>
                                    <p:anim calcmode="lin" valueType="num">
                                      <p:cBhvr additive="base">
                                        <p:cTn id="13" dur="500" fill="hold"/>
                                        <p:tgtEl>
                                          <p:spTgt spid="301"/>
                                        </p:tgtEl>
                                        <p:attrNameLst>
                                          <p:attrName>ppt_x</p:attrName>
                                        </p:attrNameLst>
                                      </p:cBhvr>
                                      <p:tavLst>
                                        <p:tav tm="0">
                                          <p:val>
                                            <p:strVal val="#ppt_x"/>
                                          </p:val>
                                        </p:tav>
                                        <p:tav tm="100000">
                                          <p:val>
                                            <p:strVal val="#ppt_x"/>
                                          </p:val>
                                        </p:tav>
                                      </p:tavLst>
                                    </p:anim>
                                    <p:anim calcmode="lin" valueType="num">
                                      <p:cBhvr additive="base">
                                        <p:cTn id="14" dur="500" fill="hold"/>
                                        <p:tgtEl>
                                          <p:spTgt spid="30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5"/>
                                        </p:tgtEl>
                                        <p:attrNameLst>
                                          <p:attrName>style.visibility</p:attrName>
                                        </p:attrNameLst>
                                      </p:cBhvr>
                                      <p:to>
                                        <p:strVal val="visible"/>
                                      </p:to>
                                    </p:set>
                                    <p:anim calcmode="lin" valueType="num">
                                      <p:cBhvr additive="base">
                                        <p:cTn id="19" dur="500" fill="hold"/>
                                        <p:tgtEl>
                                          <p:spTgt spid="295"/>
                                        </p:tgtEl>
                                        <p:attrNameLst>
                                          <p:attrName>ppt_x</p:attrName>
                                        </p:attrNameLst>
                                      </p:cBhvr>
                                      <p:tavLst>
                                        <p:tav tm="0">
                                          <p:val>
                                            <p:strVal val="#ppt_x"/>
                                          </p:val>
                                        </p:tav>
                                        <p:tav tm="100000">
                                          <p:val>
                                            <p:strVal val="#ppt_x"/>
                                          </p:val>
                                        </p:tav>
                                      </p:tavLst>
                                    </p:anim>
                                    <p:anim calcmode="lin" valueType="num">
                                      <p:cBhvr additive="base">
                                        <p:cTn id="20" dur="500" fill="hold"/>
                                        <p:tgtEl>
                                          <p:spTgt spid="29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3"/>
                                        </p:tgtEl>
                                        <p:attrNameLst>
                                          <p:attrName>style.visibility</p:attrName>
                                        </p:attrNameLst>
                                      </p:cBhvr>
                                      <p:to>
                                        <p:strVal val="visible"/>
                                      </p:to>
                                    </p:set>
                                    <p:anim calcmode="lin" valueType="num">
                                      <p:cBhvr additive="base">
                                        <p:cTn id="25" dur="500" fill="hold"/>
                                        <p:tgtEl>
                                          <p:spTgt spid="293"/>
                                        </p:tgtEl>
                                        <p:attrNameLst>
                                          <p:attrName>ppt_x</p:attrName>
                                        </p:attrNameLst>
                                      </p:cBhvr>
                                      <p:tavLst>
                                        <p:tav tm="0">
                                          <p:val>
                                            <p:strVal val="#ppt_x"/>
                                          </p:val>
                                        </p:tav>
                                        <p:tav tm="100000">
                                          <p:val>
                                            <p:strVal val="#ppt_x"/>
                                          </p:val>
                                        </p:tav>
                                      </p:tavLst>
                                    </p:anim>
                                    <p:anim calcmode="lin" valueType="num">
                                      <p:cBhvr additive="base">
                                        <p:cTn id="26" dur="500" fill="hold"/>
                                        <p:tgtEl>
                                          <p:spTgt spid="2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 grpId="0"/>
      <p:bldP spid="295" grpId="0"/>
      <p:bldP spid="299" grpId="0"/>
      <p:bldP spid="30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203"/>
        <p:cNvGrpSpPr/>
        <p:nvPr/>
      </p:nvGrpSpPr>
      <p:grpSpPr>
        <a:xfrm>
          <a:off x="0" y="0"/>
          <a:ext cx="0" cy="0"/>
          <a:chOff x="0" y="0"/>
          <a:chExt cx="0" cy="0"/>
        </a:xfrm>
      </p:grpSpPr>
      <p:sp>
        <p:nvSpPr>
          <p:cNvPr id="204" name="Google Shape;204;p34"/>
          <p:cNvSpPr txBox="1">
            <a:spLocks noGrp="1"/>
          </p:cNvSpPr>
          <p:nvPr>
            <p:ph type="subTitle" idx="2"/>
          </p:nvPr>
        </p:nvSpPr>
        <p:spPr>
          <a:xfrm flipH="1">
            <a:off x="1030610" y="1706231"/>
            <a:ext cx="2229000" cy="670500"/>
          </a:xfrm>
          <a:prstGeom prst="rect">
            <a:avLst/>
          </a:prstGeom>
        </p:spPr>
        <p:txBody>
          <a:bodyPr spcFirstLastPara="1" wrap="square" lIns="91425" tIns="91425" rIns="91425" bIns="91425" anchor="b" anchorCtr="0">
            <a:noAutofit/>
          </a:bodyPr>
          <a:lstStyle/>
          <a:p>
            <a:pPr marL="0" lvl="0" indent="0"/>
            <a:r>
              <a:rPr lang="en-US" sz="1800" dirty="0"/>
              <a:t>Think before speaking </a:t>
            </a:r>
            <a:endParaRPr sz="1600" dirty="0">
              <a:latin typeface="Playfair Display"/>
              <a:ea typeface="Playfair Display"/>
              <a:cs typeface="Playfair Display"/>
              <a:sym typeface="Playfair Display"/>
            </a:endParaRPr>
          </a:p>
        </p:txBody>
      </p:sp>
      <p:sp>
        <p:nvSpPr>
          <p:cNvPr id="205" name="Google Shape;205;p34"/>
          <p:cNvSpPr/>
          <p:nvPr/>
        </p:nvSpPr>
        <p:spPr>
          <a:xfrm>
            <a:off x="4909706" y="2753176"/>
            <a:ext cx="850266" cy="625253"/>
          </a:xfrm>
          <a:custGeom>
            <a:avLst/>
            <a:gdLst/>
            <a:ahLst/>
            <a:cxnLst/>
            <a:rect l="l" t="t" r="r" b="b"/>
            <a:pathLst>
              <a:path w="16498" h="12132" extrusionOk="0">
                <a:moveTo>
                  <a:pt x="7973" y="1"/>
                </a:moveTo>
                <a:cubicBezTo>
                  <a:pt x="7489" y="1"/>
                  <a:pt x="7030" y="47"/>
                  <a:pt x="6606" y="126"/>
                </a:cubicBezTo>
                <a:cubicBezTo>
                  <a:pt x="3445" y="716"/>
                  <a:pt x="576" y="3394"/>
                  <a:pt x="100" y="6519"/>
                </a:cubicBezTo>
                <a:cubicBezTo>
                  <a:pt x="26" y="7013"/>
                  <a:pt x="1" y="7501"/>
                  <a:pt x="23" y="7969"/>
                </a:cubicBezTo>
                <a:cubicBezTo>
                  <a:pt x="112" y="9903"/>
                  <a:pt x="1424" y="12132"/>
                  <a:pt x="4189" y="12132"/>
                </a:cubicBezTo>
                <a:cubicBezTo>
                  <a:pt x="4828" y="12132"/>
                  <a:pt x="5545" y="12012"/>
                  <a:pt x="6342" y="11743"/>
                </a:cubicBezTo>
                <a:cubicBezTo>
                  <a:pt x="9464" y="10688"/>
                  <a:pt x="14252" y="11303"/>
                  <a:pt x="15724" y="7969"/>
                </a:cubicBezTo>
                <a:cubicBezTo>
                  <a:pt x="16497" y="6214"/>
                  <a:pt x="15097" y="3742"/>
                  <a:pt x="13112" y="1998"/>
                </a:cubicBezTo>
                <a:cubicBezTo>
                  <a:pt x="11406" y="499"/>
                  <a:pt x="9558" y="1"/>
                  <a:pt x="7973" y="1"/>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6" name="Google Shape;206;p34"/>
          <p:cNvSpPr/>
          <p:nvPr/>
        </p:nvSpPr>
        <p:spPr>
          <a:xfrm>
            <a:off x="3437050" y="2847248"/>
            <a:ext cx="870623" cy="622934"/>
          </a:xfrm>
          <a:custGeom>
            <a:avLst/>
            <a:gdLst/>
            <a:ahLst/>
            <a:cxnLst/>
            <a:rect l="l" t="t" r="r" b="b"/>
            <a:pathLst>
              <a:path w="16893" h="12087" extrusionOk="0">
                <a:moveTo>
                  <a:pt x="9066" y="1"/>
                </a:moveTo>
                <a:cubicBezTo>
                  <a:pt x="7695" y="1"/>
                  <a:pt x="6073" y="215"/>
                  <a:pt x="4159" y="725"/>
                </a:cubicBezTo>
                <a:cubicBezTo>
                  <a:pt x="1862" y="1337"/>
                  <a:pt x="375" y="2074"/>
                  <a:pt x="177" y="4210"/>
                </a:cubicBezTo>
                <a:cubicBezTo>
                  <a:pt x="1" y="6115"/>
                  <a:pt x="800" y="8433"/>
                  <a:pt x="2785" y="10177"/>
                </a:cubicBezTo>
                <a:cubicBezTo>
                  <a:pt x="4602" y="11773"/>
                  <a:pt x="6115" y="12087"/>
                  <a:pt x="7966" y="12087"/>
                </a:cubicBezTo>
                <a:cubicBezTo>
                  <a:pt x="8388" y="12087"/>
                  <a:pt x="8827" y="12070"/>
                  <a:pt x="9291" y="12049"/>
                </a:cubicBezTo>
                <a:cubicBezTo>
                  <a:pt x="12991" y="11881"/>
                  <a:pt x="16893" y="8342"/>
                  <a:pt x="15878" y="4210"/>
                </a:cubicBezTo>
                <a:cubicBezTo>
                  <a:pt x="15438" y="2422"/>
                  <a:pt x="13671" y="1"/>
                  <a:pt x="9066"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7" name="Google Shape;207;p34"/>
          <p:cNvSpPr/>
          <p:nvPr/>
        </p:nvSpPr>
        <p:spPr>
          <a:xfrm rot="-9899947">
            <a:off x="4915662" y="1711977"/>
            <a:ext cx="850288" cy="625269"/>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8" name="Google Shape;208;p34"/>
          <p:cNvSpPr/>
          <p:nvPr/>
        </p:nvSpPr>
        <p:spPr>
          <a:xfrm>
            <a:off x="3427218" y="1730040"/>
            <a:ext cx="870623" cy="62288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4343"/>
              </a:solidFill>
            </a:endParaRPr>
          </a:p>
        </p:txBody>
      </p:sp>
      <p:sp>
        <p:nvSpPr>
          <p:cNvPr id="210" name="Google Shape;210;p34"/>
          <p:cNvSpPr txBox="1">
            <a:spLocks noGrp="1"/>
          </p:cNvSpPr>
          <p:nvPr>
            <p:ph type="title"/>
          </p:nvPr>
        </p:nvSpPr>
        <p:spPr>
          <a:xfrm flipH="1">
            <a:off x="4912038" y="2593923"/>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11" name="Google Shape;211;p34"/>
          <p:cNvSpPr txBox="1">
            <a:spLocks noGrp="1"/>
          </p:cNvSpPr>
          <p:nvPr>
            <p:ph type="title" idx="4"/>
          </p:nvPr>
        </p:nvSpPr>
        <p:spPr>
          <a:xfrm flipH="1">
            <a:off x="3464482" y="1523956"/>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12" name="Google Shape;212;p34"/>
          <p:cNvSpPr txBox="1">
            <a:spLocks noGrp="1"/>
          </p:cNvSpPr>
          <p:nvPr>
            <p:ph type="title" idx="5"/>
          </p:nvPr>
        </p:nvSpPr>
        <p:spPr>
          <a:xfrm flipH="1">
            <a:off x="3474314" y="2676690"/>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13" name="Google Shape;213;p34"/>
          <p:cNvSpPr txBox="1">
            <a:spLocks noGrp="1"/>
          </p:cNvSpPr>
          <p:nvPr>
            <p:ph type="title" idx="13"/>
          </p:nvPr>
        </p:nvSpPr>
        <p:spPr>
          <a:xfrm flipH="1">
            <a:off x="4971052" y="1533788"/>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14" name="Google Shape;214;p34"/>
          <p:cNvSpPr txBox="1">
            <a:spLocks noGrp="1"/>
          </p:cNvSpPr>
          <p:nvPr>
            <p:ph type="subTitle" idx="1"/>
          </p:nvPr>
        </p:nvSpPr>
        <p:spPr>
          <a:xfrm flipH="1">
            <a:off x="5960101" y="2797613"/>
            <a:ext cx="2814859" cy="527896"/>
          </a:xfrm>
          <a:prstGeom prst="rect">
            <a:avLst/>
          </a:prstGeom>
        </p:spPr>
        <p:txBody>
          <a:bodyPr spcFirstLastPara="1" wrap="square" lIns="91425" tIns="91425" rIns="91425" bIns="91425" anchor="b" anchorCtr="0">
            <a:noAutofit/>
          </a:bodyPr>
          <a:lstStyle/>
          <a:p>
            <a:pPr marL="0" lvl="0" indent="0"/>
            <a:r>
              <a:rPr lang="en-US" sz="1800" dirty="0"/>
              <a:t>Be aware of your tone </a:t>
            </a:r>
            <a:endParaRPr sz="1800" dirty="0">
              <a:latin typeface="Playfair Display"/>
              <a:ea typeface="Playfair Display"/>
              <a:cs typeface="Playfair Display"/>
              <a:sym typeface="Playfair Display"/>
            </a:endParaRPr>
          </a:p>
        </p:txBody>
      </p:sp>
      <p:sp>
        <p:nvSpPr>
          <p:cNvPr id="219" name="Google Shape;219;p34"/>
          <p:cNvSpPr txBox="1">
            <a:spLocks noGrp="1"/>
          </p:cNvSpPr>
          <p:nvPr>
            <p:ph type="subTitle" idx="9"/>
          </p:nvPr>
        </p:nvSpPr>
        <p:spPr>
          <a:xfrm flipH="1">
            <a:off x="5970217" y="1505627"/>
            <a:ext cx="3182660" cy="768871"/>
          </a:xfrm>
          <a:prstGeom prst="rect">
            <a:avLst/>
          </a:prstGeom>
        </p:spPr>
        <p:txBody>
          <a:bodyPr spcFirstLastPara="1" wrap="square" lIns="91425" tIns="91425" rIns="91425" bIns="91425" anchor="b" anchorCtr="0">
            <a:noAutofit/>
          </a:bodyPr>
          <a:lstStyle/>
          <a:p>
            <a:pPr marL="0" lvl="0" indent="0"/>
            <a:r>
              <a:rPr lang="en-US" sz="1600" dirty="0"/>
              <a:t>Understand your audience </a:t>
            </a:r>
            <a:endParaRPr sz="1600" dirty="0">
              <a:latin typeface="Playfair Display"/>
              <a:ea typeface="Playfair Display"/>
              <a:cs typeface="Playfair Display"/>
              <a:sym typeface="Playfair Display"/>
            </a:endParaRPr>
          </a:p>
        </p:txBody>
      </p:sp>
      <p:sp>
        <p:nvSpPr>
          <p:cNvPr id="18" name="Google Shape;204;p34"/>
          <p:cNvSpPr txBox="1">
            <a:spLocks/>
          </p:cNvSpPr>
          <p:nvPr/>
        </p:nvSpPr>
        <p:spPr>
          <a:xfrm flipH="1">
            <a:off x="1958978" y="756483"/>
            <a:ext cx="5226043" cy="6705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E87E45"/>
              </a:buClr>
              <a:buSzPts val="1400"/>
              <a:buFont typeface="Playfair Display"/>
              <a:buNone/>
              <a:defRPr sz="3600" b="0" i="0" u="none" strike="noStrike" cap="none">
                <a:solidFill>
                  <a:srgbClr val="434343"/>
                </a:solidFill>
                <a:latin typeface="Playfair Display"/>
                <a:ea typeface="Playfair Display"/>
                <a:cs typeface="Playfair Display"/>
                <a:sym typeface="Playfair Display"/>
              </a:defRPr>
            </a:lvl1pPr>
            <a:lvl2pPr marL="914400" marR="0" lvl="1"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2pPr>
            <a:lvl3pPr marL="1371600" marR="0" lvl="2"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3pPr>
            <a:lvl4pPr marL="1828800" marR="0" lvl="3"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4pPr>
            <a:lvl5pPr marL="2286000" marR="0" lvl="4"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5pPr>
            <a:lvl6pPr marL="2743200" marR="0" lvl="5"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6pPr>
            <a:lvl7pPr marL="3200400" marR="0" lvl="6"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7pPr>
            <a:lvl8pPr marL="3657600" marR="0" lvl="7"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8pPr>
            <a:lvl9pPr marL="4114800" marR="0" lvl="8"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9pPr>
          </a:lstStyle>
          <a:p>
            <a:pPr marL="0" indent="0" algn="ctr"/>
            <a:r>
              <a:rPr lang="en-US" b="1" dirty="0"/>
              <a:t>Methods to Improve Verbal Communication</a:t>
            </a:r>
            <a:r>
              <a:rPr lang="en-LY" sz="3200" dirty="0"/>
              <a:t> </a:t>
            </a:r>
            <a:endParaRPr lang="en-US" sz="3200" b="1" dirty="0">
              <a:effectLst>
                <a:outerShdw blurRad="38100" dist="38100" dir="2700000" algn="tl">
                  <a:srgbClr val="000000">
                    <a:alpha val="43137"/>
                  </a:srgbClr>
                </a:outerShdw>
              </a:effectLst>
              <a:latin typeface="Poppin "/>
            </a:endParaRPr>
          </a:p>
        </p:txBody>
      </p:sp>
      <p:sp>
        <p:nvSpPr>
          <p:cNvPr id="27" name="Google Shape;204;p34"/>
          <p:cNvSpPr txBox="1">
            <a:spLocks/>
          </p:cNvSpPr>
          <p:nvPr/>
        </p:nvSpPr>
        <p:spPr>
          <a:xfrm flipH="1">
            <a:off x="3320469" y="4124408"/>
            <a:ext cx="2467799" cy="747753"/>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E87E45"/>
              </a:buClr>
              <a:buSzPts val="1400"/>
              <a:buFont typeface="Playfair Display"/>
              <a:buNone/>
              <a:defRPr sz="3600" b="0" i="0" u="none" strike="noStrike" cap="none">
                <a:solidFill>
                  <a:srgbClr val="434343"/>
                </a:solidFill>
                <a:latin typeface="Playfair Display"/>
                <a:ea typeface="Playfair Display"/>
                <a:cs typeface="Playfair Display"/>
                <a:sym typeface="Playfair Display"/>
              </a:defRPr>
            </a:lvl1pPr>
            <a:lvl2pPr marL="914400" marR="0" lvl="1"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2pPr>
            <a:lvl3pPr marL="1371600" marR="0" lvl="2"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3pPr>
            <a:lvl4pPr marL="1828800" marR="0" lvl="3"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4pPr>
            <a:lvl5pPr marL="2286000" marR="0" lvl="4"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5pPr>
            <a:lvl6pPr marL="2743200" marR="0" lvl="5"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6pPr>
            <a:lvl7pPr marL="3200400" marR="0" lvl="6"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7pPr>
            <a:lvl8pPr marL="3657600" marR="0" lvl="7"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8pPr>
            <a:lvl9pPr marL="4114800" marR="0" lvl="8"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9pPr>
          </a:lstStyle>
          <a:p>
            <a:pPr marL="0" indent="0"/>
            <a:r>
              <a:rPr lang="en-US" sz="1600" dirty="0"/>
              <a:t>Employ active listening </a:t>
            </a:r>
          </a:p>
        </p:txBody>
      </p:sp>
      <p:sp>
        <p:nvSpPr>
          <p:cNvPr id="28" name="Google Shape;208;p34"/>
          <p:cNvSpPr/>
          <p:nvPr/>
        </p:nvSpPr>
        <p:spPr>
          <a:xfrm>
            <a:off x="4287872" y="3752188"/>
            <a:ext cx="870623" cy="62288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9" name="Google Shape;211;p34"/>
          <p:cNvSpPr txBox="1">
            <a:spLocks/>
          </p:cNvSpPr>
          <p:nvPr/>
        </p:nvSpPr>
        <p:spPr>
          <a:xfrm flipH="1">
            <a:off x="4325136" y="3546104"/>
            <a:ext cx="739500" cy="502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E87E45"/>
              </a:buClr>
              <a:buSzPts val="3600"/>
              <a:buFont typeface="Playfair Display"/>
              <a:buNone/>
              <a:defRPr sz="4000" b="0" i="0" u="none" strike="noStrike" cap="none">
                <a:solidFill>
                  <a:srgbClr val="434343"/>
                </a:solidFill>
                <a:latin typeface="Playfair Display"/>
                <a:ea typeface="Playfair Display"/>
                <a:cs typeface="Playfair Display"/>
                <a:sym typeface="Playfair Display"/>
              </a:defRPr>
            </a:lvl1pPr>
            <a:lvl2pPr marR="0" lvl="1"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2pPr>
            <a:lvl3pPr marR="0" lvl="2"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3pPr>
            <a:lvl4pPr marR="0" lvl="3"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4pPr>
            <a:lvl5pPr marR="0" lvl="4"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5pPr>
            <a:lvl6pPr marR="0" lvl="5"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6pPr>
            <a:lvl7pPr marR="0" lvl="6"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7pPr>
            <a:lvl8pPr marR="0" lvl="7"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8pPr>
            <a:lvl9pPr marR="0" lvl="8" algn="ctr" rtl="0">
              <a:lnSpc>
                <a:spcPct val="100000"/>
              </a:lnSpc>
              <a:spcBef>
                <a:spcPts val="0"/>
              </a:spcBef>
              <a:spcAft>
                <a:spcPts val="0"/>
              </a:spcAft>
              <a:buClr>
                <a:srgbClr val="E87E45"/>
              </a:buClr>
              <a:buSzPts val="3600"/>
              <a:buFont typeface="Playfair Display"/>
              <a:buNone/>
              <a:defRPr sz="3600" b="0" i="0" u="none" strike="noStrike" cap="none">
                <a:solidFill>
                  <a:srgbClr val="E87E45"/>
                </a:solidFill>
                <a:latin typeface="Playfair Display"/>
                <a:ea typeface="Playfair Display"/>
                <a:cs typeface="Playfair Display"/>
                <a:sym typeface="Playfair Display"/>
              </a:defRPr>
            </a:lvl9pPr>
          </a:lstStyle>
          <a:p>
            <a:r>
              <a:rPr lang="en" dirty="0"/>
              <a:t>05</a:t>
            </a:r>
          </a:p>
        </p:txBody>
      </p:sp>
      <p:sp>
        <p:nvSpPr>
          <p:cNvPr id="53" name="Google Shape;193;p32"/>
          <p:cNvSpPr txBox="1">
            <a:spLocks/>
          </p:cNvSpPr>
          <p:nvPr/>
        </p:nvSpPr>
        <p:spPr>
          <a:xfrm>
            <a:off x="8702336" y="221938"/>
            <a:ext cx="26189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6</a:t>
            </a:r>
          </a:p>
        </p:txBody>
      </p:sp>
      <p:sp>
        <p:nvSpPr>
          <p:cNvPr id="56" name="Google Shape;219;p34"/>
          <p:cNvSpPr txBox="1">
            <a:spLocks noGrp="1"/>
          </p:cNvSpPr>
          <p:nvPr>
            <p:ph type="subTitle" idx="3"/>
          </p:nvPr>
        </p:nvSpPr>
        <p:spPr>
          <a:xfrm flipH="1">
            <a:off x="75626" y="2676690"/>
            <a:ext cx="3183984" cy="670500"/>
          </a:xfrm>
          <a:prstGeom prst="rect">
            <a:avLst/>
          </a:prstGeom>
        </p:spPr>
        <p:txBody>
          <a:bodyPr spcFirstLastPara="1" wrap="square" lIns="91425" tIns="91425" rIns="91425" bIns="91425" anchor="b" anchorCtr="0">
            <a:noAutofit/>
          </a:bodyPr>
          <a:lstStyle/>
          <a:p>
            <a:pPr marL="0" indent="0"/>
            <a:r>
              <a:rPr lang="en-US" sz="1600" dirty="0"/>
              <a:t>Use brief language </a:t>
            </a:r>
            <a:endParaRPr sz="1600" dirty="0">
              <a:latin typeface="Playfair Display"/>
              <a:ea typeface="Playfair Display"/>
              <a:cs typeface="Playfair Display"/>
              <a:sym typeface="Playfair Display"/>
            </a:endParaRPr>
          </a:p>
        </p:txBody>
      </p:sp>
    </p:spTree>
    <p:extLst>
      <p:ext uri="{BB962C8B-B14F-4D97-AF65-F5344CB8AC3E}">
        <p14:creationId xmlns:p14="http://schemas.microsoft.com/office/powerpoint/2010/main" val="5336989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
                                            <p:txEl>
                                              <p:pRg st="0" end="0"/>
                                            </p:txEl>
                                          </p:spTgt>
                                        </p:tgtEl>
                                        <p:attrNameLst>
                                          <p:attrName>style.visibility</p:attrName>
                                        </p:attrNameLst>
                                      </p:cBhvr>
                                      <p:to>
                                        <p:strVal val="visible"/>
                                      </p:to>
                                    </p:set>
                                    <p:animEffect transition="in" filter="fade">
                                      <p:cBhvr>
                                        <p:cTn id="7" dur="500"/>
                                        <p:tgtEl>
                                          <p:spTgt spid="20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9">
                                            <p:txEl>
                                              <p:pRg st="0" end="0"/>
                                            </p:txEl>
                                          </p:spTgt>
                                        </p:tgtEl>
                                        <p:attrNameLst>
                                          <p:attrName>style.visibility</p:attrName>
                                        </p:attrNameLst>
                                      </p:cBhvr>
                                      <p:to>
                                        <p:strVal val="visible"/>
                                      </p:to>
                                    </p:set>
                                    <p:animEffect transition="in" filter="fade">
                                      <p:cBhvr>
                                        <p:cTn id="12" dur="500"/>
                                        <p:tgtEl>
                                          <p:spTgt spid="2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
                                            <p:txEl>
                                              <p:pRg st="0" end="0"/>
                                            </p:txEl>
                                          </p:spTgt>
                                        </p:tgtEl>
                                        <p:attrNameLst>
                                          <p:attrName>style.visibility</p:attrName>
                                        </p:attrNameLst>
                                      </p:cBhvr>
                                      <p:to>
                                        <p:strVal val="visible"/>
                                      </p:to>
                                    </p:set>
                                    <p:animEffect transition="in" filter="fade">
                                      <p:cBhvr>
                                        <p:cTn id="17" dur="500"/>
                                        <p:tgtEl>
                                          <p:spTgt spid="5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4">
                                            <p:txEl>
                                              <p:pRg st="0" end="0"/>
                                            </p:txEl>
                                          </p:spTgt>
                                        </p:tgtEl>
                                        <p:attrNameLst>
                                          <p:attrName>style.visibility</p:attrName>
                                        </p:attrNameLst>
                                      </p:cBhvr>
                                      <p:to>
                                        <p:strVal val="visible"/>
                                      </p:to>
                                    </p:set>
                                    <p:animEffect transition="in" filter="fade">
                                      <p:cBhvr>
                                        <p:cTn id="22" dur="500"/>
                                        <p:tgtEl>
                                          <p:spTgt spid="21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build="p"/>
      <p:bldP spid="214" grpId="0" build="p"/>
      <p:bldP spid="219" grpId="0" build="p"/>
      <p:bldP spid="27" grpId="0"/>
      <p:bldP spid="5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203"/>
        <p:cNvGrpSpPr/>
        <p:nvPr/>
      </p:nvGrpSpPr>
      <p:grpSpPr>
        <a:xfrm>
          <a:off x="0" y="0"/>
          <a:ext cx="0" cy="0"/>
          <a:chOff x="0" y="0"/>
          <a:chExt cx="0" cy="0"/>
        </a:xfrm>
      </p:grpSpPr>
      <p:sp>
        <p:nvSpPr>
          <p:cNvPr id="204" name="Google Shape;204;p34"/>
          <p:cNvSpPr txBox="1">
            <a:spLocks noGrp="1"/>
          </p:cNvSpPr>
          <p:nvPr>
            <p:ph type="subTitle" idx="2"/>
          </p:nvPr>
        </p:nvSpPr>
        <p:spPr>
          <a:xfrm flipH="1">
            <a:off x="1030610" y="1706231"/>
            <a:ext cx="2229000" cy="670500"/>
          </a:xfrm>
          <a:prstGeom prst="rect">
            <a:avLst/>
          </a:prstGeom>
        </p:spPr>
        <p:txBody>
          <a:bodyPr spcFirstLastPara="1" wrap="square" lIns="91425" tIns="91425" rIns="91425" bIns="91425" anchor="b" anchorCtr="0">
            <a:noAutofit/>
          </a:bodyPr>
          <a:lstStyle/>
          <a:p>
            <a:pPr marL="0" lvl="0" indent="0"/>
            <a:r>
              <a:rPr lang="en-US" sz="1800" dirty="0"/>
              <a:t>Speak with confidence </a:t>
            </a:r>
            <a:endParaRPr sz="1600" dirty="0">
              <a:latin typeface="Playfair Display"/>
              <a:ea typeface="Playfair Display"/>
              <a:cs typeface="Playfair Display"/>
              <a:sym typeface="Playfair Display"/>
            </a:endParaRPr>
          </a:p>
        </p:txBody>
      </p:sp>
      <p:sp>
        <p:nvSpPr>
          <p:cNvPr id="205" name="Google Shape;205;p34"/>
          <p:cNvSpPr/>
          <p:nvPr/>
        </p:nvSpPr>
        <p:spPr>
          <a:xfrm>
            <a:off x="4909706" y="3225122"/>
            <a:ext cx="850266" cy="625253"/>
          </a:xfrm>
          <a:custGeom>
            <a:avLst/>
            <a:gdLst/>
            <a:ahLst/>
            <a:cxnLst/>
            <a:rect l="l" t="t" r="r" b="b"/>
            <a:pathLst>
              <a:path w="16498" h="12132" extrusionOk="0">
                <a:moveTo>
                  <a:pt x="7973" y="1"/>
                </a:moveTo>
                <a:cubicBezTo>
                  <a:pt x="7489" y="1"/>
                  <a:pt x="7030" y="47"/>
                  <a:pt x="6606" y="126"/>
                </a:cubicBezTo>
                <a:cubicBezTo>
                  <a:pt x="3445" y="716"/>
                  <a:pt x="576" y="3394"/>
                  <a:pt x="100" y="6519"/>
                </a:cubicBezTo>
                <a:cubicBezTo>
                  <a:pt x="26" y="7013"/>
                  <a:pt x="1" y="7501"/>
                  <a:pt x="23" y="7969"/>
                </a:cubicBezTo>
                <a:cubicBezTo>
                  <a:pt x="112" y="9903"/>
                  <a:pt x="1424" y="12132"/>
                  <a:pt x="4189" y="12132"/>
                </a:cubicBezTo>
                <a:cubicBezTo>
                  <a:pt x="4828" y="12132"/>
                  <a:pt x="5545" y="12012"/>
                  <a:pt x="6342" y="11743"/>
                </a:cubicBezTo>
                <a:cubicBezTo>
                  <a:pt x="9464" y="10688"/>
                  <a:pt x="14252" y="11303"/>
                  <a:pt x="15724" y="7969"/>
                </a:cubicBezTo>
                <a:cubicBezTo>
                  <a:pt x="16497" y="6214"/>
                  <a:pt x="15097" y="3742"/>
                  <a:pt x="13112" y="1998"/>
                </a:cubicBezTo>
                <a:cubicBezTo>
                  <a:pt x="11406" y="499"/>
                  <a:pt x="9558" y="1"/>
                  <a:pt x="7973" y="1"/>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6" name="Google Shape;206;p34"/>
          <p:cNvSpPr/>
          <p:nvPr/>
        </p:nvSpPr>
        <p:spPr>
          <a:xfrm>
            <a:off x="3437050" y="3319194"/>
            <a:ext cx="870623" cy="622934"/>
          </a:xfrm>
          <a:custGeom>
            <a:avLst/>
            <a:gdLst/>
            <a:ahLst/>
            <a:cxnLst/>
            <a:rect l="l" t="t" r="r" b="b"/>
            <a:pathLst>
              <a:path w="16893" h="12087" extrusionOk="0">
                <a:moveTo>
                  <a:pt x="9066" y="1"/>
                </a:moveTo>
                <a:cubicBezTo>
                  <a:pt x="7695" y="1"/>
                  <a:pt x="6073" y="215"/>
                  <a:pt x="4159" y="725"/>
                </a:cubicBezTo>
                <a:cubicBezTo>
                  <a:pt x="1862" y="1337"/>
                  <a:pt x="375" y="2074"/>
                  <a:pt x="177" y="4210"/>
                </a:cubicBezTo>
                <a:cubicBezTo>
                  <a:pt x="1" y="6115"/>
                  <a:pt x="800" y="8433"/>
                  <a:pt x="2785" y="10177"/>
                </a:cubicBezTo>
                <a:cubicBezTo>
                  <a:pt x="4602" y="11773"/>
                  <a:pt x="6115" y="12087"/>
                  <a:pt x="7966" y="12087"/>
                </a:cubicBezTo>
                <a:cubicBezTo>
                  <a:pt x="8388" y="12087"/>
                  <a:pt x="8827" y="12070"/>
                  <a:pt x="9291" y="12049"/>
                </a:cubicBezTo>
                <a:cubicBezTo>
                  <a:pt x="12991" y="11881"/>
                  <a:pt x="16893" y="8342"/>
                  <a:pt x="15878" y="4210"/>
                </a:cubicBezTo>
                <a:cubicBezTo>
                  <a:pt x="15438" y="2422"/>
                  <a:pt x="13671" y="1"/>
                  <a:pt x="9066"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7" name="Google Shape;207;p34"/>
          <p:cNvSpPr/>
          <p:nvPr/>
        </p:nvSpPr>
        <p:spPr>
          <a:xfrm rot="-9899947">
            <a:off x="4915662" y="1711977"/>
            <a:ext cx="850288" cy="625269"/>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208" name="Google Shape;208;p34"/>
          <p:cNvSpPr/>
          <p:nvPr/>
        </p:nvSpPr>
        <p:spPr>
          <a:xfrm>
            <a:off x="3427218" y="1730040"/>
            <a:ext cx="870623" cy="622882"/>
          </a:xfrm>
          <a:custGeom>
            <a:avLst/>
            <a:gdLst/>
            <a:ahLst/>
            <a:cxnLst/>
            <a:rect l="l" t="t" r="r" b="b"/>
            <a:pathLst>
              <a:path w="16893" h="12086" extrusionOk="0">
                <a:moveTo>
                  <a:pt x="9064" y="0"/>
                </a:moveTo>
                <a:cubicBezTo>
                  <a:pt x="7693" y="0"/>
                  <a:pt x="6072" y="215"/>
                  <a:pt x="4159" y="725"/>
                </a:cubicBezTo>
                <a:cubicBezTo>
                  <a:pt x="1862" y="1337"/>
                  <a:pt x="375" y="2073"/>
                  <a:pt x="177" y="4208"/>
                </a:cubicBezTo>
                <a:cubicBezTo>
                  <a:pt x="1" y="6113"/>
                  <a:pt x="800" y="8433"/>
                  <a:pt x="2785" y="10176"/>
                </a:cubicBezTo>
                <a:cubicBezTo>
                  <a:pt x="4602" y="11772"/>
                  <a:pt x="6115" y="12085"/>
                  <a:pt x="7966" y="12085"/>
                </a:cubicBezTo>
                <a:cubicBezTo>
                  <a:pt x="8388" y="12085"/>
                  <a:pt x="8827" y="12069"/>
                  <a:pt x="9291" y="12048"/>
                </a:cubicBezTo>
                <a:cubicBezTo>
                  <a:pt x="12991" y="11879"/>
                  <a:pt x="16893" y="8340"/>
                  <a:pt x="15878" y="4208"/>
                </a:cubicBezTo>
                <a:cubicBezTo>
                  <a:pt x="15438" y="2424"/>
                  <a:pt x="13670" y="0"/>
                  <a:pt x="9064" y="0"/>
                </a:cubicBezTo>
                <a:close/>
              </a:path>
            </a:pathLst>
          </a:custGeom>
          <a:solidFill>
            <a:srgbClr val="FCE5C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4343"/>
              </a:solidFill>
            </a:endParaRPr>
          </a:p>
        </p:txBody>
      </p:sp>
      <p:sp>
        <p:nvSpPr>
          <p:cNvPr id="210" name="Google Shape;210;p34"/>
          <p:cNvSpPr txBox="1">
            <a:spLocks noGrp="1"/>
          </p:cNvSpPr>
          <p:nvPr>
            <p:ph type="title"/>
          </p:nvPr>
        </p:nvSpPr>
        <p:spPr>
          <a:xfrm flipH="1">
            <a:off x="4849229" y="3225122"/>
            <a:ext cx="865415"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09</a:t>
            </a:r>
            <a:endParaRPr dirty="0"/>
          </a:p>
        </p:txBody>
      </p:sp>
      <p:sp>
        <p:nvSpPr>
          <p:cNvPr id="211" name="Google Shape;211;p34"/>
          <p:cNvSpPr txBox="1">
            <a:spLocks noGrp="1"/>
          </p:cNvSpPr>
          <p:nvPr>
            <p:ph type="title" idx="4"/>
          </p:nvPr>
        </p:nvSpPr>
        <p:spPr>
          <a:xfrm flipH="1">
            <a:off x="3384938" y="1697409"/>
            <a:ext cx="955182"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212" name="Google Shape;212;p34"/>
          <p:cNvSpPr txBox="1">
            <a:spLocks noGrp="1"/>
          </p:cNvSpPr>
          <p:nvPr>
            <p:ph type="title" idx="5"/>
          </p:nvPr>
        </p:nvSpPr>
        <p:spPr>
          <a:xfrm flipH="1">
            <a:off x="3384938" y="3274510"/>
            <a:ext cx="865806"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08</a:t>
            </a:r>
            <a:endParaRPr dirty="0"/>
          </a:p>
        </p:txBody>
      </p:sp>
      <p:sp>
        <p:nvSpPr>
          <p:cNvPr id="213" name="Google Shape;213;p34"/>
          <p:cNvSpPr txBox="1">
            <a:spLocks noGrp="1"/>
          </p:cNvSpPr>
          <p:nvPr>
            <p:ph type="title" idx="13"/>
          </p:nvPr>
        </p:nvSpPr>
        <p:spPr>
          <a:xfrm flipH="1">
            <a:off x="4965089" y="1612589"/>
            <a:ext cx="739500" cy="5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07</a:t>
            </a:r>
            <a:endParaRPr dirty="0"/>
          </a:p>
        </p:txBody>
      </p:sp>
      <p:sp>
        <p:nvSpPr>
          <p:cNvPr id="214" name="Google Shape;214;p34"/>
          <p:cNvSpPr txBox="1">
            <a:spLocks noGrp="1"/>
          </p:cNvSpPr>
          <p:nvPr>
            <p:ph type="subTitle" idx="1"/>
          </p:nvPr>
        </p:nvSpPr>
        <p:spPr>
          <a:xfrm flipH="1">
            <a:off x="5970217" y="3340948"/>
            <a:ext cx="2814859" cy="527896"/>
          </a:xfrm>
          <a:prstGeom prst="rect">
            <a:avLst/>
          </a:prstGeom>
        </p:spPr>
        <p:txBody>
          <a:bodyPr spcFirstLastPara="1" wrap="square" lIns="91425" tIns="91425" rIns="91425" bIns="91425" anchor="b" anchorCtr="0">
            <a:noAutofit/>
          </a:bodyPr>
          <a:lstStyle/>
          <a:p>
            <a:pPr marL="0" lvl="0" indent="0"/>
            <a:r>
              <a:rPr lang="en-US" sz="1800" dirty="0"/>
              <a:t>Gain feedback </a:t>
            </a:r>
            <a:endParaRPr sz="1800" dirty="0">
              <a:latin typeface="Playfair Display"/>
              <a:ea typeface="Playfair Display"/>
              <a:cs typeface="Playfair Display"/>
              <a:sym typeface="Playfair Display"/>
            </a:endParaRPr>
          </a:p>
        </p:txBody>
      </p:sp>
      <p:sp>
        <p:nvSpPr>
          <p:cNvPr id="219" name="Google Shape;219;p34"/>
          <p:cNvSpPr txBox="1">
            <a:spLocks noGrp="1"/>
          </p:cNvSpPr>
          <p:nvPr>
            <p:ph type="subTitle" idx="9"/>
          </p:nvPr>
        </p:nvSpPr>
        <p:spPr>
          <a:xfrm flipH="1">
            <a:off x="5970217" y="1479403"/>
            <a:ext cx="3182660" cy="768871"/>
          </a:xfrm>
          <a:prstGeom prst="rect">
            <a:avLst/>
          </a:prstGeom>
        </p:spPr>
        <p:txBody>
          <a:bodyPr spcFirstLastPara="1" wrap="square" lIns="91425" tIns="91425" rIns="91425" bIns="91425" anchor="b" anchorCtr="0">
            <a:noAutofit/>
          </a:bodyPr>
          <a:lstStyle/>
          <a:p>
            <a:pPr marL="0" lvl="0" indent="0"/>
            <a:r>
              <a:rPr lang="en-US" sz="1600" dirty="0"/>
              <a:t>Show your authentic self </a:t>
            </a:r>
            <a:endParaRPr sz="1600" dirty="0">
              <a:sym typeface="Playfair Display"/>
            </a:endParaRPr>
          </a:p>
        </p:txBody>
      </p:sp>
      <p:sp>
        <p:nvSpPr>
          <p:cNvPr id="18" name="Google Shape;204;p34"/>
          <p:cNvSpPr txBox="1">
            <a:spLocks/>
          </p:cNvSpPr>
          <p:nvPr/>
        </p:nvSpPr>
        <p:spPr>
          <a:xfrm flipH="1">
            <a:off x="1980870" y="717800"/>
            <a:ext cx="5396776" cy="6705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E87E45"/>
              </a:buClr>
              <a:buSzPts val="1400"/>
              <a:buFont typeface="Playfair Display"/>
              <a:buNone/>
              <a:defRPr sz="3600" b="0" i="0" u="none" strike="noStrike" cap="none">
                <a:solidFill>
                  <a:srgbClr val="434343"/>
                </a:solidFill>
                <a:latin typeface="Playfair Display"/>
                <a:ea typeface="Playfair Display"/>
                <a:cs typeface="Playfair Display"/>
                <a:sym typeface="Playfair Display"/>
              </a:defRPr>
            </a:lvl1pPr>
            <a:lvl2pPr marL="914400" marR="0" lvl="1"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2pPr>
            <a:lvl3pPr marL="1371600" marR="0" lvl="2"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3pPr>
            <a:lvl4pPr marL="1828800" marR="0" lvl="3"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4pPr>
            <a:lvl5pPr marL="2286000" marR="0" lvl="4"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5pPr>
            <a:lvl6pPr marL="2743200" marR="0" lvl="5"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6pPr>
            <a:lvl7pPr marL="3200400" marR="0" lvl="6"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7pPr>
            <a:lvl8pPr marL="3657600" marR="0" lvl="7"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8pPr>
            <a:lvl9pPr marL="4114800" marR="0" lvl="8" indent="-304800" algn="ctr" rtl="0">
              <a:lnSpc>
                <a:spcPct val="100000"/>
              </a:lnSpc>
              <a:spcBef>
                <a:spcPts val="0"/>
              </a:spcBef>
              <a:spcAft>
                <a:spcPts val="0"/>
              </a:spcAft>
              <a:buClr>
                <a:srgbClr val="E87E45"/>
              </a:buClr>
              <a:buSzPts val="1400"/>
              <a:buFont typeface="Playfair Display"/>
              <a:buNone/>
              <a:defRPr sz="1400" b="0" i="0" u="none" strike="noStrike" cap="none">
                <a:solidFill>
                  <a:srgbClr val="E87E45"/>
                </a:solidFill>
                <a:latin typeface="Playfair Display"/>
                <a:ea typeface="Playfair Display"/>
                <a:cs typeface="Playfair Display"/>
                <a:sym typeface="Playfair Display"/>
              </a:defRPr>
            </a:lvl9pPr>
          </a:lstStyle>
          <a:p>
            <a:pPr marL="0" indent="0" algn="ctr"/>
            <a:r>
              <a:rPr lang="en-US" b="1" dirty="0"/>
              <a:t>Methods to Improve Verbal Communication</a:t>
            </a:r>
            <a:r>
              <a:rPr lang="en-LY" sz="3200" dirty="0"/>
              <a:t> </a:t>
            </a:r>
            <a:endParaRPr lang="en-US" sz="3200" b="1" dirty="0">
              <a:effectLst>
                <a:outerShdw blurRad="38100" dist="38100" dir="2700000" algn="tl">
                  <a:srgbClr val="000000">
                    <a:alpha val="43137"/>
                  </a:srgbClr>
                </a:outerShdw>
              </a:effectLst>
              <a:latin typeface="Poppin "/>
            </a:endParaRPr>
          </a:p>
        </p:txBody>
      </p:sp>
      <p:sp>
        <p:nvSpPr>
          <p:cNvPr id="53" name="Google Shape;193;p32"/>
          <p:cNvSpPr txBox="1">
            <a:spLocks/>
          </p:cNvSpPr>
          <p:nvPr/>
        </p:nvSpPr>
        <p:spPr>
          <a:xfrm>
            <a:off x="8702336" y="221938"/>
            <a:ext cx="26189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7</a:t>
            </a:r>
          </a:p>
        </p:txBody>
      </p:sp>
      <p:sp>
        <p:nvSpPr>
          <p:cNvPr id="56" name="Google Shape;219;p34"/>
          <p:cNvSpPr txBox="1">
            <a:spLocks noGrp="1"/>
          </p:cNvSpPr>
          <p:nvPr>
            <p:ph type="subTitle" idx="3"/>
          </p:nvPr>
        </p:nvSpPr>
        <p:spPr>
          <a:xfrm flipH="1">
            <a:off x="95832" y="3218150"/>
            <a:ext cx="3183984" cy="670500"/>
          </a:xfrm>
          <a:prstGeom prst="rect">
            <a:avLst/>
          </a:prstGeom>
        </p:spPr>
        <p:txBody>
          <a:bodyPr spcFirstLastPara="1" wrap="square" lIns="91425" tIns="91425" rIns="91425" bIns="91425" anchor="b" anchorCtr="0">
            <a:noAutofit/>
          </a:bodyPr>
          <a:lstStyle/>
          <a:p>
            <a:pPr marL="0" indent="0"/>
            <a:r>
              <a:rPr lang="en-US" sz="1600" dirty="0"/>
              <a:t>Practice your skills </a:t>
            </a:r>
            <a:endParaRPr sz="1600" dirty="0">
              <a:latin typeface="Playfair Display"/>
              <a:ea typeface="Playfair Display"/>
              <a:cs typeface="Playfair Display"/>
              <a:sym typeface="Playfair Display"/>
            </a:endParaRPr>
          </a:p>
        </p:txBody>
      </p:sp>
    </p:spTree>
    <p:extLst>
      <p:ext uri="{BB962C8B-B14F-4D97-AF65-F5344CB8AC3E}">
        <p14:creationId xmlns:p14="http://schemas.microsoft.com/office/powerpoint/2010/main" val="23494103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
                                            <p:txEl>
                                              <p:pRg st="0" end="0"/>
                                            </p:txEl>
                                          </p:spTgt>
                                        </p:tgtEl>
                                        <p:attrNameLst>
                                          <p:attrName>style.visibility</p:attrName>
                                        </p:attrNameLst>
                                      </p:cBhvr>
                                      <p:to>
                                        <p:strVal val="visible"/>
                                      </p:to>
                                    </p:set>
                                    <p:animEffect transition="in" filter="fade">
                                      <p:cBhvr>
                                        <p:cTn id="7" dur="500"/>
                                        <p:tgtEl>
                                          <p:spTgt spid="20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9">
                                            <p:txEl>
                                              <p:pRg st="0" end="0"/>
                                            </p:txEl>
                                          </p:spTgt>
                                        </p:tgtEl>
                                        <p:attrNameLst>
                                          <p:attrName>style.visibility</p:attrName>
                                        </p:attrNameLst>
                                      </p:cBhvr>
                                      <p:to>
                                        <p:strVal val="visible"/>
                                      </p:to>
                                    </p:set>
                                    <p:animEffect transition="in" filter="fade">
                                      <p:cBhvr>
                                        <p:cTn id="12" dur="500"/>
                                        <p:tgtEl>
                                          <p:spTgt spid="2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
                                            <p:txEl>
                                              <p:pRg st="0" end="0"/>
                                            </p:txEl>
                                          </p:spTgt>
                                        </p:tgtEl>
                                        <p:attrNameLst>
                                          <p:attrName>style.visibility</p:attrName>
                                        </p:attrNameLst>
                                      </p:cBhvr>
                                      <p:to>
                                        <p:strVal val="visible"/>
                                      </p:to>
                                    </p:set>
                                    <p:animEffect transition="in" filter="fade">
                                      <p:cBhvr>
                                        <p:cTn id="17" dur="500"/>
                                        <p:tgtEl>
                                          <p:spTgt spid="5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4">
                                            <p:txEl>
                                              <p:pRg st="0" end="0"/>
                                            </p:txEl>
                                          </p:spTgt>
                                        </p:tgtEl>
                                        <p:attrNameLst>
                                          <p:attrName>style.visibility</p:attrName>
                                        </p:attrNameLst>
                                      </p:cBhvr>
                                      <p:to>
                                        <p:strVal val="visible"/>
                                      </p:to>
                                    </p:set>
                                    <p:animEffect transition="in" filter="fade">
                                      <p:cBhvr>
                                        <p:cTn id="22" dur="500"/>
                                        <p:tgtEl>
                                          <p:spTgt spid="2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build="p"/>
      <p:bldP spid="214" grpId="0" build="p"/>
      <p:bldP spid="219" grpId="0" build="p"/>
      <p:bldP spid="5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4292E-FE97-B24A-A3EB-759F7FD8732F}"/>
              </a:ext>
            </a:extLst>
          </p:cNvPr>
          <p:cNvSpPr>
            <a:spLocks noGrp="1"/>
          </p:cNvSpPr>
          <p:nvPr>
            <p:ph type="title"/>
          </p:nvPr>
        </p:nvSpPr>
        <p:spPr>
          <a:xfrm>
            <a:off x="719750" y="445025"/>
            <a:ext cx="7421360" cy="572700"/>
          </a:xfrm>
        </p:spPr>
        <p:txBody>
          <a:bodyPr/>
          <a:lstStyle/>
          <a:p>
            <a:r>
              <a:rPr lang="en-US" sz="2800" b="1" dirty="0"/>
              <a:t>What is Non-Verbal Communication?</a:t>
            </a:r>
            <a:r>
              <a:rPr lang="en-LY" sz="2800" dirty="0"/>
              <a:t/>
            </a:r>
            <a:br>
              <a:rPr lang="en-LY" sz="2800" dirty="0"/>
            </a:br>
            <a:endParaRPr lang="en-LY" sz="2800" dirty="0"/>
          </a:p>
        </p:txBody>
      </p:sp>
      <p:sp>
        <p:nvSpPr>
          <p:cNvPr id="3" name="Text Placeholder 2">
            <a:extLst>
              <a:ext uri="{FF2B5EF4-FFF2-40B4-BE49-F238E27FC236}">
                <a16:creationId xmlns:a16="http://schemas.microsoft.com/office/drawing/2014/main" id="{359C4D0E-9755-6B48-877C-37F0E88AA6F4}"/>
              </a:ext>
            </a:extLst>
          </p:cNvPr>
          <p:cNvSpPr>
            <a:spLocks noGrp="1"/>
          </p:cNvSpPr>
          <p:nvPr>
            <p:ph type="body" idx="1"/>
          </p:nvPr>
        </p:nvSpPr>
        <p:spPr>
          <a:xfrm>
            <a:off x="78658" y="1506116"/>
            <a:ext cx="9065342" cy="3192359"/>
          </a:xfrm>
        </p:spPr>
        <p:txBody>
          <a:bodyPr/>
          <a:lstStyle/>
          <a:p>
            <a:pPr marL="165100" indent="0" algn="just">
              <a:buNone/>
            </a:pPr>
            <a:r>
              <a:rPr lang="en-US" sz="2400" dirty="0"/>
              <a:t>Non-verbal communication is the passing of information or sending information without the use of words. Non-verbal communication occurs through facial expressions, gestures, body language, tone of voice, and other physical indications of mood, attitude and approval. Some gestures may require knowledge of the culture to be understood. Non-verbal messages help manage impression using different strategies to achieve different impressions and form impressions of others.</a:t>
            </a:r>
            <a:endParaRPr lang="en-LY" sz="2400" dirty="0"/>
          </a:p>
        </p:txBody>
      </p:sp>
      <p:sp>
        <p:nvSpPr>
          <p:cNvPr id="4" name="Google Shape;193;p32">
            <a:extLst>
              <a:ext uri="{FF2B5EF4-FFF2-40B4-BE49-F238E27FC236}">
                <a16:creationId xmlns:a16="http://schemas.microsoft.com/office/drawing/2014/main" id="{A3192846-82B0-DC42-B6FD-1BEF70F79165}"/>
              </a:ext>
            </a:extLst>
          </p:cNvPr>
          <p:cNvSpPr txBox="1">
            <a:spLocks/>
          </p:cNvSpPr>
          <p:nvPr/>
        </p:nvSpPr>
        <p:spPr>
          <a:xfrm>
            <a:off x="8586922" y="221938"/>
            <a:ext cx="26189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8</a:t>
            </a:r>
          </a:p>
        </p:txBody>
      </p:sp>
    </p:spTree>
    <p:extLst>
      <p:ext uri="{BB962C8B-B14F-4D97-AF65-F5344CB8AC3E}">
        <p14:creationId xmlns:p14="http://schemas.microsoft.com/office/powerpoint/2010/main" val="27693398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Shape 285"/>
        <p:cNvGrpSpPr/>
        <p:nvPr/>
      </p:nvGrpSpPr>
      <p:grpSpPr>
        <a:xfrm>
          <a:off x="0" y="0"/>
          <a:ext cx="0" cy="0"/>
          <a:chOff x="0" y="0"/>
          <a:chExt cx="0" cy="0"/>
        </a:xfrm>
      </p:grpSpPr>
      <p:sp>
        <p:nvSpPr>
          <p:cNvPr id="286" name="Google Shape;286;p41"/>
          <p:cNvSpPr txBox="1">
            <a:spLocks noGrp="1"/>
          </p:cNvSpPr>
          <p:nvPr>
            <p:ph type="title"/>
          </p:nvPr>
        </p:nvSpPr>
        <p:spPr>
          <a:xfrm>
            <a:off x="647063" y="95386"/>
            <a:ext cx="7704600" cy="572700"/>
          </a:xfrm>
          <a:prstGeom prst="rect">
            <a:avLst/>
          </a:prstGeom>
        </p:spPr>
        <p:txBody>
          <a:bodyPr spcFirstLastPara="1" wrap="square" lIns="91425" tIns="91425" rIns="91425" bIns="91425" anchor="t" anchorCtr="0">
            <a:noAutofit/>
          </a:bodyPr>
          <a:lstStyle/>
          <a:p>
            <a:r>
              <a:rPr lang="en-US" sz="3200" b="1" dirty="0">
                <a:latin typeface="Poppin "/>
              </a:rPr>
              <a:t>Types of Non-Verbal Communication</a:t>
            </a:r>
            <a:endParaRPr sz="3000" b="1" dirty="0">
              <a:latin typeface="Poppin "/>
            </a:endParaRPr>
          </a:p>
        </p:txBody>
      </p:sp>
      <p:sp>
        <p:nvSpPr>
          <p:cNvPr id="289" name="Google Shape;289;p41"/>
          <p:cNvSpPr/>
          <p:nvPr/>
        </p:nvSpPr>
        <p:spPr>
          <a:xfrm>
            <a:off x="3426977" y="2665694"/>
            <a:ext cx="2291760" cy="1601938"/>
          </a:xfrm>
          <a:custGeom>
            <a:avLst/>
            <a:gdLst/>
            <a:ahLst/>
            <a:cxnLst/>
            <a:rect l="l" t="t" r="r" b="b"/>
            <a:pathLst>
              <a:path w="16893" h="12087" extrusionOk="0">
                <a:moveTo>
                  <a:pt x="9066" y="1"/>
                </a:moveTo>
                <a:cubicBezTo>
                  <a:pt x="7695" y="1"/>
                  <a:pt x="6073" y="215"/>
                  <a:pt x="4159" y="725"/>
                </a:cubicBezTo>
                <a:cubicBezTo>
                  <a:pt x="1862" y="1337"/>
                  <a:pt x="375" y="2074"/>
                  <a:pt x="177" y="4210"/>
                </a:cubicBezTo>
                <a:cubicBezTo>
                  <a:pt x="1" y="6115"/>
                  <a:pt x="800" y="8433"/>
                  <a:pt x="2785" y="10177"/>
                </a:cubicBezTo>
                <a:cubicBezTo>
                  <a:pt x="4602" y="11773"/>
                  <a:pt x="6115" y="12087"/>
                  <a:pt x="7966" y="12087"/>
                </a:cubicBezTo>
                <a:cubicBezTo>
                  <a:pt x="8388" y="12087"/>
                  <a:pt x="8827" y="12070"/>
                  <a:pt x="9291" y="12049"/>
                </a:cubicBezTo>
                <a:cubicBezTo>
                  <a:pt x="12991" y="11881"/>
                  <a:pt x="16893" y="8342"/>
                  <a:pt x="15878" y="4210"/>
                </a:cubicBezTo>
                <a:cubicBezTo>
                  <a:pt x="15438" y="2422"/>
                  <a:pt x="13671" y="1"/>
                  <a:pt x="9066" y="1"/>
                </a:cubicBezTo>
                <a:close/>
              </a:path>
            </a:pathLst>
          </a:custGeom>
          <a:solidFill>
            <a:srgbClr val="76A5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0" name="Google Shape;290;p41"/>
          <p:cNvSpPr/>
          <p:nvPr/>
        </p:nvSpPr>
        <p:spPr>
          <a:xfrm>
            <a:off x="5992154" y="919587"/>
            <a:ext cx="2466828" cy="1778543"/>
          </a:xfrm>
          <a:custGeom>
            <a:avLst/>
            <a:gdLst/>
            <a:ahLst/>
            <a:cxnLst/>
            <a:rect l="l" t="t" r="r" b="b"/>
            <a:pathLst>
              <a:path w="16498" h="12132" extrusionOk="0">
                <a:moveTo>
                  <a:pt x="7974" y="1"/>
                </a:moveTo>
                <a:cubicBezTo>
                  <a:pt x="7490" y="1"/>
                  <a:pt x="7030" y="47"/>
                  <a:pt x="6606" y="126"/>
                </a:cubicBezTo>
                <a:cubicBezTo>
                  <a:pt x="3445" y="715"/>
                  <a:pt x="576" y="3394"/>
                  <a:pt x="100" y="6518"/>
                </a:cubicBezTo>
                <a:cubicBezTo>
                  <a:pt x="26" y="7013"/>
                  <a:pt x="1" y="7504"/>
                  <a:pt x="23" y="7969"/>
                </a:cubicBezTo>
                <a:cubicBezTo>
                  <a:pt x="112" y="9903"/>
                  <a:pt x="1424" y="12131"/>
                  <a:pt x="4188" y="12131"/>
                </a:cubicBezTo>
                <a:cubicBezTo>
                  <a:pt x="4828" y="12131"/>
                  <a:pt x="5545" y="12012"/>
                  <a:pt x="6342" y="11742"/>
                </a:cubicBezTo>
                <a:cubicBezTo>
                  <a:pt x="9464" y="10687"/>
                  <a:pt x="14252" y="11303"/>
                  <a:pt x="15724" y="7969"/>
                </a:cubicBezTo>
                <a:cubicBezTo>
                  <a:pt x="16497" y="6215"/>
                  <a:pt x="15097" y="3742"/>
                  <a:pt x="13112" y="1998"/>
                </a:cubicBezTo>
                <a:cubicBezTo>
                  <a:pt x="11406" y="500"/>
                  <a:pt x="9558" y="1"/>
                  <a:pt x="7974" y="1"/>
                </a:cubicBezTo>
                <a:close/>
              </a:path>
            </a:pathLst>
          </a:custGeom>
          <a:solidFill>
            <a:srgbClr val="E6B8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1"/>
          <p:cNvSpPr/>
          <p:nvPr/>
        </p:nvSpPr>
        <p:spPr>
          <a:xfrm>
            <a:off x="900074" y="873308"/>
            <a:ext cx="2339384" cy="1778543"/>
          </a:xfrm>
          <a:custGeom>
            <a:avLst/>
            <a:gdLst/>
            <a:ahLst/>
            <a:cxnLst/>
            <a:rect l="l" t="t" r="r" b="b"/>
            <a:pathLst>
              <a:path w="16891" h="12088" extrusionOk="0">
                <a:moveTo>
                  <a:pt x="8918" y="0"/>
                </a:moveTo>
                <a:cubicBezTo>
                  <a:pt x="8498" y="0"/>
                  <a:pt x="8060" y="16"/>
                  <a:pt x="7597" y="37"/>
                </a:cubicBezTo>
                <a:cubicBezTo>
                  <a:pt x="3897" y="205"/>
                  <a:pt x="0" y="3748"/>
                  <a:pt x="1015" y="7880"/>
                </a:cubicBezTo>
                <a:cubicBezTo>
                  <a:pt x="1452" y="9665"/>
                  <a:pt x="3222" y="12087"/>
                  <a:pt x="7828" y="12087"/>
                </a:cubicBezTo>
                <a:cubicBezTo>
                  <a:pt x="9198" y="12087"/>
                  <a:pt x="10819" y="11873"/>
                  <a:pt x="12730" y="11364"/>
                </a:cubicBezTo>
                <a:cubicBezTo>
                  <a:pt x="15026" y="10749"/>
                  <a:pt x="16514" y="10016"/>
                  <a:pt x="16712" y="7880"/>
                </a:cubicBezTo>
                <a:cubicBezTo>
                  <a:pt x="16891" y="5972"/>
                  <a:pt x="16089" y="3653"/>
                  <a:pt x="14103" y="1909"/>
                </a:cubicBezTo>
                <a:cubicBezTo>
                  <a:pt x="12285" y="315"/>
                  <a:pt x="10771" y="0"/>
                  <a:pt x="8918" y="0"/>
                </a:cubicBezTo>
                <a:close/>
              </a:path>
            </a:pathLst>
          </a:custGeom>
          <a:solidFill>
            <a:srgbClr val="D0E0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1"/>
          <p:cNvSpPr txBox="1">
            <a:spLocks noGrp="1"/>
          </p:cNvSpPr>
          <p:nvPr>
            <p:ph type="title" idx="3"/>
          </p:nvPr>
        </p:nvSpPr>
        <p:spPr>
          <a:xfrm>
            <a:off x="5992154" y="2698130"/>
            <a:ext cx="2262616" cy="431614"/>
          </a:xfrm>
          <a:prstGeom prst="rect">
            <a:avLst/>
          </a:prstGeom>
        </p:spPr>
        <p:txBody>
          <a:bodyPr spcFirstLastPara="1" wrap="square" lIns="0" tIns="0" rIns="0" bIns="0" anchor="b" anchorCtr="0">
            <a:noAutofit/>
          </a:bodyPr>
          <a:lstStyle/>
          <a:p>
            <a:pPr lvl="0"/>
            <a:r>
              <a:rPr lang="en-US" sz="2000" dirty="0"/>
              <a:t>Eye contact </a:t>
            </a:r>
            <a:endParaRPr sz="2000" dirty="0"/>
          </a:p>
        </p:txBody>
      </p:sp>
      <p:sp>
        <p:nvSpPr>
          <p:cNvPr id="299" name="Google Shape;299;p41"/>
          <p:cNvSpPr txBox="1">
            <a:spLocks noGrp="1"/>
          </p:cNvSpPr>
          <p:nvPr>
            <p:ph type="title" idx="7"/>
          </p:nvPr>
        </p:nvSpPr>
        <p:spPr>
          <a:xfrm>
            <a:off x="1107628" y="2724768"/>
            <a:ext cx="2131830" cy="384915"/>
          </a:xfrm>
          <a:prstGeom prst="rect">
            <a:avLst/>
          </a:prstGeom>
        </p:spPr>
        <p:txBody>
          <a:bodyPr spcFirstLastPara="1" wrap="square" lIns="0" tIns="0" rIns="0" bIns="0" anchor="b" anchorCtr="0">
            <a:noAutofit/>
          </a:bodyPr>
          <a:lstStyle/>
          <a:p>
            <a:r>
              <a:rPr lang="en-US" sz="1800" dirty="0"/>
              <a:t>Facial expressions</a:t>
            </a:r>
            <a:endParaRPr sz="1800" dirty="0"/>
          </a:p>
        </p:txBody>
      </p:sp>
      <p:sp>
        <p:nvSpPr>
          <p:cNvPr id="301" name="Google Shape;301;p41"/>
          <p:cNvSpPr txBox="1">
            <a:spLocks noGrp="1"/>
          </p:cNvSpPr>
          <p:nvPr>
            <p:ph type="title" idx="9"/>
          </p:nvPr>
        </p:nvSpPr>
        <p:spPr>
          <a:xfrm>
            <a:off x="2854116" y="4444787"/>
            <a:ext cx="3435767" cy="250951"/>
          </a:xfrm>
          <a:prstGeom prst="rect">
            <a:avLst/>
          </a:prstGeom>
        </p:spPr>
        <p:txBody>
          <a:bodyPr spcFirstLastPara="1" wrap="square" lIns="0" tIns="0" rIns="0" bIns="0" anchor="b" anchorCtr="0">
            <a:noAutofit/>
          </a:bodyPr>
          <a:lstStyle/>
          <a:p>
            <a:pPr lvl="0"/>
            <a:r>
              <a:rPr lang="en-US" sz="2000" dirty="0"/>
              <a:t>Body movement and posture </a:t>
            </a:r>
            <a:endParaRPr sz="2000" dirty="0"/>
          </a:p>
        </p:txBody>
      </p:sp>
      <p:sp>
        <p:nvSpPr>
          <p:cNvPr id="70" name="Google Shape;193;p32"/>
          <p:cNvSpPr txBox="1">
            <a:spLocks/>
          </p:cNvSpPr>
          <p:nvPr/>
        </p:nvSpPr>
        <p:spPr>
          <a:xfrm>
            <a:off x="8586922" y="221938"/>
            <a:ext cx="261890" cy="319596"/>
          </a:xfrm>
          <a:prstGeom prst="rect">
            <a:avLst/>
          </a:prstGeom>
          <a:solidFill>
            <a:schemeClr val="tx2"/>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rgbClr val="434343"/>
              </a:buClr>
              <a:buSzPts val="2800"/>
              <a:buFont typeface="Abel"/>
              <a:buNone/>
              <a:defRPr sz="1600" b="0" i="0" u="none" strike="noStrike" cap="none">
                <a:solidFill>
                  <a:srgbClr val="434343"/>
                </a:solidFill>
                <a:latin typeface="Abel"/>
                <a:ea typeface="Abel"/>
                <a:cs typeface="Abel"/>
                <a:sym typeface="Abel"/>
              </a:defRPr>
            </a:lvl1pPr>
            <a:lvl2pPr marL="914400" marR="0" lvl="1"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2pPr>
            <a:lvl3pPr marL="1371600" marR="0" lvl="2"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3pPr>
            <a:lvl4pPr marL="1828800" marR="0" lvl="3"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4pPr>
            <a:lvl5pPr marL="2286000" marR="0" lvl="4"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5pPr>
            <a:lvl6pPr marL="2743200" marR="0" lvl="5"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6pPr>
            <a:lvl7pPr marL="3200400" marR="0" lvl="6"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7pPr>
            <a:lvl8pPr marL="3657600" marR="0" lvl="7"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8pPr>
            <a:lvl9pPr marL="4114800" marR="0" lvl="8" indent="-304800" algn="ctr" rtl="0">
              <a:lnSpc>
                <a:spcPct val="100000"/>
              </a:lnSpc>
              <a:spcBef>
                <a:spcPts val="0"/>
              </a:spcBef>
              <a:spcAft>
                <a:spcPts val="0"/>
              </a:spcAft>
              <a:buClr>
                <a:srgbClr val="434343"/>
              </a:buClr>
              <a:buSzPts val="2800"/>
              <a:buFont typeface="Abel"/>
              <a:buNone/>
              <a:defRPr sz="2800" b="0" i="0" u="none" strike="noStrike" cap="none">
                <a:solidFill>
                  <a:srgbClr val="434343"/>
                </a:solidFill>
                <a:latin typeface="Abel"/>
                <a:ea typeface="Abel"/>
                <a:cs typeface="Abel"/>
                <a:sym typeface="Abel"/>
              </a:defRPr>
            </a:lvl9pPr>
          </a:lstStyle>
          <a:p>
            <a:pPr marL="0" indent="0" algn="ctr"/>
            <a:r>
              <a:rPr lang="en-US" sz="1200" dirty="0">
                <a:solidFill>
                  <a:schemeClr val="tx1"/>
                </a:solidFill>
                <a:latin typeface="Poppin "/>
              </a:rPr>
              <a:t>9</a:t>
            </a:r>
          </a:p>
        </p:txBody>
      </p:sp>
      <p:pic>
        <p:nvPicPr>
          <p:cNvPr id="5" name="Picture 4">
            <a:extLst>
              <a:ext uri="{FF2B5EF4-FFF2-40B4-BE49-F238E27FC236}">
                <a16:creationId xmlns:a16="http://schemas.microsoft.com/office/drawing/2014/main" id="{68E5FFE3-9850-F44E-B8A0-E88BDADD80DB}"/>
              </a:ext>
            </a:extLst>
          </p:cNvPr>
          <p:cNvPicPr>
            <a:picLocks noChangeAspect="1"/>
          </p:cNvPicPr>
          <p:nvPr/>
        </p:nvPicPr>
        <p:blipFill rotWithShape="1">
          <a:blip r:embed="rId3"/>
          <a:srcRect b="9173"/>
          <a:stretch/>
        </p:blipFill>
        <p:spPr>
          <a:xfrm>
            <a:off x="1196522" y="969811"/>
            <a:ext cx="1746488" cy="1601939"/>
          </a:xfrm>
          <a:prstGeom prst="ellipse">
            <a:avLst/>
          </a:prstGeom>
        </p:spPr>
      </p:pic>
      <p:pic>
        <p:nvPicPr>
          <p:cNvPr id="7" name="Picture 6">
            <a:extLst>
              <a:ext uri="{FF2B5EF4-FFF2-40B4-BE49-F238E27FC236}">
                <a16:creationId xmlns:a16="http://schemas.microsoft.com/office/drawing/2014/main" id="{0DB42F81-ACE2-6B4C-8C4D-E251DE4874BC}"/>
              </a:ext>
            </a:extLst>
          </p:cNvPr>
          <p:cNvPicPr>
            <a:picLocks noChangeAspect="1"/>
          </p:cNvPicPr>
          <p:nvPr/>
        </p:nvPicPr>
        <p:blipFill>
          <a:blip r:embed="rId4"/>
          <a:stretch>
            <a:fillRect/>
          </a:stretch>
        </p:blipFill>
        <p:spPr>
          <a:xfrm>
            <a:off x="3606689" y="2813484"/>
            <a:ext cx="1785347" cy="1266904"/>
          </a:xfrm>
          <a:prstGeom prst="ellipse">
            <a:avLst/>
          </a:prstGeom>
        </p:spPr>
      </p:pic>
      <p:pic>
        <p:nvPicPr>
          <p:cNvPr id="9" name="Picture 8">
            <a:extLst>
              <a:ext uri="{FF2B5EF4-FFF2-40B4-BE49-F238E27FC236}">
                <a16:creationId xmlns:a16="http://schemas.microsoft.com/office/drawing/2014/main" id="{E218E5D5-1531-DC44-8A5D-733511D99FA0}"/>
              </a:ext>
            </a:extLst>
          </p:cNvPr>
          <p:cNvPicPr>
            <a:picLocks noChangeAspect="1"/>
          </p:cNvPicPr>
          <p:nvPr/>
        </p:nvPicPr>
        <p:blipFill>
          <a:blip r:embed="rId5"/>
          <a:stretch>
            <a:fillRect/>
          </a:stretch>
        </p:blipFill>
        <p:spPr>
          <a:xfrm>
            <a:off x="6197306" y="1100862"/>
            <a:ext cx="1852311" cy="1323434"/>
          </a:xfrm>
          <a:prstGeom prst="ellipse">
            <a:avLst/>
          </a:prstGeom>
        </p:spPr>
      </p:pic>
    </p:spTree>
    <p:extLst>
      <p:ext uri="{BB962C8B-B14F-4D97-AF65-F5344CB8AC3E}">
        <p14:creationId xmlns:p14="http://schemas.microsoft.com/office/powerpoint/2010/main" val="9702342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9"/>
                                        </p:tgtEl>
                                        <p:attrNameLst>
                                          <p:attrName>style.visibility</p:attrName>
                                        </p:attrNameLst>
                                      </p:cBhvr>
                                      <p:to>
                                        <p:strVal val="visible"/>
                                      </p:to>
                                    </p:set>
                                    <p:anim calcmode="lin" valueType="num">
                                      <p:cBhvr additive="base">
                                        <p:cTn id="7" dur="500" fill="hold"/>
                                        <p:tgtEl>
                                          <p:spTgt spid="299"/>
                                        </p:tgtEl>
                                        <p:attrNameLst>
                                          <p:attrName>ppt_x</p:attrName>
                                        </p:attrNameLst>
                                      </p:cBhvr>
                                      <p:tavLst>
                                        <p:tav tm="0">
                                          <p:val>
                                            <p:strVal val="#ppt_x"/>
                                          </p:val>
                                        </p:tav>
                                        <p:tav tm="100000">
                                          <p:val>
                                            <p:strVal val="#ppt_x"/>
                                          </p:val>
                                        </p:tav>
                                      </p:tavLst>
                                    </p:anim>
                                    <p:anim calcmode="lin" valueType="num">
                                      <p:cBhvr additive="base">
                                        <p:cTn id="8" dur="500" fill="hold"/>
                                        <p:tgtEl>
                                          <p:spTgt spid="2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1"/>
                                        </p:tgtEl>
                                        <p:attrNameLst>
                                          <p:attrName>style.visibility</p:attrName>
                                        </p:attrNameLst>
                                      </p:cBhvr>
                                      <p:to>
                                        <p:strVal val="visible"/>
                                      </p:to>
                                    </p:set>
                                    <p:anim calcmode="lin" valueType="num">
                                      <p:cBhvr additive="base">
                                        <p:cTn id="13" dur="500" fill="hold"/>
                                        <p:tgtEl>
                                          <p:spTgt spid="301"/>
                                        </p:tgtEl>
                                        <p:attrNameLst>
                                          <p:attrName>ppt_x</p:attrName>
                                        </p:attrNameLst>
                                      </p:cBhvr>
                                      <p:tavLst>
                                        <p:tav tm="0">
                                          <p:val>
                                            <p:strVal val="#ppt_x"/>
                                          </p:val>
                                        </p:tav>
                                        <p:tav tm="100000">
                                          <p:val>
                                            <p:strVal val="#ppt_x"/>
                                          </p:val>
                                        </p:tav>
                                      </p:tavLst>
                                    </p:anim>
                                    <p:anim calcmode="lin" valueType="num">
                                      <p:cBhvr additive="base">
                                        <p:cTn id="14" dur="500" fill="hold"/>
                                        <p:tgtEl>
                                          <p:spTgt spid="30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5"/>
                                        </p:tgtEl>
                                        <p:attrNameLst>
                                          <p:attrName>style.visibility</p:attrName>
                                        </p:attrNameLst>
                                      </p:cBhvr>
                                      <p:to>
                                        <p:strVal val="visible"/>
                                      </p:to>
                                    </p:set>
                                    <p:anim calcmode="lin" valueType="num">
                                      <p:cBhvr additive="base">
                                        <p:cTn id="19" dur="500" fill="hold"/>
                                        <p:tgtEl>
                                          <p:spTgt spid="295"/>
                                        </p:tgtEl>
                                        <p:attrNameLst>
                                          <p:attrName>ppt_x</p:attrName>
                                        </p:attrNameLst>
                                      </p:cBhvr>
                                      <p:tavLst>
                                        <p:tav tm="0">
                                          <p:val>
                                            <p:strVal val="#ppt_x"/>
                                          </p:val>
                                        </p:tav>
                                        <p:tav tm="100000">
                                          <p:val>
                                            <p:strVal val="#ppt_x"/>
                                          </p:val>
                                        </p:tav>
                                      </p:tavLst>
                                    </p:anim>
                                    <p:anim calcmode="lin" valueType="num">
                                      <p:cBhvr additive="base">
                                        <p:cTn id="20" dur="500" fill="hold"/>
                                        <p:tgtEl>
                                          <p:spTgt spid="2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 grpId="0"/>
      <p:bldP spid="299" grpId="0"/>
      <p:bldP spid="301" grpId="0"/>
    </p:bldLst>
  </p:timing>
</p:sld>
</file>

<file path=ppt/theme/theme1.xml><?xml version="1.0" encoding="utf-8"?>
<a:theme xmlns:a="http://schemas.openxmlformats.org/drawingml/2006/main" name="Hygge general by Slidesgo">
  <a:themeElements>
    <a:clrScheme name="Simple Light">
      <a:dk1>
        <a:srgbClr val="FBFBFB"/>
      </a:dk1>
      <a:lt1>
        <a:srgbClr val="434343"/>
      </a:lt1>
      <a:dk2>
        <a:srgbClr val="FCE5CD"/>
      </a:dk2>
      <a:lt2>
        <a:srgbClr val="E6B8AF"/>
      </a:lt2>
      <a:accent1>
        <a:srgbClr val="D0E0E3"/>
      </a:accent1>
      <a:accent2>
        <a:srgbClr val="76A5AF"/>
      </a:accent2>
      <a:accent3>
        <a:srgbClr val="FBFBFB"/>
      </a:accent3>
      <a:accent4>
        <a:srgbClr val="434343"/>
      </a:accent4>
      <a:accent5>
        <a:srgbClr val="FCE5CD"/>
      </a:accent5>
      <a:accent6>
        <a:srgbClr val="E6B8AF"/>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1663</TotalTime>
  <Words>710</Words>
  <Application>Microsoft Office PowerPoint</Application>
  <PresentationFormat>On-screen Show (16:9)</PresentationFormat>
  <Paragraphs>108</Paragraphs>
  <Slides>14</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Poppin </vt:lpstr>
      <vt:lpstr>Abel</vt:lpstr>
      <vt:lpstr>Arial</vt:lpstr>
      <vt:lpstr>Wingdings</vt:lpstr>
      <vt:lpstr>Playfair Display</vt:lpstr>
      <vt:lpstr>Josefin Slab SemiBold</vt:lpstr>
      <vt:lpstr>Times New Roman</vt:lpstr>
      <vt:lpstr>Hygge general by Slidesgo</vt:lpstr>
      <vt:lpstr>Verbal and non-Verbal Communication</vt:lpstr>
      <vt:lpstr>04</vt:lpstr>
      <vt:lpstr>PowerPoint Presentation</vt:lpstr>
      <vt:lpstr>What is Verbal Communication?</vt:lpstr>
      <vt:lpstr>Types of Verbal Communication</vt:lpstr>
      <vt:lpstr>04</vt:lpstr>
      <vt:lpstr>09</vt:lpstr>
      <vt:lpstr>What is Non-Verbal Communication? </vt:lpstr>
      <vt:lpstr>Types of Non-Verbal Communication</vt:lpstr>
      <vt:lpstr>Types of Non-Verbal Communication</vt:lpstr>
      <vt:lpstr>04</vt:lpstr>
      <vt:lpstr>Conclusion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Segmentation Objectives</dc:title>
  <dc:creator>HP</dc:creator>
  <cp:lastModifiedBy>user</cp:lastModifiedBy>
  <cp:revision>79</cp:revision>
  <dcterms:modified xsi:type="dcterms:W3CDTF">2022-01-17T08:25:59Z</dcterms:modified>
</cp:coreProperties>
</file>