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8"/>
  </p:notesMasterIdLst>
  <p:sldIdLst>
    <p:sldId id="256" r:id="rId2"/>
    <p:sldId id="258" r:id="rId3"/>
    <p:sldId id="261" r:id="rId4"/>
    <p:sldId id="259" r:id="rId5"/>
    <p:sldId id="260" r:id="rId6"/>
    <p:sldId id="257" r:id="rId7"/>
    <p:sldId id="292" r:id="rId8"/>
    <p:sldId id="268" r:id="rId9"/>
    <p:sldId id="291" r:id="rId10"/>
    <p:sldId id="263" r:id="rId11"/>
    <p:sldId id="265" r:id="rId12"/>
    <p:sldId id="264" r:id="rId13"/>
    <p:sldId id="286" r:id="rId14"/>
    <p:sldId id="289" r:id="rId15"/>
    <p:sldId id="288" r:id="rId16"/>
    <p:sldId id="293" r:id="rId17"/>
  </p:sldIdLst>
  <p:sldSz cx="9144000" cy="5143500" type="screen16x9"/>
  <p:notesSz cx="6858000" cy="9144000"/>
  <p:embeddedFontLst>
    <p:embeddedFont>
      <p:font typeface="Bungee" panose="020B0604020202020204" charset="0"/>
      <p:regular r:id="rId19"/>
    </p:embeddedFont>
    <p:embeddedFont>
      <p:font typeface="Calibri" panose="020F0502020204030204" pitchFamily="34" charset="0"/>
      <p:regular r:id="rId20"/>
      <p:bold r:id="rId21"/>
    </p:embeddedFont>
    <p:embeddedFont>
      <p:font typeface="Cairo" panose="020B0604020202020204" charset="-78"/>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F34B6BC-1F9C-487F-9340-B4C650E8A06A}">
  <a:tblStyle styleId="{6F34B6BC-1F9C-487F-9340-B4C650E8A06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2717277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ed9c6d4389_0_5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ed9c6d4389_0_5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0276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2"/>
        <p:cNvGrpSpPr/>
        <p:nvPr/>
      </p:nvGrpSpPr>
      <p:grpSpPr>
        <a:xfrm>
          <a:off x="0" y="0"/>
          <a:ext cx="0" cy="0"/>
          <a:chOff x="0" y="0"/>
          <a:chExt cx="0" cy="0"/>
        </a:xfrm>
      </p:grpSpPr>
      <p:sp>
        <p:nvSpPr>
          <p:cNvPr id="903" name="Google Shape;903;ged9c6d4389_0_9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4" name="Google Shape;904;ged9c6d4389_0_9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3446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7"/>
        <p:cNvGrpSpPr/>
        <p:nvPr/>
      </p:nvGrpSpPr>
      <p:grpSpPr>
        <a:xfrm>
          <a:off x="0" y="0"/>
          <a:ext cx="0" cy="0"/>
          <a:chOff x="0" y="0"/>
          <a:chExt cx="0" cy="0"/>
        </a:xfrm>
      </p:grpSpPr>
      <p:sp>
        <p:nvSpPr>
          <p:cNvPr id="1108" name="Google Shape;1108;ged9c6d4389_0_9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9" name="Google Shape;1109;ged9c6d4389_0_9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4947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ged9c6d4389_0_8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7" name="Google Shape;1027;ged9c6d4389_0_8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70191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9"/>
        <p:cNvGrpSpPr/>
        <p:nvPr/>
      </p:nvGrpSpPr>
      <p:grpSpPr>
        <a:xfrm>
          <a:off x="0" y="0"/>
          <a:ext cx="0" cy="0"/>
          <a:chOff x="0" y="0"/>
          <a:chExt cx="0" cy="0"/>
        </a:xfrm>
      </p:grpSpPr>
      <p:sp>
        <p:nvSpPr>
          <p:cNvPr id="2350" name="Google Shape;2350;gedba893947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1" name="Google Shape;2351;gedba893947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4506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3"/>
        <p:cNvGrpSpPr/>
        <p:nvPr/>
      </p:nvGrpSpPr>
      <p:grpSpPr>
        <a:xfrm>
          <a:off x="0" y="0"/>
          <a:ext cx="0" cy="0"/>
          <a:chOff x="0" y="0"/>
          <a:chExt cx="0" cy="0"/>
        </a:xfrm>
      </p:grpSpPr>
      <p:sp>
        <p:nvSpPr>
          <p:cNvPr id="2394" name="Google Shape;2394;gedba893947_0_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5" name="Google Shape;2395;gedba893947_0_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51303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8"/>
        <p:cNvGrpSpPr/>
        <p:nvPr/>
      </p:nvGrpSpPr>
      <p:grpSpPr>
        <a:xfrm>
          <a:off x="0" y="0"/>
          <a:ext cx="0" cy="0"/>
          <a:chOff x="0" y="0"/>
          <a:chExt cx="0" cy="0"/>
        </a:xfrm>
      </p:grpSpPr>
      <p:sp>
        <p:nvSpPr>
          <p:cNvPr id="2379" name="Google Shape;2379;gedba893947_0_4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0" name="Google Shape;2380;gedba893947_0_4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47930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edba893947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9" name="Google Shape;559;gedba893947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1308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gedba893947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5" name="Google Shape;825;gedba893947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27451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edba893947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edba893947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1016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edba893947_0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3" name="Google Shape;653;gedba893947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8222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edba893947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edba89394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7633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9"/>
        <p:cNvGrpSpPr/>
        <p:nvPr/>
      </p:nvGrpSpPr>
      <p:grpSpPr>
        <a:xfrm>
          <a:off x="0" y="0"/>
          <a:ext cx="0" cy="0"/>
          <a:chOff x="0" y="0"/>
          <a:chExt cx="0" cy="0"/>
        </a:xfrm>
      </p:grpSpPr>
      <p:sp>
        <p:nvSpPr>
          <p:cNvPr id="2650" name="Google Shape;2650;gedca85ad4c_0_23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1" name="Google Shape;2651;gedca85ad4c_0_23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6790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gedba893947_0_7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3" name="Google Shape;1223;gedba893947_0_7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7957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7"/>
        <p:cNvGrpSpPr/>
        <p:nvPr/>
      </p:nvGrpSpPr>
      <p:grpSpPr>
        <a:xfrm>
          <a:off x="0" y="0"/>
          <a:ext cx="0" cy="0"/>
          <a:chOff x="0" y="0"/>
          <a:chExt cx="0" cy="0"/>
        </a:xfrm>
      </p:grpSpPr>
      <p:sp>
        <p:nvSpPr>
          <p:cNvPr id="2498" name="Google Shape;2498;gedca85ad4c_0_2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9" name="Google Shape;2499;gedca85ad4c_0_2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8748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7375" y="1519975"/>
            <a:ext cx="5460600" cy="20148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5200">
                <a:latin typeface="Bungee"/>
                <a:ea typeface="Bungee"/>
                <a:cs typeface="Bungee"/>
                <a:sym typeface="Bunge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7375" y="3515600"/>
            <a:ext cx="4373100" cy="424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a:latin typeface="Cairo"/>
                <a:ea typeface="Cairo"/>
                <a:cs typeface="Cairo"/>
                <a:sym typeface="Cair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1431371" y="4365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74175" y="3198689"/>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305726" y="601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550824" y="41790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rot="-6220424">
            <a:off x="191876" y="474628"/>
            <a:ext cx="602495" cy="353003"/>
            <a:chOff x="-1131628" y="1250953"/>
            <a:chExt cx="695437" cy="407447"/>
          </a:xfrm>
        </p:grpSpPr>
        <p:sp>
          <p:nvSpPr>
            <p:cNvPr id="16" name="Google Shape;16;p2"/>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_2">
    <p:spTree>
      <p:nvGrpSpPr>
        <p:cNvPr id="1" name="Shape 250"/>
        <p:cNvGrpSpPr/>
        <p:nvPr/>
      </p:nvGrpSpPr>
      <p:grpSpPr>
        <a:xfrm>
          <a:off x="0" y="0"/>
          <a:ext cx="0" cy="0"/>
          <a:chOff x="0" y="0"/>
          <a:chExt cx="0" cy="0"/>
        </a:xfrm>
      </p:grpSpPr>
      <p:sp>
        <p:nvSpPr>
          <p:cNvPr id="251" name="Google Shape;251;p20"/>
          <p:cNvSpPr txBox="1">
            <a:spLocks noGrp="1"/>
          </p:cNvSpPr>
          <p:nvPr>
            <p:ph type="title"/>
          </p:nvPr>
        </p:nvSpPr>
        <p:spPr>
          <a:xfrm>
            <a:off x="2076450" y="1189100"/>
            <a:ext cx="6362700" cy="196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11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52" name="Google Shape;252;p20"/>
          <p:cNvSpPr txBox="1">
            <a:spLocks noGrp="1"/>
          </p:cNvSpPr>
          <p:nvPr>
            <p:ph type="subTitle" idx="1"/>
          </p:nvPr>
        </p:nvSpPr>
        <p:spPr>
          <a:xfrm>
            <a:off x="3621450" y="3153500"/>
            <a:ext cx="4817700" cy="801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3" name="Google Shape;253;p20"/>
          <p:cNvSpPr/>
          <p:nvPr/>
        </p:nvSpPr>
        <p:spPr>
          <a:xfrm>
            <a:off x="2607696" y="286550"/>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0"/>
          <p:cNvSpPr/>
          <p:nvPr/>
        </p:nvSpPr>
        <p:spPr>
          <a:xfrm>
            <a:off x="8305726" y="601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0"/>
          <p:cNvSpPr/>
          <p:nvPr/>
        </p:nvSpPr>
        <p:spPr>
          <a:xfrm>
            <a:off x="8439149" y="45254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6" name="Google Shape;256;p20"/>
          <p:cNvGrpSpPr/>
          <p:nvPr/>
        </p:nvGrpSpPr>
        <p:grpSpPr>
          <a:xfrm>
            <a:off x="355460" y="1460025"/>
            <a:ext cx="357775" cy="295791"/>
            <a:chOff x="-783927" y="2108838"/>
            <a:chExt cx="357775" cy="295791"/>
          </a:xfrm>
        </p:grpSpPr>
        <p:sp>
          <p:nvSpPr>
            <p:cNvPr id="257" name="Google Shape;257;p20"/>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0"/>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3">
  <p:cSld name="CUSTOM_11">
    <p:spTree>
      <p:nvGrpSpPr>
        <p:cNvPr id="1" name="Shape 278"/>
        <p:cNvGrpSpPr/>
        <p:nvPr/>
      </p:nvGrpSpPr>
      <p:grpSpPr>
        <a:xfrm>
          <a:off x="0" y="0"/>
          <a:ext cx="0" cy="0"/>
          <a:chOff x="0" y="0"/>
          <a:chExt cx="0" cy="0"/>
        </a:xfrm>
      </p:grpSpPr>
      <p:sp>
        <p:nvSpPr>
          <p:cNvPr id="279" name="Google Shape;279;p23"/>
          <p:cNvSpPr txBox="1">
            <a:spLocks noGrp="1"/>
          </p:cNvSpPr>
          <p:nvPr>
            <p:ph type="title"/>
          </p:nvPr>
        </p:nvSpPr>
        <p:spPr>
          <a:xfrm>
            <a:off x="5158200" y="1434150"/>
            <a:ext cx="2518800" cy="11376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0" name="Google Shape;280;p23"/>
          <p:cNvSpPr txBox="1">
            <a:spLocks noGrp="1"/>
          </p:cNvSpPr>
          <p:nvPr>
            <p:ph type="subTitle" idx="1"/>
          </p:nvPr>
        </p:nvSpPr>
        <p:spPr>
          <a:xfrm>
            <a:off x="5158200" y="2571750"/>
            <a:ext cx="2871300" cy="1137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81" name="Google Shape;281;p23"/>
          <p:cNvSpPr/>
          <p:nvPr/>
        </p:nvSpPr>
        <p:spPr>
          <a:xfrm>
            <a:off x="2098121" y="1889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3"/>
          <p:cNvSpPr/>
          <p:nvPr/>
        </p:nvSpPr>
        <p:spPr>
          <a:xfrm>
            <a:off x="378050" y="4338689"/>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3"/>
          <p:cNvSpPr/>
          <p:nvPr/>
        </p:nvSpPr>
        <p:spPr>
          <a:xfrm>
            <a:off x="8550824" y="41790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4" name="Google Shape;284;p23"/>
          <p:cNvGrpSpPr/>
          <p:nvPr/>
        </p:nvGrpSpPr>
        <p:grpSpPr>
          <a:xfrm>
            <a:off x="8379460" y="305375"/>
            <a:ext cx="357775" cy="295791"/>
            <a:chOff x="-783927" y="2108838"/>
            <a:chExt cx="357775" cy="295791"/>
          </a:xfrm>
        </p:grpSpPr>
        <p:sp>
          <p:nvSpPr>
            <p:cNvPr id="285" name="Google Shape;285;p23"/>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3"/>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7" name="Google Shape;287;p23"/>
          <p:cNvGrpSpPr/>
          <p:nvPr/>
        </p:nvGrpSpPr>
        <p:grpSpPr>
          <a:xfrm rot="-6220424">
            <a:off x="191876" y="1703353"/>
            <a:ext cx="602495" cy="353003"/>
            <a:chOff x="-1131628" y="1250953"/>
            <a:chExt cx="695437" cy="407447"/>
          </a:xfrm>
        </p:grpSpPr>
        <p:sp>
          <p:nvSpPr>
            <p:cNvPr id="288" name="Google Shape;288;p2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5">
  <p:cSld name="CUSTOM_15">
    <p:spTree>
      <p:nvGrpSpPr>
        <p:cNvPr id="1" name="Shape 301"/>
        <p:cNvGrpSpPr/>
        <p:nvPr/>
      </p:nvGrpSpPr>
      <p:grpSpPr>
        <a:xfrm>
          <a:off x="0" y="0"/>
          <a:ext cx="0" cy="0"/>
          <a:chOff x="0" y="0"/>
          <a:chExt cx="0" cy="0"/>
        </a:xfrm>
      </p:grpSpPr>
      <p:sp>
        <p:nvSpPr>
          <p:cNvPr id="302" name="Google Shape;302;p25"/>
          <p:cNvSpPr txBox="1">
            <a:spLocks noGrp="1"/>
          </p:cNvSpPr>
          <p:nvPr>
            <p:ph type="body" idx="1"/>
          </p:nvPr>
        </p:nvSpPr>
        <p:spPr>
          <a:xfrm flipH="1">
            <a:off x="1170425" y="1519100"/>
            <a:ext cx="3937500" cy="2881500"/>
          </a:xfrm>
          <a:prstGeom prst="rect">
            <a:avLst/>
          </a:prstGeom>
        </p:spPr>
        <p:txBody>
          <a:bodyPr spcFirstLastPara="1" wrap="square" lIns="91425" tIns="91425" rIns="91425" bIns="91425" anchor="t" anchorCtr="0">
            <a:noAutofit/>
          </a:bodyPr>
          <a:lstStyle>
            <a:lvl1pPr marL="457200" lvl="0" indent="-317500" rtl="0">
              <a:lnSpc>
                <a:spcPct val="100000"/>
              </a:lnSpc>
              <a:spcBef>
                <a:spcPts val="1000"/>
              </a:spcBef>
              <a:spcAft>
                <a:spcPts val="0"/>
              </a:spcAft>
              <a:buClr>
                <a:srgbClr val="EAAFA0"/>
              </a:buClr>
              <a:buSzPts val="1400"/>
              <a:buChar char="●"/>
              <a:defRPr sz="16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303" name="Google Shape;303;p25"/>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4" name="Google Shape;304;p25"/>
          <p:cNvSpPr/>
          <p:nvPr/>
        </p:nvSpPr>
        <p:spPr>
          <a:xfrm flipH="1">
            <a:off x="7240256" y="2270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5"/>
          <p:cNvSpPr/>
          <p:nvPr/>
        </p:nvSpPr>
        <p:spPr>
          <a:xfrm flipH="1">
            <a:off x="8647884" y="159276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5"/>
          <p:cNvSpPr/>
          <p:nvPr/>
        </p:nvSpPr>
        <p:spPr>
          <a:xfrm flipH="1">
            <a:off x="317059" y="5401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5"/>
          <p:cNvSpPr/>
          <p:nvPr/>
        </p:nvSpPr>
        <p:spPr>
          <a:xfrm flipH="1">
            <a:off x="316517" y="456887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8" name="Google Shape;308;p25"/>
          <p:cNvGrpSpPr/>
          <p:nvPr/>
        </p:nvGrpSpPr>
        <p:grpSpPr>
          <a:xfrm flipH="1">
            <a:off x="189419" y="3643900"/>
            <a:ext cx="357775" cy="295791"/>
            <a:chOff x="-783927" y="2108838"/>
            <a:chExt cx="357775" cy="295791"/>
          </a:xfrm>
        </p:grpSpPr>
        <p:sp>
          <p:nvSpPr>
            <p:cNvPr id="309" name="Google Shape;309;p25"/>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5"/>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1" name="Google Shape;311;p25"/>
          <p:cNvGrpSpPr/>
          <p:nvPr/>
        </p:nvGrpSpPr>
        <p:grpSpPr>
          <a:xfrm rot="-2820071" flipH="1">
            <a:off x="909554" y="4495500"/>
            <a:ext cx="643550" cy="377047"/>
            <a:chOff x="-1131628" y="1250953"/>
            <a:chExt cx="695437" cy="407447"/>
          </a:xfrm>
        </p:grpSpPr>
        <p:sp>
          <p:nvSpPr>
            <p:cNvPr id="312" name="Google Shape;312;p2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5" name="Google Shape;315;p25"/>
          <p:cNvGrpSpPr/>
          <p:nvPr/>
        </p:nvGrpSpPr>
        <p:grpSpPr>
          <a:xfrm rot="6220639" flipH="1">
            <a:off x="8112759" y="466660"/>
            <a:ext cx="643516" cy="377027"/>
            <a:chOff x="-1131628" y="1250953"/>
            <a:chExt cx="695437" cy="407447"/>
          </a:xfrm>
        </p:grpSpPr>
        <p:sp>
          <p:nvSpPr>
            <p:cNvPr id="316" name="Google Shape;316;p2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1">
  <p:cSld name="CUSTOM_13">
    <p:spTree>
      <p:nvGrpSpPr>
        <p:cNvPr id="1" name="Shape 319"/>
        <p:cNvGrpSpPr/>
        <p:nvPr/>
      </p:nvGrpSpPr>
      <p:grpSpPr>
        <a:xfrm>
          <a:off x="0" y="0"/>
          <a:ext cx="0" cy="0"/>
          <a:chOff x="0" y="0"/>
          <a:chExt cx="0" cy="0"/>
        </a:xfrm>
      </p:grpSpPr>
      <p:sp>
        <p:nvSpPr>
          <p:cNvPr id="320" name="Google Shape;320;p26"/>
          <p:cNvSpPr txBox="1">
            <a:spLocks noGrp="1"/>
          </p:cNvSpPr>
          <p:nvPr>
            <p:ph type="title"/>
          </p:nvPr>
        </p:nvSpPr>
        <p:spPr>
          <a:xfrm>
            <a:off x="713225" y="1428750"/>
            <a:ext cx="2175300" cy="808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2700"/>
              <a:buNone/>
              <a:defRPr sz="2500">
                <a:solidFill>
                  <a:schemeClr val="dk2"/>
                </a:solidFill>
              </a:defRPr>
            </a:lvl1pPr>
            <a:lvl2pPr lvl="1" algn="ctr" rtl="0">
              <a:spcBef>
                <a:spcPts val="0"/>
              </a:spcBef>
              <a:spcAft>
                <a:spcPts val="0"/>
              </a:spcAft>
              <a:buClr>
                <a:schemeClr val="dk2"/>
              </a:buClr>
              <a:buSzPts val="2700"/>
              <a:buNone/>
              <a:defRPr sz="2700">
                <a:solidFill>
                  <a:schemeClr val="dk2"/>
                </a:solidFill>
              </a:defRPr>
            </a:lvl2pPr>
            <a:lvl3pPr lvl="2" algn="ctr" rtl="0">
              <a:spcBef>
                <a:spcPts val="0"/>
              </a:spcBef>
              <a:spcAft>
                <a:spcPts val="0"/>
              </a:spcAft>
              <a:buClr>
                <a:schemeClr val="dk2"/>
              </a:buClr>
              <a:buSzPts val="2700"/>
              <a:buNone/>
              <a:defRPr sz="2700">
                <a:solidFill>
                  <a:schemeClr val="dk2"/>
                </a:solidFill>
              </a:defRPr>
            </a:lvl3pPr>
            <a:lvl4pPr lvl="3" algn="ctr" rtl="0">
              <a:spcBef>
                <a:spcPts val="0"/>
              </a:spcBef>
              <a:spcAft>
                <a:spcPts val="0"/>
              </a:spcAft>
              <a:buClr>
                <a:schemeClr val="dk2"/>
              </a:buClr>
              <a:buSzPts val="2700"/>
              <a:buNone/>
              <a:defRPr sz="2700">
                <a:solidFill>
                  <a:schemeClr val="dk2"/>
                </a:solidFill>
              </a:defRPr>
            </a:lvl4pPr>
            <a:lvl5pPr lvl="4" algn="ctr" rtl="0">
              <a:spcBef>
                <a:spcPts val="0"/>
              </a:spcBef>
              <a:spcAft>
                <a:spcPts val="0"/>
              </a:spcAft>
              <a:buClr>
                <a:schemeClr val="dk2"/>
              </a:buClr>
              <a:buSzPts val="2700"/>
              <a:buNone/>
              <a:defRPr sz="2700">
                <a:solidFill>
                  <a:schemeClr val="dk2"/>
                </a:solidFill>
              </a:defRPr>
            </a:lvl5pPr>
            <a:lvl6pPr lvl="5" algn="ctr" rtl="0">
              <a:spcBef>
                <a:spcPts val="0"/>
              </a:spcBef>
              <a:spcAft>
                <a:spcPts val="0"/>
              </a:spcAft>
              <a:buClr>
                <a:schemeClr val="dk2"/>
              </a:buClr>
              <a:buSzPts val="2700"/>
              <a:buNone/>
              <a:defRPr sz="2700">
                <a:solidFill>
                  <a:schemeClr val="dk2"/>
                </a:solidFill>
              </a:defRPr>
            </a:lvl6pPr>
            <a:lvl7pPr lvl="6" algn="ctr" rtl="0">
              <a:spcBef>
                <a:spcPts val="0"/>
              </a:spcBef>
              <a:spcAft>
                <a:spcPts val="0"/>
              </a:spcAft>
              <a:buClr>
                <a:schemeClr val="dk2"/>
              </a:buClr>
              <a:buSzPts val="2700"/>
              <a:buNone/>
              <a:defRPr sz="2700">
                <a:solidFill>
                  <a:schemeClr val="dk2"/>
                </a:solidFill>
              </a:defRPr>
            </a:lvl7pPr>
            <a:lvl8pPr lvl="7" algn="ctr" rtl="0">
              <a:spcBef>
                <a:spcPts val="0"/>
              </a:spcBef>
              <a:spcAft>
                <a:spcPts val="0"/>
              </a:spcAft>
              <a:buClr>
                <a:schemeClr val="dk2"/>
              </a:buClr>
              <a:buSzPts val="2700"/>
              <a:buNone/>
              <a:defRPr sz="2700">
                <a:solidFill>
                  <a:schemeClr val="dk2"/>
                </a:solidFill>
              </a:defRPr>
            </a:lvl8pPr>
            <a:lvl9pPr lvl="8" algn="ctr" rtl="0">
              <a:spcBef>
                <a:spcPts val="0"/>
              </a:spcBef>
              <a:spcAft>
                <a:spcPts val="0"/>
              </a:spcAft>
              <a:buClr>
                <a:schemeClr val="dk2"/>
              </a:buClr>
              <a:buSzPts val="2700"/>
              <a:buNone/>
              <a:defRPr sz="2700">
                <a:solidFill>
                  <a:schemeClr val="dk2"/>
                </a:solidFill>
              </a:defRPr>
            </a:lvl9pPr>
          </a:lstStyle>
          <a:p>
            <a:endParaRPr/>
          </a:p>
        </p:txBody>
      </p:sp>
      <p:sp>
        <p:nvSpPr>
          <p:cNvPr id="321" name="Google Shape;321;p26"/>
          <p:cNvSpPr txBox="1">
            <a:spLocks noGrp="1"/>
          </p:cNvSpPr>
          <p:nvPr>
            <p:ph type="subTitle" idx="1"/>
          </p:nvPr>
        </p:nvSpPr>
        <p:spPr>
          <a:xfrm>
            <a:off x="713225" y="2260913"/>
            <a:ext cx="2175300" cy="635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22" name="Google Shape;322;p26"/>
          <p:cNvSpPr txBox="1">
            <a:spLocks noGrp="1"/>
          </p:cNvSpPr>
          <p:nvPr>
            <p:ph type="title" idx="2"/>
          </p:nvPr>
        </p:nvSpPr>
        <p:spPr>
          <a:xfrm>
            <a:off x="713225" y="3095500"/>
            <a:ext cx="2175300" cy="808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2"/>
              </a:buClr>
              <a:buSzPts val="2700"/>
              <a:buNone/>
              <a:defRPr sz="2500">
                <a:solidFill>
                  <a:schemeClr val="dk2"/>
                </a:solidFill>
              </a:defRPr>
            </a:lvl1pPr>
            <a:lvl2pPr lvl="1" algn="ctr" rtl="0">
              <a:spcBef>
                <a:spcPts val="0"/>
              </a:spcBef>
              <a:spcAft>
                <a:spcPts val="0"/>
              </a:spcAft>
              <a:buClr>
                <a:schemeClr val="dk2"/>
              </a:buClr>
              <a:buSzPts val="2700"/>
              <a:buNone/>
              <a:defRPr sz="2700">
                <a:solidFill>
                  <a:schemeClr val="dk2"/>
                </a:solidFill>
              </a:defRPr>
            </a:lvl2pPr>
            <a:lvl3pPr lvl="2" algn="ctr" rtl="0">
              <a:spcBef>
                <a:spcPts val="0"/>
              </a:spcBef>
              <a:spcAft>
                <a:spcPts val="0"/>
              </a:spcAft>
              <a:buClr>
                <a:schemeClr val="dk2"/>
              </a:buClr>
              <a:buSzPts val="2700"/>
              <a:buNone/>
              <a:defRPr sz="2700">
                <a:solidFill>
                  <a:schemeClr val="dk2"/>
                </a:solidFill>
              </a:defRPr>
            </a:lvl3pPr>
            <a:lvl4pPr lvl="3" algn="ctr" rtl="0">
              <a:spcBef>
                <a:spcPts val="0"/>
              </a:spcBef>
              <a:spcAft>
                <a:spcPts val="0"/>
              </a:spcAft>
              <a:buClr>
                <a:schemeClr val="dk2"/>
              </a:buClr>
              <a:buSzPts val="2700"/>
              <a:buNone/>
              <a:defRPr sz="2700">
                <a:solidFill>
                  <a:schemeClr val="dk2"/>
                </a:solidFill>
              </a:defRPr>
            </a:lvl4pPr>
            <a:lvl5pPr lvl="4" algn="ctr" rtl="0">
              <a:spcBef>
                <a:spcPts val="0"/>
              </a:spcBef>
              <a:spcAft>
                <a:spcPts val="0"/>
              </a:spcAft>
              <a:buClr>
                <a:schemeClr val="dk2"/>
              </a:buClr>
              <a:buSzPts val="2700"/>
              <a:buNone/>
              <a:defRPr sz="2700">
                <a:solidFill>
                  <a:schemeClr val="dk2"/>
                </a:solidFill>
              </a:defRPr>
            </a:lvl5pPr>
            <a:lvl6pPr lvl="5" algn="ctr" rtl="0">
              <a:spcBef>
                <a:spcPts val="0"/>
              </a:spcBef>
              <a:spcAft>
                <a:spcPts val="0"/>
              </a:spcAft>
              <a:buClr>
                <a:schemeClr val="dk2"/>
              </a:buClr>
              <a:buSzPts val="2700"/>
              <a:buNone/>
              <a:defRPr sz="2700">
                <a:solidFill>
                  <a:schemeClr val="dk2"/>
                </a:solidFill>
              </a:defRPr>
            </a:lvl6pPr>
            <a:lvl7pPr lvl="6" algn="ctr" rtl="0">
              <a:spcBef>
                <a:spcPts val="0"/>
              </a:spcBef>
              <a:spcAft>
                <a:spcPts val="0"/>
              </a:spcAft>
              <a:buClr>
                <a:schemeClr val="dk2"/>
              </a:buClr>
              <a:buSzPts val="2700"/>
              <a:buNone/>
              <a:defRPr sz="2700">
                <a:solidFill>
                  <a:schemeClr val="dk2"/>
                </a:solidFill>
              </a:defRPr>
            </a:lvl7pPr>
            <a:lvl8pPr lvl="7" algn="ctr" rtl="0">
              <a:spcBef>
                <a:spcPts val="0"/>
              </a:spcBef>
              <a:spcAft>
                <a:spcPts val="0"/>
              </a:spcAft>
              <a:buClr>
                <a:schemeClr val="dk2"/>
              </a:buClr>
              <a:buSzPts val="2700"/>
              <a:buNone/>
              <a:defRPr sz="2700">
                <a:solidFill>
                  <a:schemeClr val="dk2"/>
                </a:solidFill>
              </a:defRPr>
            </a:lvl8pPr>
            <a:lvl9pPr lvl="8" algn="ctr" rtl="0">
              <a:spcBef>
                <a:spcPts val="0"/>
              </a:spcBef>
              <a:spcAft>
                <a:spcPts val="0"/>
              </a:spcAft>
              <a:buClr>
                <a:schemeClr val="dk2"/>
              </a:buClr>
              <a:buSzPts val="2700"/>
              <a:buNone/>
              <a:defRPr sz="2700">
                <a:solidFill>
                  <a:schemeClr val="dk2"/>
                </a:solidFill>
              </a:defRPr>
            </a:lvl9pPr>
          </a:lstStyle>
          <a:p>
            <a:endParaRPr/>
          </a:p>
        </p:txBody>
      </p:sp>
      <p:sp>
        <p:nvSpPr>
          <p:cNvPr id="323" name="Google Shape;323;p26"/>
          <p:cNvSpPr txBox="1">
            <a:spLocks noGrp="1"/>
          </p:cNvSpPr>
          <p:nvPr>
            <p:ph type="subTitle" idx="3"/>
          </p:nvPr>
        </p:nvSpPr>
        <p:spPr>
          <a:xfrm>
            <a:off x="713225" y="3927675"/>
            <a:ext cx="2175300" cy="635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24" name="Google Shape;324;p26"/>
          <p:cNvSpPr txBox="1">
            <a:spLocks noGrp="1"/>
          </p:cNvSpPr>
          <p:nvPr>
            <p:ph type="title" idx="4"/>
          </p:nvPr>
        </p:nvSpPr>
        <p:spPr>
          <a:xfrm>
            <a:off x="713225" y="368825"/>
            <a:ext cx="7721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5" name="Google Shape;325;p26"/>
          <p:cNvSpPr/>
          <p:nvPr/>
        </p:nvSpPr>
        <p:spPr>
          <a:xfrm>
            <a:off x="301800" y="368802"/>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6" name="Google Shape;326;p26"/>
          <p:cNvGrpSpPr/>
          <p:nvPr/>
        </p:nvGrpSpPr>
        <p:grpSpPr>
          <a:xfrm rot="-6220424">
            <a:off x="115626" y="4513228"/>
            <a:ext cx="602495" cy="353003"/>
            <a:chOff x="-1131628" y="1250953"/>
            <a:chExt cx="695437" cy="407447"/>
          </a:xfrm>
        </p:grpSpPr>
        <p:sp>
          <p:nvSpPr>
            <p:cNvPr id="327" name="Google Shape;327;p26"/>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6"/>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6"/>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2">
  <p:cSld name="CUSTOM_17">
    <p:spTree>
      <p:nvGrpSpPr>
        <p:cNvPr id="1" name="Shape 330"/>
        <p:cNvGrpSpPr/>
        <p:nvPr/>
      </p:nvGrpSpPr>
      <p:grpSpPr>
        <a:xfrm>
          <a:off x="0" y="0"/>
          <a:ext cx="0" cy="0"/>
          <a:chOff x="0" y="0"/>
          <a:chExt cx="0" cy="0"/>
        </a:xfrm>
      </p:grpSpPr>
      <p:sp>
        <p:nvSpPr>
          <p:cNvPr id="331" name="Google Shape;331;p27"/>
          <p:cNvSpPr txBox="1">
            <a:spLocks noGrp="1"/>
          </p:cNvSpPr>
          <p:nvPr>
            <p:ph type="body" idx="1"/>
          </p:nvPr>
        </p:nvSpPr>
        <p:spPr>
          <a:xfrm>
            <a:off x="4566600" y="1343123"/>
            <a:ext cx="3858900" cy="3111300"/>
          </a:xfrm>
          <a:prstGeom prst="rect">
            <a:avLst/>
          </a:prstGeom>
        </p:spPr>
        <p:txBody>
          <a:bodyPr spcFirstLastPara="1" wrap="square" lIns="91425" tIns="91425" rIns="91425" bIns="91425" anchor="b" anchorCtr="0">
            <a:noAutofit/>
          </a:bodyPr>
          <a:lstStyle>
            <a:lvl1pPr marL="457200" lvl="0" indent="-317500" rtl="0">
              <a:spcBef>
                <a:spcPts val="0"/>
              </a:spcBef>
              <a:spcAft>
                <a:spcPts val="0"/>
              </a:spcAft>
              <a:buClr>
                <a:schemeClr val="accent3"/>
              </a:buClr>
              <a:buSzPts val="1400"/>
              <a:buChar char="●"/>
              <a:defRPr sz="14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332" name="Google Shape;332;p27"/>
          <p:cNvSpPr txBox="1">
            <a:spLocks noGrp="1"/>
          </p:cNvSpPr>
          <p:nvPr>
            <p:ph type="body" idx="2"/>
          </p:nvPr>
        </p:nvSpPr>
        <p:spPr>
          <a:xfrm>
            <a:off x="718500" y="1343026"/>
            <a:ext cx="3840000" cy="3111300"/>
          </a:xfrm>
          <a:prstGeom prst="rect">
            <a:avLst/>
          </a:prstGeom>
        </p:spPr>
        <p:txBody>
          <a:bodyPr spcFirstLastPara="1" wrap="square" lIns="91425" tIns="91425" rIns="91425" bIns="91425" anchor="b" anchorCtr="0">
            <a:noAutofit/>
          </a:bodyPr>
          <a:lstStyle>
            <a:lvl1pPr marL="457200" lvl="0" indent="-317500" rtl="0">
              <a:spcBef>
                <a:spcPts val="0"/>
              </a:spcBef>
              <a:spcAft>
                <a:spcPts val="0"/>
              </a:spcAft>
              <a:buClr>
                <a:schemeClr val="accent3"/>
              </a:buClr>
              <a:buSzPts val="1400"/>
              <a:buChar char="●"/>
              <a:defRPr sz="14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333" name="Google Shape;333;p27"/>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4" name="Google Shape;334;p27"/>
          <p:cNvSpPr/>
          <p:nvPr/>
        </p:nvSpPr>
        <p:spPr>
          <a:xfrm>
            <a:off x="945596" y="2651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7"/>
          <p:cNvSpPr/>
          <p:nvPr/>
        </p:nvSpPr>
        <p:spPr>
          <a:xfrm>
            <a:off x="221750" y="415571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7"/>
          <p:cNvSpPr/>
          <p:nvPr/>
        </p:nvSpPr>
        <p:spPr>
          <a:xfrm>
            <a:off x="8559313" y="30935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7"/>
          <p:cNvSpPr/>
          <p:nvPr/>
        </p:nvSpPr>
        <p:spPr>
          <a:xfrm>
            <a:off x="921424" y="4782453"/>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8" name="Google Shape;338;p27"/>
          <p:cNvGrpSpPr/>
          <p:nvPr/>
        </p:nvGrpSpPr>
        <p:grpSpPr>
          <a:xfrm>
            <a:off x="8602635" y="3741188"/>
            <a:ext cx="357775" cy="295791"/>
            <a:chOff x="-783927" y="2108838"/>
            <a:chExt cx="357775" cy="295791"/>
          </a:xfrm>
        </p:grpSpPr>
        <p:sp>
          <p:nvSpPr>
            <p:cNvPr id="339" name="Google Shape;339;p27"/>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7"/>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1" name="Google Shape;341;p27"/>
          <p:cNvGrpSpPr/>
          <p:nvPr/>
        </p:nvGrpSpPr>
        <p:grpSpPr>
          <a:xfrm rot="-1300979">
            <a:off x="8352613" y="4491458"/>
            <a:ext cx="643542" cy="377042"/>
            <a:chOff x="-1131628" y="1250953"/>
            <a:chExt cx="695437" cy="407447"/>
          </a:xfrm>
        </p:grpSpPr>
        <p:sp>
          <p:nvSpPr>
            <p:cNvPr id="342" name="Google Shape;342;p27"/>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7"/>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7"/>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5" name="Google Shape;345;p27"/>
          <p:cNvGrpSpPr/>
          <p:nvPr/>
        </p:nvGrpSpPr>
        <p:grpSpPr>
          <a:xfrm rot="-6220639">
            <a:off x="70930" y="350985"/>
            <a:ext cx="643516" cy="377027"/>
            <a:chOff x="-1131628" y="1250953"/>
            <a:chExt cx="695437" cy="407447"/>
          </a:xfrm>
        </p:grpSpPr>
        <p:sp>
          <p:nvSpPr>
            <p:cNvPr id="346" name="Google Shape;346;p27"/>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7"/>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7"/>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349"/>
        <p:cNvGrpSpPr/>
        <p:nvPr/>
      </p:nvGrpSpPr>
      <p:grpSpPr>
        <a:xfrm>
          <a:off x="0" y="0"/>
          <a:ext cx="0" cy="0"/>
          <a:chOff x="0" y="0"/>
          <a:chExt cx="0" cy="0"/>
        </a:xfrm>
      </p:grpSpPr>
      <p:sp>
        <p:nvSpPr>
          <p:cNvPr id="350" name="Google Shape;350;p28"/>
          <p:cNvSpPr txBox="1">
            <a:spLocks noGrp="1"/>
          </p:cNvSpPr>
          <p:nvPr>
            <p:ph type="title"/>
          </p:nvPr>
        </p:nvSpPr>
        <p:spPr>
          <a:xfrm>
            <a:off x="937700" y="293795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200"/>
              <a:buNone/>
              <a:defRPr sz="2500">
                <a:solidFill>
                  <a:schemeClr val="dk2"/>
                </a:solidFill>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351" name="Google Shape;351;p28"/>
          <p:cNvSpPr txBox="1">
            <a:spLocks noGrp="1"/>
          </p:cNvSpPr>
          <p:nvPr>
            <p:ph type="subTitle" idx="1"/>
          </p:nvPr>
        </p:nvSpPr>
        <p:spPr>
          <a:xfrm>
            <a:off x="937700" y="356072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52" name="Google Shape;352;p28"/>
          <p:cNvSpPr txBox="1">
            <a:spLocks noGrp="1"/>
          </p:cNvSpPr>
          <p:nvPr>
            <p:ph type="title" idx="2"/>
          </p:nvPr>
        </p:nvSpPr>
        <p:spPr>
          <a:xfrm>
            <a:off x="3484420" y="293795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200"/>
              <a:buNone/>
              <a:defRPr sz="2500">
                <a:solidFill>
                  <a:schemeClr val="dk2"/>
                </a:solidFill>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353" name="Google Shape;353;p28"/>
          <p:cNvSpPr txBox="1">
            <a:spLocks noGrp="1"/>
          </p:cNvSpPr>
          <p:nvPr>
            <p:ph type="subTitle" idx="3"/>
          </p:nvPr>
        </p:nvSpPr>
        <p:spPr>
          <a:xfrm>
            <a:off x="3484420" y="356072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54" name="Google Shape;354;p28"/>
          <p:cNvSpPr txBox="1">
            <a:spLocks noGrp="1"/>
          </p:cNvSpPr>
          <p:nvPr>
            <p:ph type="title" idx="4"/>
          </p:nvPr>
        </p:nvSpPr>
        <p:spPr>
          <a:xfrm>
            <a:off x="6031147" y="293795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200"/>
              <a:buNone/>
              <a:defRPr sz="2500">
                <a:solidFill>
                  <a:schemeClr val="dk2"/>
                </a:solidFill>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355" name="Google Shape;355;p28"/>
          <p:cNvSpPr txBox="1">
            <a:spLocks noGrp="1"/>
          </p:cNvSpPr>
          <p:nvPr>
            <p:ph type="subTitle" idx="5"/>
          </p:nvPr>
        </p:nvSpPr>
        <p:spPr>
          <a:xfrm>
            <a:off x="6031147" y="356072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56" name="Google Shape;356;p28"/>
          <p:cNvSpPr txBox="1">
            <a:spLocks noGrp="1"/>
          </p:cNvSpPr>
          <p:nvPr>
            <p:ph type="title" idx="6"/>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7" name="Google Shape;357;p28"/>
          <p:cNvSpPr/>
          <p:nvPr/>
        </p:nvSpPr>
        <p:spPr>
          <a:xfrm>
            <a:off x="1389671" y="1878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8"/>
          <p:cNvSpPr/>
          <p:nvPr/>
        </p:nvSpPr>
        <p:spPr>
          <a:xfrm>
            <a:off x="355100" y="309771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8"/>
          <p:cNvSpPr/>
          <p:nvPr/>
        </p:nvSpPr>
        <p:spPr>
          <a:xfrm>
            <a:off x="8627101" y="11367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8"/>
          <p:cNvSpPr/>
          <p:nvPr/>
        </p:nvSpPr>
        <p:spPr>
          <a:xfrm>
            <a:off x="8318911" y="46423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1" name="Google Shape;361;p28"/>
          <p:cNvGrpSpPr/>
          <p:nvPr/>
        </p:nvGrpSpPr>
        <p:grpSpPr>
          <a:xfrm>
            <a:off x="8627110" y="4105000"/>
            <a:ext cx="357775" cy="295791"/>
            <a:chOff x="-783927" y="2108838"/>
            <a:chExt cx="357775" cy="295791"/>
          </a:xfrm>
        </p:grpSpPr>
        <p:sp>
          <p:nvSpPr>
            <p:cNvPr id="362" name="Google Shape;362;p28"/>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8"/>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4" name="Google Shape;364;p28"/>
          <p:cNvGrpSpPr/>
          <p:nvPr/>
        </p:nvGrpSpPr>
        <p:grpSpPr>
          <a:xfrm rot="-6220639">
            <a:off x="83080" y="350985"/>
            <a:ext cx="643516" cy="377027"/>
            <a:chOff x="-1131628" y="1250953"/>
            <a:chExt cx="695437" cy="407447"/>
          </a:xfrm>
        </p:grpSpPr>
        <p:sp>
          <p:nvSpPr>
            <p:cNvPr id="365" name="Google Shape;365;p28"/>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8"/>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8"/>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CUSTOM_18">
    <p:spTree>
      <p:nvGrpSpPr>
        <p:cNvPr id="1" name="Shape 426"/>
        <p:cNvGrpSpPr/>
        <p:nvPr/>
      </p:nvGrpSpPr>
      <p:grpSpPr>
        <a:xfrm>
          <a:off x="0" y="0"/>
          <a:ext cx="0" cy="0"/>
          <a:chOff x="0" y="0"/>
          <a:chExt cx="0" cy="0"/>
        </a:xfrm>
      </p:grpSpPr>
      <p:sp>
        <p:nvSpPr>
          <p:cNvPr id="427" name="Google Shape;427;p32"/>
          <p:cNvSpPr/>
          <p:nvPr/>
        </p:nvSpPr>
        <p:spPr>
          <a:xfrm flipH="1">
            <a:off x="7533751" y="1878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2"/>
          <p:cNvSpPr/>
          <p:nvPr/>
        </p:nvSpPr>
        <p:spPr>
          <a:xfrm flipH="1">
            <a:off x="8545229" y="309771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2"/>
          <p:cNvSpPr/>
          <p:nvPr/>
        </p:nvSpPr>
        <p:spPr>
          <a:xfrm flipH="1">
            <a:off x="273229" y="11367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2"/>
          <p:cNvSpPr/>
          <p:nvPr/>
        </p:nvSpPr>
        <p:spPr>
          <a:xfrm flipH="1">
            <a:off x="580337" y="46423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1" name="Google Shape;431;p32"/>
          <p:cNvGrpSpPr/>
          <p:nvPr/>
        </p:nvGrpSpPr>
        <p:grpSpPr>
          <a:xfrm flipH="1">
            <a:off x="145590" y="4105000"/>
            <a:ext cx="357775" cy="295791"/>
            <a:chOff x="-783927" y="2108838"/>
            <a:chExt cx="357775" cy="295791"/>
          </a:xfrm>
        </p:grpSpPr>
        <p:sp>
          <p:nvSpPr>
            <p:cNvPr id="432" name="Google Shape;432;p32"/>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2"/>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 name="Google Shape;434;p32"/>
          <p:cNvGrpSpPr/>
          <p:nvPr/>
        </p:nvGrpSpPr>
        <p:grpSpPr>
          <a:xfrm rot="6220639" flipH="1">
            <a:off x="8403879" y="350985"/>
            <a:ext cx="643516" cy="377027"/>
            <a:chOff x="-1131628" y="1250953"/>
            <a:chExt cx="695437" cy="407447"/>
          </a:xfrm>
        </p:grpSpPr>
        <p:sp>
          <p:nvSpPr>
            <p:cNvPr id="435" name="Google Shape;435;p32"/>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2"/>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2"/>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CUSTOM_19">
    <p:spTree>
      <p:nvGrpSpPr>
        <p:cNvPr id="1" name="Shape 438"/>
        <p:cNvGrpSpPr/>
        <p:nvPr/>
      </p:nvGrpSpPr>
      <p:grpSpPr>
        <a:xfrm>
          <a:off x="0" y="0"/>
          <a:ext cx="0" cy="0"/>
          <a:chOff x="0" y="0"/>
          <a:chExt cx="0" cy="0"/>
        </a:xfrm>
      </p:grpSpPr>
      <p:sp>
        <p:nvSpPr>
          <p:cNvPr id="439" name="Google Shape;439;p33"/>
          <p:cNvSpPr/>
          <p:nvPr/>
        </p:nvSpPr>
        <p:spPr>
          <a:xfrm rot="10800000">
            <a:off x="8023831" y="4722682"/>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3"/>
          <p:cNvSpPr/>
          <p:nvPr/>
        </p:nvSpPr>
        <p:spPr>
          <a:xfrm rot="10800000">
            <a:off x="8724584" y="80899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3"/>
          <p:cNvSpPr/>
          <p:nvPr/>
        </p:nvSpPr>
        <p:spPr>
          <a:xfrm rot="10800000">
            <a:off x="387021" y="46553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3"/>
          <p:cNvSpPr/>
          <p:nvPr/>
        </p:nvSpPr>
        <p:spPr>
          <a:xfrm rot="10800000">
            <a:off x="8023830" y="182290"/>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3" name="Google Shape;443;p33"/>
          <p:cNvGrpSpPr/>
          <p:nvPr/>
        </p:nvGrpSpPr>
        <p:grpSpPr>
          <a:xfrm rot="10800000">
            <a:off x="216069" y="1157911"/>
            <a:ext cx="357775" cy="295791"/>
            <a:chOff x="-783927" y="2108838"/>
            <a:chExt cx="357775" cy="295791"/>
          </a:xfrm>
        </p:grpSpPr>
        <p:sp>
          <p:nvSpPr>
            <p:cNvPr id="444" name="Google Shape;444;p33"/>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3"/>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6" name="Google Shape;446;p33"/>
          <p:cNvGrpSpPr/>
          <p:nvPr/>
        </p:nvGrpSpPr>
        <p:grpSpPr>
          <a:xfrm rot="9499021">
            <a:off x="180325" y="326389"/>
            <a:ext cx="643542" cy="377042"/>
            <a:chOff x="-1131628" y="1250953"/>
            <a:chExt cx="695437" cy="407447"/>
          </a:xfrm>
        </p:grpSpPr>
        <p:sp>
          <p:nvSpPr>
            <p:cNvPr id="447" name="Google Shape;447;p3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0" name="Google Shape;450;p33"/>
          <p:cNvGrpSpPr/>
          <p:nvPr/>
        </p:nvGrpSpPr>
        <p:grpSpPr>
          <a:xfrm rot="4579361">
            <a:off x="8462034" y="4466877"/>
            <a:ext cx="643516" cy="377027"/>
            <a:chOff x="-1131628" y="1250953"/>
            <a:chExt cx="695437" cy="407447"/>
          </a:xfrm>
        </p:grpSpPr>
        <p:sp>
          <p:nvSpPr>
            <p:cNvPr id="451" name="Google Shape;451;p3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2">
  <p:cSld name="CUSTOM_20">
    <p:spTree>
      <p:nvGrpSpPr>
        <p:cNvPr id="1" name="Shape 454"/>
        <p:cNvGrpSpPr/>
        <p:nvPr/>
      </p:nvGrpSpPr>
      <p:grpSpPr>
        <a:xfrm>
          <a:off x="0" y="0"/>
          <a:ext cx="0" cy="0"/>
          <a:chOff x="0" y="0"/>
          <a:chExt cx="0" cy="0"/>
        </a:xfrm>
      </p:grpSpPr>
      <p:sp>
        <p:nvSpPr>
          <p:cNvPr id="455" name="Google Shape;455;p34"/>
          <p:cNvSpPr/>
          <p:nvPr/>
        </p:nvSpPr>
        <p:spPr>
          <a:xfrm>
            <a:off x="1393271" y="451327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4"/>
          <p:cNvSpPr/>
          <p:nvPr/>
        </p:nvSpPr>
        <p:spPr>
          <a:xfrm>
            <a:off x="8553376" y="44262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 name="Google Shape;457;p34"/>
          <p:cNvGrpSpPr/>
          <p:nvPr/>
        </p:nvGrpSpPr>
        <p:grpSpPr>
          <a:xfrm>
            <a:off x="4935935" y="4656350"/>
            <a:ext cx="357775" cy="295791"/>
            <a:chOff x="-783927" y="2108838"/>
            <a:chExt cx="357775" cy="295791"/>
          </a:xfrm>
        </p:grpSpPr>
        <p:sp>
          <p:nvSpPr>
            <p:cNvPr id="458" name="Google Shape;458;p34"/>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4"/>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0" name="Google Shape;460;p34"/>
          <p:cNvGrpSpPr/>
          <p:nvPr/>
        </p:nvGrpSpPr>
        <p:grpSpPr>
          <a:xfrm rot="-6220424">
            <a:off x="153776" y="4551328"/>
            <a:ext cx="602495" cy="353003"/>
            <a:chOff x="-1131628" y="1250953"/>
            <a:chExt cx="695437" cy="407447"/>
          </a:xfrm>
        </p:grpSpPr>
        <p:sp>
          <p:nvSpPr>
            <p:cNvPr id="461" name="Google Shape;461;p34"/>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4"/>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4"/>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 name="Google Shape;464;p34"/>
          <p:cNvSpPr/>
          <p:nvPr/>
        </p:nvSpPr>
        <p:spPr>
          <a:xfrm>
            <a:off x="307421" y="6461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4"/>
          <p:cNvSpPr/>
          <p:nvPr/>
        </p:nvSpPr>
        <p:spPr>
          <a:xfrm>
            <a:off x="8705776" y="2352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3">
  <p:cSld name="CUSTOM_21">
    <p:spTree>
      <p:nvGrpSpPr>
        <p:cNvPr id="1" name="Shape 466"/>
        <p:cNvGrpSpPr/>
        <p:nvPr/>
      </p:nvGrpSpPr>
      <p:grpSpPr>
        <a:xfrm>
          <a:off x="0" y="0"/>
          <a:ext cx="0" cy="0"/>
          <a:chOff x="0" y="0"/>
          <a:chExt cx="0" cy="0"/>
        </a:xfrm>
      </p:grpSpPr>
      <p:sp>
        <p:nvSpPr>
          <p:cNvPr id="467" name="Google Shape;467;p35"/>
          <p:cNvSpPr/>
          <p:nvPr/>
        </p:nvSpPr>
        <p:spPr>
          <a:xfrm flipH="1">
            <a:off x="8589732" y="288436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5"/>
          <p:cNvSpPr/>
          <p:nvPr/>
        </p:nvSpPr>
        <p:spPr>
          <a:xfrm flipH="1">
            <a:off x="648331" y="23416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9" name="Google Shape;469;p35"/>
          <p:cNvGrpSpPr/>
          <p:nvPr/>
        </p:nvGrpSpPr>
        <p:grpSpPr>
          <a:xfrm flipH="1">
            <a:off x="250417" y="316675"/>
            <a:ext cx="357775" cy="295791"/>
            <a:chOff x="-783927" y="2108838"/>
            <a:chExt cx="357775" cy="295791"/>
          </a:xfrm>
        </p:grpSpPr>
        <p:sp>
          <p:nvSpPr>
            <p:cNvPr id="470" name="Google Shape;470;p35"/>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5"/>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2" name="Google Shape;472;p35"/>
          <p:cNvGrpSpPr/>
          <p:nvPr/>
        </p:nvGrpSpPr>
        <p:grpSpPr>
          <a:xfrm rot="6220424" flipH="1">
            <a:off x="8403556" y="474628"/>
            <a:ext cx="602495" cy="353003"/>
            <a:chOff x="-1131628" y="1250953"/>
            <a:chExt cx="695437" cy="407447"/>
          </a:xfrm>
        </p:grpSpPr>
        <p:sp>
          <p:nvSpPr>
            <p:cNvPr id="473" name="Google Shape;473;p3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 name="Google Shape;476;p35"/>
          <p:cNvGrpSpPr/>
          <p:nvPr/>
        </p:nvGrpSpPr>
        <p:grpSpPr>
          <a:xfrm rot="-9651258" flipH="1">
            <a:off x="8259928" y="4475444"/>
            <a:ext cx="643548" cy="377045"/>
            <a:chOff x="-1131628" y="1250953"/>
            <a:chExt cx="695437" cy="407447"/>
          </a:xfrm>
        </p:grpSpPr>
        <p:sp>
          <p:nvSpPr>
            <p:cNvPr id="477" name="Google Shape;477;p3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0" name="Google Shape;480;p35"/>
          <p:cNvGrpSpPr/>
          <p:nvPr/>
        </p:nvGrpSpPr>
        <p:grpSpPr>
          <a:xfrm rot="7140317" flipH="1">
            <a:off x="249546" y="4386268"/>
            <a:ext cx="643533" cy="377037"/>
            <a:chOff x="-1131628" y="1250953"/>
            <a:chExt cx="695437" cy="407447"/>
          </a:xfrm>
        </p:grpSpPr>
        <p:sp>
          <p:nvSpPr>
            <p:cNvPr id="481" name="Google Shape;481;p35"/>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5"/>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5"/>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881925" y="2105025"/>
            <a:ext cx="3114900" cy="1438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1" name="Google Shape;21;p3"/>
          <p:cNvSpPr txBox="1">
            <a:spLocks noGrp="1"/>
          </p:cNvSpPr>
          <p:nvPr>
            <p:ph type="title" idx="2" hasCustomPrompt="1"/>
          </p:nvPr>
        </p:nvSpPr>
        <p:spPr>
          <a:xfrm>
            <a:off x="881925" y="709175"/>
            <a:ext cx="15756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 name="Google Shape;22;p3"/>
          <p:cNvSpPr txBox="1">
            <a:spLocks noGrp="1"/>
          </p:cNvSpPr>
          <p:nvPr>
            <p:ph type="subTitle" idx="1"/>
          </p:nvPr>
        </p:nvSpPr>
        <p:spPr>
          <a:xfrm>
            <a:off x="881925" y="3722725"/>
            <a:ext cx="2775600" cy="739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 name="Google Shape;23;p3"/>
          <p:cNvSpPr/>
          <p:nvPr/>
        </p:nvSpPr>
        <p:spPr>
          <a:xfrm>
            <a:off x="278846" y="236550"/>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412600" y="222392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8319451" y="30935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 name="Google Shape;26;p3"/>
          <p:cNvGrpSpPr/>
          <p:nvPr/>
        </p:nvGrpSpPr>
        <p:grpSpPr>
          <a:xfrm rot="-6220424">
            <a:off x="169276" y="4392378"/>
            <a:ext cx="602495" cy="353003"/>
            <a:chOff x="-1131628" y="1250953"/>
            <a:chExt cx="695437" cy="407447"/>
          </a:xfrm>
        </p:grpSpPr>
        <p:sp>
          <p:nvSpPr>
            <p:cNvPr id="27" name="Google Shape;27;p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0"/>
        <p:cNvGrpSpPr/>
        <p:nvPr/>
      </p:nvGrpSpPr>
      <p:grpSpPr>
        <a:xfrm>
          <a:off x="0" y="0"/>
          <a:ext cx="0" cy="0"/>
          <a:chOff x="0" y="0"/>
          <a:chExt cx="0" cy="0"/>
        </a:xfrm>
      </p:grpSpPr>
      <p:sp>
        <p:nvSpPr>
          <p:cNvPr id="31" name="Google Shape;31;p4"/>
          <p:cNvSpPr txBox="1">
            <a:spLocks noGrp="1"/>
          </p:cNvSpPr>
          <p:nvPr>
            <p:ph type="body" idx="1"/>
          </p:nvPr>
        </p:nvSpPr>
        <p:spPr>
          <a:xfrm>
            <a:off x="713225" y="1266775"/>
            <a:ext cx="7721400" cy="33021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2"/>
              </a:buClr>
              <a:buSzPts val="1200"/>
              <a:buAutoNum type="arabicPeriod"/>
              <a:defRPr sz="1200"/>
            </a:lvl1pPr>
            <a:lvl2pPr marL="914400" lvl="1" indent="-317500">
              <a:spcBef>
                <a:spcPts val="0"/>
              </a:spcBef>
              <a:spcAft>
                <a:spcPts val="0"/>
              </a:spcAft>
              <a:buSzPts val="1400"/>
              <a:buAutoNum type="alphaLcPeriod"/>
              <a:defRPr/>
            </a:lvl2pPr>
            <a:lvl3pPr marL="1371600" lvl="2" indent="-317500">
              <a:spcBef>
                <a:spcPts val="0"/>
              </a:spcBef>
              <a:spcAft>
                <a:spcPts val="0"/>
              </a:spcAft>
              <a:buSzPts val="1400"/>
              <a:buAutoNum type="romanLcPeriod"/>
              <a:defRPr/>
            </a:lvl3pPr>
            <a:lvl4pPr marL="1828800" lvl="3" indent="-317500">
              <a:spcBef>
                <a:spcPts val="0"/>
              </a:spcBef>
              <a:spcAft>
                <a:spcPts val="0"/>
              </a:spcAft>
              <a:buSzPts val="1400"/>
              <a:buAutoNum type="arabicPeriod"/>
              <a:defRPr/>
            </a:lvl4pPr>
            <a:lvl5pPr marL="2286000" lvl="4" indent="-317500">
              <a:spcBef>
                <a:spcPts val="0"/>
              </a:spcBef>
              <a:spcAft>
                <a:spcPts val="0"/>
              </a:spcAft>
              <a:buSzPts val="1400"/>
              <a:buAutoNum type="alphaLcPeriod"/>
              <a:defRPr/>
            </a:lvl5pPr>
            <a:lvl6pPr marL="2743200" lvl="5" indent="-317500">
              <a:spcBef>
                <a:spcPts val="0"/>
              </a:spcBef>
              <a:spcAft>
                <a:spcPts val="0"/>
              </a:spcAft>
              <a:buSzPts val="1400"/>
              <a:buAutoNum type="romanLcPeriod"/>
              <a:defRPr/>
            </a:lvl6pPr>
            <a:lvl7pPr marL="3200400" lvl="6" indent="-317500">
              <a:spcBef>
                <a:spcPts val="0"/>
              </a:spcBef>
              <a:spcAft>
                <a:spcPts val="0"/>
              </a:spcAft>
              <a:buSzPts val="1400"/>
              <a:buAutoNum type="arabicPeriod"/>
              <a:defRPr/>
            </a:lvl7pPr>
            <a:lvl8pPr marL="3657600" lvl="7" indent="-317500">
              <a:spcBef>
                <a:spcPts val="0"/>
              </a:spcBef>
              <a:spcAft>
                <a:spcPts val="0"/>
              </a:spcAft>
              <a:buSzPts val="1400"/>
              <a:buAutoNum type="alphaLcPeriod"/>
              <a:defRPr/>
            </a:lvl8pPr>
            <a:lvl9pPr marL="4114800" lvl="8" indent="-317500">
              <a:spcBef>
                <a:spcPts val="0"/>
              </a:spcBef>
              <a:spcAft>
                <a:spcPts val="0"/>
              </a:spcAft>
              <a:buSzPts val="1400"/>
              <a:buAutoNum type="romanLcPeriod"/>
              <a:defRPr/>
            </a:lvl9pPr>
          </a:lstStyle>
          <a:p>
            <a:endParaRPr/>
          </a:p>
        </p:txBody>
      </p:sp>
      <p:sp>
        <p:nvSpPr>
          <p:cNvPr id="32" name="Google Shape;32;p4"/>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4"/>
          <p:cNvSpPr/>
          <p:nvPr/>
        </p:nvSpPr>
        <p:spPr>
          <a:xfrm>
            <a:off x="8803396" y="883125"/>
            <a:ext cx="207053" cy="207082"/>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237876" y="4696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a:off x="8673074" y="469617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36;p4"/>
          <p:cNvGrpSpPr/>
          <p:nvPr/>
        </p:nvGrpSpPr>
        <p:grpSpPr>
          <a:xfrm>
            <a:off x="8609810" y="308150"/>
            <a:ext cx="357775" cy="295791"/>
            <a:chOff x="-783927" y="2108838"/>
            <a:chExt cx="357775" cy="295791"/>
          </a:xfrm>
        </p:grpSpPr>
        <p:sp>
          <p:nvSpPr>
            <p:cNvPr id="37" name="Google Shape;37;p4"/>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4"/>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9;p4"/>
          <p:cNvGrpSpPr/>
          <p:nvPr/>
        </p:nvGrpSpPr>
        <p:grpSpPr>
          <a:xfrm rot="7025802">
            <a:off x="123100" y="540913"/>
            <a:ext cx="643537" cy="377039"/>
            <a:chOff x="-1131628" y="1250953"/>
            <a:chExt cx="695437" cy="407447"/>
          </a:xfrm>
        </p:grpSpPr>
        <p:sp>
          <p:nvSpPr>
            <p:cNvPr id="40" name="Google Shape;40;p4"/>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4"/>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9"/>
          <p:cNvSpPr txBox="1">
            <a:spLocks noGrp="1"/>
          </p:cNvSpPr>
          <p:nvPr>
            <p:ph type="title"/>
          </p:nvPr>
        </p:nvSpPr>
        <p:spPr>
          <a:xfrm>
            <a:off x="720000" y="672225"/>
            <a:ext cx="51474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5" name="Google Shape;95;p9"/>
          <p:cNvSpPr txBox="1">
            <a:spLocks noGrp="1"/>
          </p:cNvSpPr>
          <p:nvPr>
            <p:ph type="subTitle" idx="1"/>
          </p:nvPr>
        </p:nvSpPr>
        <p:spPr>
          <a:xfrm>
            <a:off x="720000" y="1748800"/>
            <a:ext cx="4233000" cy="1681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96" name="Google Shape;96;p9"/>
          <p:cNvSpPr/>
          <p:nvPr/>
        </p:nvSpPr>
        <p:spPr>
          <a:xfrm>
            <a:off x="193225" y="424402"/>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8305726" y="601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8550824" y="41790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 name="Google Shape;99;p9"/>
          <p:cNvGrpSpPr/>
          <p:nvPr/>
        </p:nvGrpSpPr>
        <p:grpSpPr>
          <a:xfrm>
            <a:off x="8331835" y="2842950"/>
            <a:ext cx="357775" cy="295791"/>
            <a:chOff x="-783927" y="2108838"/>
            <a:chExt cx="357775" cy="295791"/>
          </a:xfrm>
        </p:grpSpPr>
        <p:sp>
          <p:nvSpPr>
            <p:cNvPr id="100" name="Google Shape;100;p9"/>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9"/>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2"/>
        </a:solidFill>
        <a:effectLst/>
      </p:bgPr>
    </p:bg>
    <p:spTree>
      <p:nvGrpSpPr>
        <p:cNvPr id="1" name="Shape 102"/>
        <p:cNvGrpSpPr/>
        <p:nvPr/>
      </p:nvGrpSpPr>
      <p:grpSpPr>
        <a:xfrm>
          <a:off x="0" y="0"/>
          <a:ext cx="0" cy="0"/>
          <a:chOff x="0" y="0"/>
          <a:chExt cx="0" cy="0"/>
        </a:xfrm>
      </p:grpSpPr>
      <p:sp>
        <p:nvSpPr>
          <p:cNvPr id="103" name="Google Shape;103;p10"/>
          <p:cNvSpPr txBox="1">
            <a:spLocks noGrp="1"/>
          </p:cNvSpPr>
          <p:nvPr>
            <p:ph type="title"/>
          </p:nvPr>
        </p:nvSpPr>
        <p:spPr>
          <a:xfrm>
            <a:off x="865625" y="1425300"/>
            <a:ext cx="3135000" cy="22929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04" name="Google Shape;104;p10"/>
          <p:cNvSpPr/>
          <p:nvPr/>
        </p:nvSpPr>
        <p:spPr>
          <a:xfrm>
            <a:off x="269375" y="424402"/>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a:off x="8305726" y="6011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 name="Google Shape;106;p10"/>
          <p:cNvGrpSpPr/>
          <p:nvPr/>
        </p:nvGrpSpPr>
        <p:grpSpPr>
          <a:xfrm>
            <a:off x="8535885" y="2061900"/>
            <a:ext cx="357775" cy="295791"/>
            <a:chOff x="-783927" y="2108838"/>
            <a:chExt cx="357775" cy="295791"/>
          </a:xfrm>
        </p:grpSpPr>
        <p:sp>
          <p:nvSpPr>
            <p:cNvPr id="107" name="Google Shape;107;p10"/>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0"/>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_3">
    <p:spTree>
      <p:nvGrpSpPr>
        <p:cNvPr id="1" name="Shape 126"/>
        <p:cNvGrpSpPr/>
        <p:nvPr/>
      </p:nvGrpSpPr>
      <p:grpSpPr>
        <a:xfrm>
          <a:off x="0" y="0"/>
          <a:ext cx="0" cy="0"/>
          <a:chOff x="0" y="0"/>
          <a:chExt cx="0" cy="0"/>
        </a:xfrm>
      </p:grpSpPr>
      <p:sp>
        <p:nvSpPr>
          <p:cNvPr id="127" name="Google Shape;127;p13"/>
          <p:cNvSpPr txBox="1">
            <a:spLocks noGrp="1"/>
          </p:cNvSpPr>
          <p:nvPr>
            <p:ph type="title"/>
          </p:nvPr>
        </p:nvSpPr>
        <p:spPr>
          <a:xfrm>
            <a:off x="1517352" y="1892900"/>
            <a:ext cx="25329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28" name="Google Shape;128;p13"/>
          <p:cNvSpPr txBox="1">
            <a:spLocks noGrp="1"/>
          </p:cNvSpPr>
          <p:nvPr>
            <p:ph type="title" idx="2" hasCustomPrompt="1"/>
          </p:nvPr>
        </p:nvSpPr>
        <p:spPr>
          <a:xfrm>
            <a:off x="2326602" y="1249800"/>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29" name="Google Shape;129;p13"/>
          <p:cNvSpPr txBox="1">
            <a:spLocks noGrp="1"/>
          </p:cNvSpPr>
          <p:nvPr>
            <p:ph type="subTitle" idx="1"/>
          </p:nvPr>
        </p:nvSpPr>
        <p:spPr>
          <a:xfrm>
            <a:off x="1517352" y="2270900"/>
            <a:ext cx="25329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0" name="Google Shape;130;p13"/>
          <p:cNvSpPr txBox="1">
            <a:spLocks noGrp="1"/>
          </p:cNvSpPr>
          <p:nvPr>
            <p:ph type="title" idx="3"/>
          </p:nvPr>
        </p:nvSpPr>
        <p:spPr>
          <a:xfrm>
            <a:off x="5093748" y="1892900"/>
            <a:ext cx="25329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1" name="Google Shape;131;p13"/>
          <p:cNvSpPr txBox="1">
            <a:spLocks noGrp="1"/>
          </p:cNvSpPr>
          <p:nvPr>
            <p:ph type="title" idx="4" hasCustomPrompt="1"/>
          </p:nvPr>
        </p:nvSpPr>
        <p:spPr>
          <a:xfrm>
            <a:off x="5902998" y="1249813"/>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2" name="Google Shape;132;p13"/>
          <p:cNvSpPr txBox="1">
            <a:spLocks noGrp="1"/>
          </p:cNvSpPr>
          <p:nvPr>
            <p:ph type="subTitle" idx="5"/>
          </p:nvPr>
        </p:nvSpPr>
        <p:spPr>
          <a:xfrm>
            <a:off x="5093898" y="2270900"/>
            <a:ext cx="25326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3" name="Google Shape;133;p13"/>
          <p:cNvSpPr txBox="1">
            <a:spLocks noGrp="1"/>
          </p:cNvSpPr>
          <p:nvPr>
            <p:ph type="title" idx="6"/>
          </p:nvPr>
        </p:nvSpPr>
        <p:spPr>
          <a:xfrm>
            <a:off x="1518852" y="3681875"/>
            <a:ext cx="25299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4" name="Google Shape;134;p13"/>
          <p:cNvSpPr txBox="1">
            <a:spLocks noGrp="1"/>
          </p:cNvSpPr>
          <p:nvPr>
            <p:ph type="title" idx="7" hasCustomPrompt="1"/>
          </p:nvPr>
        </p:nvSpPr>
        <p:spPr>
          <a:xfrm>
            <a:off x="2326602" y="3038800"/>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5" name="Google Shape;135;p13"/>
          <p:cNvSpPr txBox="1">
            <a:spLocks noGrp="1"/>
          </p:cNvSpPr>
          <p:nvPr>
            <p:ph type="subTitle" idx="8"/>
          </p:nvPr>
        </p:nvSpPr>
        <p:spPr>
          <a:xfrm>
            <a:off x="1517352" y="4059888"/>
            <a:ext cx="25329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6" name="Google Shape;136;p13"/>
          <p:cNvSpPr txBox="1">
            <a:spLocks noGrp="1"/>
          </p:cNvSpPr>
          <p:nvPr>
            <p:ph type="title" idx="9"/>
          </p:nvPr>
        </p:nvSpPr>
        <p:spPr>
          <a:xfrm>
            <a:off x="5093898" y="3681872"/>
            <a:ext cx="2532600" cy="37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500">
                <a:solidFill>
                  <a:schemeClr val="dk2"/>
                </a:solidFill>
              </a:defRPr>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7" name="Google Shape;137;p13"/>
          <p:cNvSpPr txBox="1">
            <a:spLocks noGrp="1"/>
          </p:cNvSpPr>
          <p:nvPr>
            <p:ph type="title" idx="13" hasCustomPrompt="1"/>
          </p:nvPr>
        </p:nvSpPr>
        <p:spPr>
          <a:xfrm>
            <a:off x="5902998" y="3038800"/>
            <a:ext cx="914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8" name="Google Shape;138;p13"/>
          <p:cNvSpPr txBox="1">
            <a:spLocks noGrp="1"/>
          </p:cNvSpPr>
          <p:nvPr>
            <p:ph type="subTitle" idx="14"/>
          </p:nvPr>
        </p:nvSpPr>
        <p:spPr>
          <a:xfrm>
            <a:off x="5093898" y="4059888"/>
            <a:ext cx="2532600" cy="54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39" name="Google Shape;139;p13"/>
          <p:cNvSpPr txBox="1">
            <a:spLocks noGrp="1"/>
          </p:cNvSpPr>
          <p:nvPr>
            <p:ph type="title" idx="15"/>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0" name="Google Shape;140;p13"/>
          <p:cNvSpPr/>
          <p:nvPr/>
        </p:nvSpPr>
        <p:spPr>
          <a:xfrm>
            <a:off x="378050" y="288436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8319451" y="234160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13"/>
          <p:cNvGrpSpPr/>
          <p:nvPr/>
        </p:nvGrpSpPr>
        <p:grpSpPr>
          <a:xfrm>
            <a:off x="8589735" y="316675"/>
            <a:ext cx="357775" cy="295791"/>
            <a:chOff x="-783927" y="2108838"/>
            <a:chExt cx="357775" cy="295791"/>
          </a:xfrm>
        </p:grpSpPr>
        <p:sp>
          <p:nvSpPr>
            <p:cNvPr id="143" name="Google Shape;143;p13"/>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145;p13"/>
          <p:cNvGrpSpPr/>
          <p:nvPr/>
        </p:nvGrpSpPr>
        <p:grpSpPr>
          <a:xfrm rot="-6220424">
            <a:off x="191876" y="474628"/>
            <a:ext cx="602495" cy="353003"/>
            <a:chOff x="-1131628" y="1250953"/>
            <a:chExt cx="695437" cy="407447"/>
          </a:xfrm>
        </p:grpSpPr>
        <p:sp>
          <p:nvSpPr>
            <p:cNvPr id="146" name="Google Shape;146;p1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 name="Google Shape;149;p13"/>
          <p:cNvGrpSpPr/>
          <p:nvPr/>
        </p:nvGrpSpPr>
        <p:grpSpPr>
          <a:xfrm rot="9651258">
            <a:off x="294452" y="4475444"/>
            <a:ext cx="643548" cy="377045"/>
            <a:chOff x="-1131628" y="1250953"/>
            <a:chExt cx="695437" cy="407447"/>
          </a:xfrm>
        </p:grpSpPr>
        <p:sp>
          <p:nvSpPr>
            <p:cNvPr id="150" name="Google Shape;150;p1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13"/>
          <p:cNvGrpSpPr/>
          <p:nvPr/>
        </p:nvGrpSpPr>
        <p:grpSpPr>
          <a:xfrm rot="-7140317">
            <a:off x="8304849" y="4386268"/>
            <a:ext cx="643533" cy="377037"/>
            <a:chOff x="-1131628" y="1250953"/>
            <a:chExt cx="695437" cy="407447"/>
          </a:xfrm>
        </p:grpSpPr>
        <p:sp>
          <p:nvSpPr>
            <p:cNvPr id="154" name="Google Shape;154;p1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CUSTOM_16">
    <p:spTree>
      <p:nvGrpSpPr>
        <p:cNvPr id="1" name="Shape 226"/>
        <p:cNvGrpSpPr/>
        <p:nvPr/>
      </p:nvGrpSpPr>
      <p:grpSpPr>
        <a:xfrm>
          <a:off x="0" y="0"/>
          <a:ext cx="0" cy="0"/>
          <a:chOff x="0" y="0"/>
          <a:chExt cx="0" cy="0"/>
        </a:xfrm>
      </p:grpSpPr>
      <p:sp>
        <p:nvSpPr>
          <p:cNvPr id="227" name="Google Shape;227;p18"/>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28" name="Google Shape;228;p18"/>
          <p:cNvSpPr/>
          <p:nvPr/>
        </p:nvSpPr>
        <p:spPr>
          <a:xfrm>
            <a:off x="8162851" y="18208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8"/>
          <p:cNvSpPr/>
          <p:nvPr/>
        </p:nvSpPr>
        <p:spPr>
          <a:xfrm>
            <a:off x="8614099" y="4702903"/>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0" name="Google Shape;230;p18"/>
          <p:cNvGrpSpPr/>
          <p:nvPr/>
        </p:nvGrpSpPr>
        <p:grpSpPr>
          <a:xfrm>
            <a:off x="8550835" y="539488"/>
            <a:ext cx="357775" cy="295791"/>
            <a:chOff x="-783927" y="2108838"/>
            <a:chExt cx="357775" cy="295791"/>
          </a:xfrm>
        </p:grpSpPr>
        <p:sp>
          <p:nvSpPr>
            <p:cNvPr id="231" name="Google Shape;231;p18"/>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8"/>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 name="Google Shape;233;p18"/>
          <p:cNvGrpSpPr/>
          <p:nvPr/>
        </p:nvGrpSpPr>
        <p:grpSpPr>
          <a:xfrm rot="4467977">
            <a:off x="113783" y="4499639"/>
            <a:ext cx="632709" cy="411772"/>
            <a:chOff x="-6156016" y="2887633"/>
            <a:chExt cx="683789" cy="445016"/>
          </a:xfrm>
        </p:grpSpPr>
        <p:sp>
          <p:nvSpPr>
            <p:cNvPr id="234" name="Google Shape;234;p18"/>
            <p:cNvSpPr/>
            <p:nvPr/>
          </p:nvSpPr>
          <p:spPr>
            <a:xfrm>
              <a:off x="-6156016" y="2887633"/>
              <a:ext cx="683789" cy="445016"/>
            </a:xfrm>
            <a:custGeom>
              <a:avLst/>
              <a:gdLst/>
              <a:ahLst/>
              <a:cxnLst/>
              <a:rect l="l" t="t" r="r" b="b"/>
              <a:pathLst>
                <a:path w="19548" h="12722" extrusionOk="0">
                  <a:moveTo>
                    <a:pt x="15192" y="1"/>
                  </a:moveTo>
                  <a:cubicBezTo>
                    <a:pt x="14649" y="1"/>
                    <a:pt x="14098" y="117"/>
                    <a:pt x="13577" y="364"/>
                  </a:cubicBezTo>
                  <a:lnTo>
                    <a:pt x="2736" y="5435"/>
                  </a:lnTo>
                  <a:cubicBezTo>
                    <a:pt x="834" y="6335"/>
                    <a:pt x="0" y="8604"/>
                    <a:pt x="901" y="10505"/>
                  </a:cubicBezTo>
                  <a:cubicBezTo>
                    <a:pt x="1557" y="11914"/>
                    <a:pt x="2938" y="12721"/>
                    <a:pt x="4374" y="12721"/>
                  </a:cubicBezTo>
                  <a:cubicBezTo>
                    <a:pt x="4910" y="12721"/>
                    <a:pt x="5454" y="12609"/>
                    <a:pt x="5971" y="12373"/>
                  </a:cubicBezTo>
                  <a:lnTo>
                    <a:pt x="16812" y="7269"/>
                  </a:lnTo>
                  <a:cubicBezTo>
                    <a:pt x="18714" y="6402"/>
                    <a:pt x="19548" y="4100"/>
                    <a:pt x="18647" y="2199"/>
                  </a:cubicBezTo>
                  <a:cubicBezTo>
                    <a:pt x="18017" y="819"/>
                    <a:pt x="16632" y="1"/>
                    <a:pt x="151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8"/>
            <p:cNvSpPr/>
            <p:nvPr/>
          </p:nvSpPr>
          <p:spPr>
            <a:xfrm>
              <a:off x="-6156016" y="2989040"/>
              <a:ext cx="397932" cy="343154"/>
            </a:xfrm>
            <a:custGeom>
              <a:avLst/>
              <a:gdLst/>
              <a:ahLst/>
              <a:cxnLst/>
              <a:rect l="l" t="t" r="r" b="b"/>
              <a:pathLst>
                <a:path w="11376" h="9810" extrusionOk="0">
                  <a:moveTo>
                    <a:pt x="8139" y="0"/>
                  </a:moveTo>
                  <a:lnTo>
                    <a:pt x="2736" y="2536"/>
                  </a:lnTo>
                  <a:cubicBezTo>
                    <a:pt x="834" y="3436"/>
                    <a:pt x="0" y="5705"/>
                    <a:pt x="901" y="7606"/>
                  </a:cubicBezTo>
                  <a:cubicBezTo>
                    <a:pt x="1552" y="9004"/>
                    <a:pt x="2916" y="9809"/>
                    <a:pt x="4340" y="9809"/>
                  </a:cubicBezTo>
                  <a:cubicBezTo>
                    <a:pt x="4887" y="9809"/>
                    <a:pt x="5443" y="9691"/>
                    <a:pt x="5971" y="9441"/>
                  </a:cubicBezTo>
                  <a:lnTo>
                    <a:pt x="11375" y="6905"/>
                  </a:lnTo>
                  <a:lnTo>
                    <a:pt x="813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8"/>
            <p:cNvSpPr/>
            <p:nvPr/>
          </p:nvSpPr>
          <p:spPr>
            <a:xfrm>
              <a:off x="-6060345" y="2943356"/>
              <a:ext cx="444596" cy="229084"/>
            </a:xfrm>
            <a:custGeom>
              <a:avLst/>
              <a:gdLst/>
              <a:ahLst/>
              <a:cxnLst/>
              <a:rect l="l" t="t" r="r" b="b"/>
              <a:pathLst>
                <a:path w="12710" h="6549" extrusionOk="0">
                  <a:moveTo>
                    <a:pt x="12036" y="0"/>
                  </a:moveTo>
                  <a:cubicBezTo>
                    <a:pt x="11940" y="0"/>
                    <a:pt x="11840" y="24"/>
                    <a:pt x="11742" y="72"/>
                  </a:cubicBezTo>
                  <a:lnTo>
                    <a:pt x="434" y="5343"/>
                  </a:lnTo>
                  <a:cubicBezTo>
                    <a:pt x="134" y="5509"/>
                    <a:pt x="1" y="5876"/>
                    <a:pt x="134" y="6177"/>
                  </a:cubicBezTo>
                  <a:cubicBezTo>
                    <a:pt x="228" y="6413"/>
                    <a:pt x="457" y="6549"/>
                    <a:pt x="688" y="6549"/>
                  </a:cubicBezTo>
                  <a:cubicBezTo>
                    <a:pt x="784" y="6549"/>
                    <a:pt x="880" y="6526"/>
                    <a:pt x="968" y="6477"/>
                  </a:cubicBezTo>
                  <a:lnTo>
                    <a:pt x="12276" y="1206"/>
                  </a:lnTo>
                  <a:cubicBezTo>
                    <a:pt x="12576" y="1040"/>
                    <a:pt x="12710" y="673"/>
                    <a:pt x="12576" y="372"/>
                  </a:cubicBezTo>
                  <a:cubicBezTo>
                    <a:pt x="12482" y="136"/>
                    <a:pt x="12270" y="0"/>
                    <a:pt x="12036"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18"/>
          <p:cNvSpPr/>
          <p:nvPr/>
        </p:nvSpPr>
        <p:spPr>
          <a:xfrm>
            <a:off x="224075" y="27037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2">
  <p:cSld name="CUSTOM_16_1">
    <p:spTree>
      <p:nvGrpSpPr>
        <p:cNvPr id="1" name="Shape 238"/>
        <p:cNvGrpSpPr/>
        <p:nvPr/>
      </p:nvGrpSpPr>
      <p:grpSpPr>
        <a:xfrm>
          <a:off x="0" y="0"/>
          <a:ext cx="0" cy="0"/>
          <a:chOff x="0" y="0"/>
          <a:chExt cx="0" cy="0"/>
        </a:xfrm>
      </p:grpSpPr>
      <p:sp>
        <p:nvSpPr>
          <p:cNvPr id="239" name="Google Shape;239;p19"/>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0" name="Google Shape;240;p19"/>
          <p:cNvSpPr/>
          <p:nvPr/>
        </p:nvSpPr>
        <p:spPr>
          <a:xfrm rot="10800000" flipH="1">
            <a:off x="8162851" y="4835316"/>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9"/>
          <p:cNvSpPr/>
          <p:nvPr/>
        </p:nvSpPr>
        <p:spPr>
          <a:xfrm rot="10800000" flipH="1">
            <a:off x="8614099" y="314497"/>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2" name="Google Shape;242;p19"/>
          <p:cNvGrpSpPr/>
          <p:nvPr/>
        </p:nvGrpSpPr>
        <p:grpSpPr>
          <a:xfrm rot="10800000" flipH="1">
            <a:off x="8550835" y="4412267"/>
            <a:ext cx="357775" cy="295791"/>
            <a:chOff x="-783927" y="2108838"/>
            <a:chExt cx="357775" cy="295791"/>
          </a:xfrm>
        </p:grpSpPr>
        <p:sp>
          <p:nvSpPr>
            <p:cNvPr id="243" name="Google Shape;243;p19"/>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9"/>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5" name="Google Shape;245;p19"/>
          <p:cNvGrpSpPr/>
          <p:nvPr/>
        </p:nvGrpSpPr>
        <p:grpSpPr>
          <a:xfrm rot="6332023" flipH="1">
            <a:off x="113783" y="336134"/>
            <a:ext cx="632709" cy="411772"/>
            <a:chOff x="-6156016" y="2887633"/>
            <a:chExt cx="683789" cy="445016"/>
          </a:xfrm>
        </p:grpSpPr>
        <p:sp>
          <p:nvSpPr>
            <p:cNvPr id="246" name="Google Shape;246;p19"/>
            <p:cNvSpPr/>
            <p:nvPr/>
          </p:nvSpPr>
          <p:spPr>
            <a:xfrm>
              <a:off x="-6156016" y="2887633"/>
              <a:ext cx="683789" cy="445016"/>
            </a:xfrm>
            <a:custGeom>
              <a:avLst/>
              <a:gdLst/>
              <a:ahLst/>
              <a:cxnLst/>
              <a:rect l="l" t="t" r="r" b="b"/>
              <a:pathLst>
                <a:path w="19548" h="12722" extrusionOk="0">
                  <a:moveTo>
                    <a:pt x="15192" y="1"/>
                  </a:moveTo>
                  <a:cubicBezTo>
                    <a:pt x="14649" y="1"/>
                    <a:pt x="14098" y="117"/>
                    <a:pt x="13577" y="364"/>
                  </a:cubicBezTo>
                  <a:lnTo>
                    <a:pt x="2736" y="5435"/>
                  </a:lnTo>
                  <a:cubicBezTo>
                    <a:pt x="834" y="6335"/>
                    <a:pt x="0" y="8604"/>
                    <a:pt x="901" y="10505"/>
                  </a:cubicBezTo>
                  <a:cubicBezTo>
                    <a:pt x="1557" y="11914"/>
                    <a:pt x="2938" y="12721"/>
                    <a:pt x="4374" y="12721"/>
                  </a:cubicBezTo>
                  <a:cubicBezTo>
                    <a:pt x="4910" y="12721"/>
                    <a:pt x="5454" y="12609"/>
                    <a:pt x="5971" y="12373"/>
                  </a:cubicBezTo>
                  <a:lnTo>
                    <a:pt x="16812" y="7269"/>
                  </a:lnTo>
                  <a:cubicBezTo>
                    <a:pt x="18714" y="6402"/>
                    <a:pt x="19548" y="4100"/>
                    <a:pt x="18647" y="2199"/>
                  </a:cubicBezTo>
                  <a:cubicBezTo>
                    <a:pt x="18017" y="819"/>
                    <a:pt x="16632" y="1"/>
                    <a:pt x="151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9"/>
            <p:cNvSpPr/>
            <p:nvPr/>
          </p:nvSpPr>
          <p:spPr>
            <a:xfrm>
              <a:off x="-6156016" y="2989040"/>
              <a:ext cx="397932" cy="343154"/>
            </a:xfrm>
            <a:custGeom>
              <a:avLst/>
              <a:gdLst/>
              <a:ahLst/>
              <a:cxnLst/>
              <a:rect l="l" t="t" r="r" b="b"/>
              <a:pathLst>
                <a:path w="11376" h="9810" extrusionOk="0">
                  <a:moveTo>
                    <a:pt x="8139" y="0"/>
                  </a:moveTo>
                  <a:lnTo>
                    <a:pt x="2736" y="2536"/>
                  </a:lnTo>
                  <a:cubicBezTo>
                    <a:pt x="834" y="3436"/>
                    <a:pt x="0" y="5705"/>
                    <a:pt x="901" y="7606"/>
                  </a:cubicBezTo>
                  <a:cubicBezTo>
                    <a:pt x="1552" y="9004"/>
                    <a:pt x="2916" y="9809"/>
                    <a:pt x="4340" y="9809"/>
                  </a:cubicBezTo>
                  <a:cubicBezTo>
                    <a:pt x="4887" y="9809"/>
                    <a:pt x="5443" y="9691"/>
                    <a:pt x="5971" y="9441"/>
                  </a:cubicBezTo>
                  <a:lnTo>
                    <a:pt x="11375" y="6905"/>
                  </a:lnTo>
                  <a:lnTo>
                    <a:pt x="813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9"/>
            <p:cNvSpPr/>
            <p:nvPr/>
          </p:nvSpPr>
          <p:spPr>
            <a:xfrm>
              <a:off x="-6060345" y="2943356"/>
              <a:ext cx="444596" cy="229084"/>
            </a:xfrm>
            <a:custGeom>
              <a:avLst/>
              <a:gdLst/>
              <a:ahLst/>
              <a:cxnLst/>
              <a:rect l="l" t="t" r="r" b="b"/>
              <a:pathLst>
                <a:path w="12710" h="6549" extrusionOk="0">
                  <a:moveTo>
                    <a:pt x="12036" y="0"/>
                  </a:moveTo>
                  <a:cubicBezTo>
                    <a:pt x="11940" y="0"/>
                    <a:pt x="11840" y="24"/>
                    <a:pt x="11742" y="72"/>
                  </a:cubicBezTo>
                  <a:lnTo>
                    <a:pt x="434" y="5343"/>
                  </a:lnTo>
                  <a:cubicBezTo>
                    <a:pt x="134" y="5509"/>
                    <a:pt x="1" y="5876"/>
                    <a:pt x="134" y="6177"/>
                  </a:cubicBezTo>
                  <a:cubicBezTo>
                    <a:pt x="228" y="6413"/>
                    <a:pt x="457" y="6549"/>
                    <a:pt x="688" y="6549"/>
                  </a:cubicBezTo>
                  <a:cubicBezTo>
                    <a:pt x="784" y="6549"/>
                    <a:pt x="880" y="6526"/>
                    <a:pt x="968" y="6477"/>
                  </a:cubicBezTo>
                  <a:lnTo>
                    <a:pt x="12276" y="1206"/>
                  </a:lnTo>
                  <a:cubicBezTo>
                    <a:pt x="12576" y="1040"/>
                    <a:pt x="12710" y="673"/>
                    <a:pt x="12576" y="372"/>
                  </a:cubicBezTo>
                  <a:cubicBezTo>
                    <a:pt x="12482" y="136"/>
                    <a:pt x="12270" y="0"/>
                    <a:pt x="12036"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 name="Google Shape;249;p19"/>
          <p:cNvSpPr/>
          <p:nvPr/>
        </p:nvSpPr>
        <p:spPr>
          <a:xfrm rot="10800000" flipH="1">
            <a:off x="224075" y="4746991"/>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500"/>
              <a:buFont typeface="Bungee"/>
              <a:buNone/>
              <a:defRPr sz="3500">
                <a:solidFill>
                  <a:schemeClr val="dk1"/>
                </a:solidFill>
                <a:latin typeface="Bungee"/>
                <a:ea typeface="Bungee"/>
                <a:cs typeface="Bungee"/>
                <a:sym typeface="Bungee"/>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Cairo"/>
              <a:buChar char="●"/>
              <a:defRPr sz="1800">
                <a:solidFill>
                  <a:schemeClr val="dk1"/>
                </a:solidFill>
                <a:latin typeface="Cairo"/>
                <a:ea typeface="Cairo"/>
                <a:cs typeface="Cairo"/>
                <a:sym typeface="Cairo"/>
              </a:defRPr>
            </a:lvl1pPr>
            <a:lvl2pPr marL="914400" lvl="1"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2pPr>
            <a:lvl3pPr marL="1371600" lvl="2"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3pPr>
            <a:lvl4pPr marL="1828800" lvl="3"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4pPr>
            <a:lvl5pPr marL="2286000" lvl="4"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5pPr>
            <a:lvl6pPr marL="2743200" lvl="5"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6pPr>
            <a:lvl7pPr marL="3200400" lvl="6"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7pPr>
            <a:lvl8pPr marL="3657600" lvl="7"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8pPr>
            <a:lvl9pPr marL="4114800" lvl="8" indent="-317500">
              <a:lnSpc>
                <a:spcPct val="115000"/>
              </a:lnSpc>
              <a:spcBef>
                <a:spcPts val="0"/>
              </a:spcBef>
              <a:spcAft>
                <a:spcPts val="0"/>
              </a:spcAft>
              <a:buClr>
                <a:schemeClr val="dk1"/>
              </a:buClr>
              <a:buSzPts val="1400"/>
              <a:buFont typeface="Cairo"/>
              <a:buChar char="■"/>
              <a:defRPr>
                <a:solidFill>
                  <a:schemeClr val="dk1"/>
                </a:solidFill>
                <a:latin typeface="Cairo"/>
                <a:ea typeface="Cairo"/>
                <a:cs typeface="Cairo"/>
                <a:sym typeface="Cai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5" r:id="rId4"/>
    <p:sldLayoutId id="2147483656" r:id="rId5"/>
    <p:sldLayoutId id="2147483658" r:id="rId6"/>
    <p:sldLayoutId id="2147483659" r:id="rId7"/>
    <p:sldLayoutId id="2147483664" r:id="rId8"/>
    <p:sldLayoutId id="2147483665" r:id="rId9"/>
    <p:sldLayoutId id="2147483666" r:id="rId10"/>
    <p:sldLayoutId id="2147483669" r:id="rId11"/>
    <p:sldLayoutId id="2147483671" r:id="rId12"/>
    <p:sldLayoutId id="2147483672" r:id="rId13"/>
    <p:sldLayoutId id="2147483673" r:id="rId14"/>
    <p:sldLayoutId id="2147483674" r:id="rId15"/>
    <p:sldLayoutId id="2147483678" r:id="rId16"/>
    <p:sldLayoutId id="2147483679" r:id="rId17"/>
    <p:sldLayoutId id="2147483680" r:id="rId18"/>
    <p:sldLayoutId id="2147483681"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3"/>
        <p:cNvGrpSpPr/>
        <p:nvPr/>
      </p:nvGrpSpPr>
      <p:grpSpPr>
        <a:xfrm>
          <a:off x="0" y="0"/>
          <a:ext cx="0" cy="0"/>
          <a:chOff x="0" y="0"/>
          <a:chExt cx="0" cy="0"/>
        </a:xfrm>
      </p:grpSpPr>
      <p:sp>
        <p:nvSpPr>
          <p:cNvPr id="494" name="Google Shape;494;p39"/>
          <p:cNvSpPr txBox="1">
            <a:spLocks noGrp="1"/>
          </p:cNvSpPr>
          <p:nvPr>
            <p:ph type="ctrTitle"/>
          </p:nvPr>
        </p:nvSpPr>
        <p:spPr>
          <a:xfrm>
            <a:off x="893852" y="1511040"/>
            <a:ext cx="5386540" cy="1844926"/>
          </a:xfrm>
          <a:prstGeom prst="rect">
            <a:avLst/>
          </a:prstGeom>
        </p:spPr>
        <p:txBody>
          <a:bodyPr spcFirstLastPara="1" wrap="square" lIns="91425" tIns="91425" rIns="91425" bIns="91425" anchor="ctr" anchorCtr="0">
            <a:noAutofit/>
          </a:bodyPr>
          <a:lstStyle/>
          <a:p>
            <a:pPr lvl="0"/>
            <a:r>
              <a:rPr lang="en-US" dirty="0">
                <a:solidFill>
                  <a:schemeClr val="dk2"/>
                </a:solidFill>
              </a:rPr>
              <a:t>diabetes mellitus</a:t>
            </a:r>
            <a:endParaRPr dirty="0">
              <a:solidFill>
                <a:schemeClr val="dk2"/>
              </a:solidFill>
            </a:endParaRPr>
          </a:p>
        </p:txBody>
      </p:sp>
      <p:sp>
        <p:nvSpPr>
          <p:cNvPr id="495" name="Google Shape;495;p39"/>
          <p:cNvSpPr txBox="1">
            <a:spLocks noGrp="1"/>
          </p:cNvSpPr>
          <p:nvPr>
            <p:ph type="subTitle" idx="1"/>
          </p:nvPr>
        </p:nvSpPr>
        <p:spPr>
          <a:xfrm>
            <a:off x="676085" y="3280260"/>
            <a:ext cx="4373100" cy="82243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1" dirty="0" smtClean="0"/>
              <a:t>Prepared By: </a:t>
            </a:r>
          </a:p>
          <a:p>
            <a:pPr marL="0" lvl="0" indent="0" algn="ctr" rtl="0">
              <a:spcBef>
                <a:spcPts val="0"/>
              </a:spcBef>
              <a:spcAft>
                <a:spcPts val="0"/>
              </a:spcAft>
              <a:buNone/>
            </a:pPr>
            <a:r>
              <a:rPr lang="en-US" sz="2400" b="1" dirty="0" smtClean="0"/>
              <a:t>MUFTAH  AL </a:t>
            </a:r>
            <a:r>
              <a:rPr lang="en-US" sz="2400" b="1" dirty="0" err="1" smtClean="0"/>
              <a:t>BURKi</a:t>
            </a:r>
            <a:endParaRPr lang="en-US" sz="2400" b="1" dirty="0" smtClean="0"/>
          </a:p>
          <a:p>
            <a:pPr marL="0" lvl="0" indent="0" algn="ctr" rtl="0">
              <a:spcBef>
                <a:spcPts val="0"/>
              </a:spcBef>
              <a:spcAft>
                <a:spcPts val="0"/>
              </a:spcAft>
              <a:buNone/>
            </a:pPr>
            <a:r>
              <a:rPr lang="en-US" sz="2400" b="1" dirty="0" smtClean="0"/>
              <a:t>SN : 3495 </a:t>
            </a:r>
          </a:p>
          <a:p>
            <a:pPr marL="0" lvl="0" indent="0" algn="ctr" rtl="0">
              <a:spcBef>
                <a:spcPts val="0"/>
              </a:spcBef>
              <a:spcAft>
                <a:spcPts val="0"/>
              </a:spcAft>
              <a:buNone/>
            </a:pPr>
            <a:r>
              <a:rPr lang="en-US" sz="2400" b="1" dirty="0" smtClean="0"/>
              <a:t>Block : PTS </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smtClean="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smtClean="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dirty="0"/>
              <a:t>;</a:t>
            </a:r>
            <a:r>
              <a:rPr lang="en-US" dirty="0" smtClean="0"/>
              <a:t> </a:t>
            </a:r>
            <a:endParaRPr dirty="0"/>
          </a:p>
        </p:txBody>
      </p:sp>
      <p:grpSp>
        <p:nvGrpSpPr>
          <p:cNvPr id="496" name="Google Shape;496;p39"/>
          <p:cNvGrpSpPr/>
          <p:nvPr/>
        </p:nvGrpSpPr>
        <p:grpSpPr>
          <a:xfrm rot="4133205">
            <a:off x="6267038" y="1040228"/>
            <a:ext cx="1361691" cy="1675062"/>
            <a:chOff x="-6040512" y="733529"/>
            <a:chExt cx="1401404" cy="1723744"/>
          </a:xfrm>
        </p:grpSpPr>
        <p:sp>
          <p:nvSpPr>
            <p:cNvPr id="497" name="Google Shape;497;p39"/>
            <p:cNvSpPr/>
            <p:nvPr/>
          </p:nvSpPr>
          <p:spPr>
            <a:xfrm>
              <a:off x="-5035046" y="1440650"/>
              <a:ext cx="28404" cy="21198"/>
            </a:xfrm>
            <a:custGeom>
              <a:avLst/>
              <a:gdLst/>
              <a:ahLst/>
              <a:cxnLst/>
              <a:rect l="l" t="t" r="r" b="b"/>
              <a:pathLst>
                <a:path w="812" h="606" extrusionOk="0">
                  <a:moveTo>
                    <a:pt x="444" y="0"/>
                  </a:moveTo>
                  <a:cubicBezTo>
                    <a:pt x="0" y="32"/>
                    <a:pt x="69" y="606"/>
                    <a:pt x="305" y="606"/>
                  </a:cubicBezTo>
                  <a:cubicBezTo>
                    <a:pt x="318" y="606"/>
                    <a:pt x="331" y="604"/>
                    <a:pt x="344" y="601"/>
                  </a:cubicBezTo>
                  <a:cubicBezTo>
                    <a:pt x="511" y="601"/>
                    <a:pt x="811" y="67"/>
                    <a:pt x="511"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9"/>
            <p:cNvSpPr/>
            <p:nvPr/>
          </p:nvSpPr>
          <p:spPr>
            <a:xfrm>
              <a:off x="-4985690" y="1246966"/>
              <a:ext cx="59536" cy="38513"/>
            </a:xfrm>
            <a:custGeom>
              <a:avLst/>
              <a:gdLst/>
              <a:ahLst/>
              <a:cxnLst/>
              <a:rect l="l" t="t" r="r" b="b"/>
              <a:pathLst>
                <a:path w="1702" h="1101" extrusionOk="0">
                  <a:moveTo>
                    <a:pt x="734" y="0"/>
                  </a:moveTo>
                  <a:cubicBezTo>
                    <a:pt x="467" y="34"/>
                    <a:pt x="0" y="467"/>
                    <a:pt x="267" y="867"/>
                  </a:cubicBezTo>
                  <a:cubicBezTo>
                    <a:pt x="334" y="1001"/>
                    <a:pt x="501" y="1101"/>
                    <a:pt x="668" y="1101"/>
                  </a:cubicBezTo>
                  <a:cubicBezTo>
                    <a:pt x="901" y="1068"/>
                    <a:pt x="1168" y="1001"/>
                    <a:pt x="1401" y="934"/>
                  </a:cubicBezTo>
                  <a:cubicBezTo>
                    <a:pt x="1702" y="867"/>
                    <a:pt x="1635" y="434"/>
                    <a:pt x="1468" y="200"/>
                  </a:cubicBezTo>
                  <a:cubicBezTo>
                    <a:pt x="1368" y="67"/>
                    <a:pt x="1201" y="0"/>
                    <a:pt x="106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9"/>
            <p:cNvSpPr/>
            <p:nvPr/>
          </p:nvSpPr>
          <p:spPr>
            <a:xfrm>
              <a:off x="-5170034" y="1329798"/>
              <a:ext cx="135373" cy="84057"/>
            </a:xfrm>
            <a:custGeom>
              <a:avLst/>
              <a:gdLst/>
              <a:ahLst/>
              <a:cxnLst/>
              <a:rect l="l" t="t" r="r" b="b"/>
              <a:pathLst>
                <a:path w="3870" h="2403" extrusionOk="0">
                  <a:moveTo>
                    <a:pt x="1234" y="1"/>
                  </a:moveTo>
                  <a:cubicBezTo>
                    <a:pt x="934" y="1"/>
                    <a:pt x="701" y="201"/>
                    <a:pt x="701" y="501"/>
                  </a:cubicBezTo>
                  <a:cubicBezTo>
                    <a:pt x="667" y="935"/>
                    <a:pt x="434" y="834"/>
                    <a:pt x="567" y="1235"/>
                  </a:cubicBezTo>
                  <a:cubicBezTo>
                    <a:pt x="667" y="1668"/>
                    <a:pt x="0" y="1768"/>
                    <a:pt x="100" y="1969"/>
                  </a:cubicBezTo>
                  <a:cubicBezTo>
                    <a:pt x="100" y="2035"/>
                    <a:pt x="133" y="2069"/>
                    <a:pt x="200" y="2069"/>
                  </a:cubicBezTo>
                  <a:cubicBezTo>
                    <a:pt x="211" y="2072"/>
                    <a:pt x="224" y="2074"/>
                    <a:pt x="239" y="2074"/>
                  </a:cubicBezTo>
                  <a:cubicBezTo>
                    <a:pt x="359" y="2074"/>
                    <a:pt x="589" y="1969"/>
                    <a:pt x="767" y="1969"/>
                  </a:cubicBezTo>
                  <a:cubicBezTo>
                    <a:pt x="1067" y="1969"/>
                    <a:pt x="701" y="2369"/>
                    <a:pt x="1067" y="2402"/>
                  </a:cubicBezTo>
                  <a:cubicBezTo>
                    <a:pt x="1434" y="2369"/>
                    <a:pt x="1768" y="2169"/>
                    <a:pt x="2001" y="1902"/>
                  </a:cubicBezTo>
                  <a:cubicBezTo>
                    <a:pt x="2068" y="1768"/>
                    <a:pt x="2202" y="1702"/>
                    <a:pt x="2368" y="1702"/>
                  </a:cubicBezTo>
                  <a:cubicBezTo>
                    <a:pt x="2468" y="1735"/>
                    <a:pt x="2602" y="1768"/>
                    <a:pt x="2702" y="1869"/>
                  </a:cubicBezTo>
                  <a:cubicBezTo>
                    <a:pt x="2902" y="2002"/>
                    <a:pt x="3136" y="2069"/>
                    <a:pt x="3369" y="2069"/>
                  </a:cubicBezTo>
                  <a:cubicBezTo>
                    <a:pt x="3603" y="2069"/>
                    <a:pt x="3803" y="2002"/>
                    <a:pt x="3836" y="1902"/>
                  </a:cubicBezTo>
                  <a:cubicBezTo>
                    <a:pt x="3869" y="1635"/>
                    <a:pt x="3036" y="1535"/>
                    <a:pt x="3069" y="1268"/>
                  </a:cubicBezTo>
                  <a:cubicBezTo>
                    <a:pt x="3136" y="1001"/>
                    <a:pt x="2268" y="801"/>
                    <a:pt x="2001" y="634"/>
                  </a:cubicBezTo>
                  <a:cubicBezTo>
                    <a:pt x="1735" y="468"/>
                    <a:pt x="1301" y="401"/>
                    <a:pt x="1301" y="134"/>
                  </a:cubicBezTo>
                  <a:cubicBezTo>
                    <a:pt x="1334" y="67"/>
                    <a:pt x="1268" y="1"/>
                    <a:pt x="1234"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9"/>
            <p:cNvSpPr/>
            <p:nvPr/>
          </p:nvSpPr>
          <p:spPr>
            <a:xfrm>
              <a:off x="-5111198" y="1419592"/>
              <a:ext cx="48377" cy="24801"/>
            </a:xfrm>
            <a:custGeom>
              <a:avLst/>
              <a:gdLst/>
              <a:ahLst/>
              <a:cxnLst/>
              <a:rect l="l" t="t" r="r" b="b"/>
              <a:pathLst>
                <a:path w="1383" h="709" extrusionOk="0">
                  <a:moveTo>
                    <a:pt x="1218" y="0"/>
                  </a:moveTo>
                  <a:cubicBezTo>
                    <a:pt x="884" y="0"/>
                    <a:pt x="1" y="412"/>
                    <a:pt x="386" y="669"/>
                  </a:cubicBezTo>
                  <a:cubicBezTo>
                    <a:pt x="420" y="703"/>
                    <a:pt x="486" y="703"/>
                    <a:pt x="553" y="703"/>
                  </a:cubicBezTo>
                  <a:cubicBezTo>
                    <a:pt x="574" y="706"/>
                    <a:pt x="596" y="708"/>
                    <a:pt x="618" y="708"/>
                  </a:cubicBezTo>
                  <a:cubicBezTo>
                    <a:pt x="973" y="708"/>
                    <a:pt x="1383" y="226"/>
                    <a:pt x="1320" y="69"/>
                  </a:cubicBezTo>
                  <a:cubicBezTo>
                    <a:pt x="1320" y="35"/>
                    <a:pt x="1287" y="2"/>
                    <a:pt x="1253" y="2"/>
                  </a:cubicBezTo>
                  <a:cubicBezTo>
                    <a:pt x="1242" y="1"/>
                    <a:pt x="1231" y="0"/>
                    <a:pt x="121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9"/>
            <p:cNvSpPr/>
            <p:nvPr/>
          </p:nvSpPr>
          <p:spPr>
            <a:xfrm>
              <a:off x="-6040512" y="972128"/>
              <a:ext cx="1401404" cy="1485146"/>
            </a:xfrm>
            <a:custGeom>
              <a:avLst/>
              <a:gdLst/>
              <a:ahLst/>
              <a:cxnLst/>
              <a:rect l="l" t="t" r="r" b="b"/>
              <a:pathLst>
                <a:path w="40063" h="42457" extrusionOk="0">
                  <a:moveTo>
                    <a:pt x="12136" y="0"/>
                  </a:moveTo>
                  <a:cubicBezTo>
                    <a:pt x="11156" y="0"/>
                    <a:pt x="10239" y="625"/>
                    <a:pt x="9908" y="1619"/>
                  </a:cubicBezTo>
                  <a:lnTo>
                    <a:pt x="368" y="30707"/>
                  </a:lnTo>
                  <a:cubicBezTo>
                    <a:pt x="1" y="31874"/>
                    <a:pt x="568" y="33142"/>
                    <a:pt x="1735" y="33609"/>
                  </a:cubicBezTo>
                  <a:lnTo>
                    <a:pt x="22850" y="42282"/>
                  </a:lnTo>
                  <a:cubicBezTo>
                    <a:pt x="23146" y="42400"/>
                    <a:pt x="23451" y="42456"/>
                    <a:pt x="23749" y="42456"/>
                  </a:cubicBezTo>
                  <a:cubicBezTo>
                    <a:pt x="24628" y="42456"/>
                    <a:pt x="25454" y="41969"/>
                    <a:pt x="25852" y="41148"/>
                  </a:cubicBezTo>
                  <a:lnTo>
                    <a:pt x="39462" y="13728"/>
                  </a:lnTo>
                  <a:cubicBezTo>
                    <a:pt x="40063" y="12494"/>
                    <a:pt x="39495" y="11026"/>
                    <a:pt x="38228" y="10492"/>
                  </a:cubicBezTo>
                  <a:lnTo>
                    <a:pt x="13043" y="185"/>
                  </a:lnTo>
                  <a:cubicBezTo>
                    <a:pt x="12745" y="59"/>
                    <a:pt x="12437" y="0"/>
                    <a:pt x="121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9"/>
            <p:cNvSpPr/>
            <p:nvPr/>
          </p:nvSpPr>
          <p:spPr>
            <a:xfrm>
              <a:off x="-5760462" y="1183232"/>
              <a:ext cx="927670" cy="754169"/>
            </a:xfrm>
            <a:custGeom>
              <a:avLst/>
              <a:gdLst/>
              <a:ahLst/>
              <a:cxnLst/>
              <a:rect l="l" t="t" r="r" b="b"/>
              <a:pathLst>
                <a:path w="26520" h="21560" extrusionOk="0">
                  <a:moveTo>
                    <a:pt x="5634" y="0"/>
                  </a:moveTo>
                  <a:cubicBezTo>
                    <a:pt x="4898" y="0"/>
                    <a:pt x="4203" y="464"/>
                    <a:pt x="3970" y="1188"/>
                  </a:cubicBezTo>
                  <a:lnTo>
                    <a:pt x="301" y="12096"/>
                  </a:lnTo>
                  <a:cubicBezTo>
                    <a:pt x="0" y="12963"/>
                    <a:pt x="434" y="13897"/>
                    <a:pt x="1268" y="14264"/>
                  </a:cubicBezTo>
                  <a:lnTo>
                    <a:pt x="18814" y="21436"/>
                  </a:lnTo>
                  <a:cubicBezTo>
                    <a:pt x="19022" y="21520"/>
                    <a:pt x="19239" y="21559"/>
                    <a:pt x="19453" y="21559"/>
                  </a:cubicBezTo>
                  <a:cubicBezTo>
                    <a:pt x="20096" y="21559"/>
                    <a:pt x="20715" y="21203"/>
                    <a:pt x="21015" y="20602"/>
                  </a:cubicBezTo>
                  <a:lnTo>
                    <a:pt x="26052" y="10262"/>
                  </a:lnTo>
                  <a:cubicBezTo>
                    <a:pt x="26519" y="9328"/>
                    <a:pt x="26086" y="8260"/>
                    <a:pt x="25152" y="7860"/>
                  </a:cubicBezTo>
                  <a:lnTo>
                    <a:pt x="6271" y="121"/>
                  </a:lnTo>
                  <a:cubicBezTo>
                    <a:pt x="6062" y="39"/>
                    <a:pt x="5846" y="0"/>
                    <a:pt x="5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9"/>
            <p:cNvSpPr/>
            <p:nvPr/>
          </p:nvSpPr>
          <p:spPr>
            <a:xfrm>
              <a:off x="-5649610" y="1299471"/>
              <a:ext cx="550760" cy="479611"/>
            </a:xfrm>
            <a:custGeom>
              <a:avLst/>
              <a:gdLst/>
              <a:ahLst/>
              <a:cxnLst/>
              <a:rect l="l" t="t" r="r" b="b"/>
              <a:pathLst>
                <a:path w="15745" h="13711" extrusionOk="0">
                  <a:moveTo>
                    <a:pt x="10875" y="0"/>
                  </a:moveTo>
                  <a:lnTo>
                    <a:pt x="0" y="11709"/>
                  </a:lnTo>
                  <a:lnTo>
                    <a:pt x="4870" y="13710"/>
                  </a:lnTo>
                  <a:lnTo>
                    <a:pt x="15745" y="2002"/>
                  </a:lnTo>
                  <a:lnTo>
                    <a:pt x="108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9"/>
            <p:cNvSpPr/>
            <p:nvPr/>
          </p:nvSpPr>
          <p:spPr>
            <a:xfrm>
              <a:off x="-5408073" y="1398639"/>
              <a:ext cx="490105" cy="453935"/>
            </a:xfrm>
            <a:custGeom>
              <a:avLst/>
              <a:gdLst/>
              <a:ahLst/>
              <a:cxnLst/>
              <a:rect l="l" t="t" r="r" b="b"/>
              <a:pathLst>
                <a:path w="14011" h="12977" extrusionOk="0">
                  <a:moveTo>
                    <a:pt x="10875" y="1"/>
                  </a:moveTo>
                  <a:lnTo>
                    <a:pt x="0" y="11709"/>
                  </a:lnTo>
                  <a:lnTo>
                    <a:pt x="3136" y="12977"/>
                  </a:lnTo>
                  <a:lnTo>
                    <a:pt x="14010" y="1268"/>
                  </a:lnTo>
                  <a:lnTo>
                    <a:pt x="1087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9"/>
            <p:cNvSpPr/>
            <p:nvPr/>
          </p:nvSpPr>
          <p:spPr>
            <a:xfrm>
              <a:off x="-5632120" y="1905044"/>
              <a:ext cx="262560" cy="252066"/>
            </a:xfrm>
            <a:custGeom>
              <a:avLst/>
              <a:gdLst/>
              <a:ahLst/>
              <a:cxnLst/>
              <a:rect l="l" t="t" r="r" b="b"/>
              <a:pathLst>
                <a:path w="7506" h="7206" extrusionOk="0">
                  <a:moveTo>
                    <a:pt x="2035" y="1"/>
                  </a:moveTo>
                  <a:lnTo>
                    <a:pt x="1" y="4971"/>
                  </a:lnTo>
                  <a:lnTo>
                    <a:pt x="5471" y="7206"/>
                  </a:lnTo>
                  <a:lnTo>
                    <a:pt x="7506" y="2236"/>
                  </a:lnTo>
                  <a:lnTo>
                    <a:pt x="203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9"/>
            <p:cNvSpPr/>
            <p:nvPr/>
          </p:nvSpPr>
          <p:spPr>
            <a:xfrm>
              <a:off x="-5385931" y="2006556"/>
              <a:ext cx="271935" cy="248988"/>
            </a:xfrm>
            <a:custGeom>
              <a:avLst/>
              <a:gdLst/>
              <a:ahLst/>
              <a:cxnLst/>
              <a:rect l="l" t="t" r="r" b="b"/>
              <a:pathLst>
                <a:path w="7774" h="7118" extrusionOk="0">
                  <a:moveTo>
                    <a:pt x="2036" y="1"/>
                  </a:moveTo>
                  <a:lnTo>
                    <a:pt x="1" y="4938"/>
                  </a:lnTo>
                  <a:lnTo>
                    <a:pt x="5171" y="7072"/>
                  </a:lnTo>
                  <a:cubicBezTo>
                    <a:pt x="5255" y="7103"/>
                    <a:pt x="5344" y="7118"/>
                    <a:pt x="5433" y="7118"/>
                  </a:cubicBezTo>
                  <a:cubicBezTo>
                    <a:pt x="5734" y="7118"/>
                    <a:pt x="6036" y="6948"/>
                    <a:pt x="6139" y="6639"/>
                  </a:cubicBezTo>
                  <a:lnTo>
                    <a:pt x="7606" y="3070"/>
                  </a:lnTo>
                  <a:cubicBezTo>
                    <a:pt x="7773" y="2703"/>
                    <a:pt x="7573" y="2269"/>
                    <a:pt x="7206" y="2102"/>
                  </a:cubicBezTo>
                  <a:lnTo>
                    <a:pt x="20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9"/>
            <p:cNvSpPr/>
            <p:nvPr/>
          </p:nvSpPr>
          <p:spPr>
            <a:xfrm>
              <a:off x="-5886495" y="1807135"/>
              <a:ext cx="270745" cy="249652"/>
            </a:xfrm>
            <a:custGeom>
              <a:avLst/>
              <a:gdLst/>
              <a:ahLst/>
              <a:cxnLst/>
              <a:rect l="l" t="t" r="r" b="b"/>
              <a:pathLst>
                <a:path w="7740" h="7137" extrusionOk="0">
                  <a:moveTo>
                    <a:pt x="2289" y="0"/>
                  </a:moveTo>
                  <a:cubicBezTo>
                    <a:pt x="1995" y="0"/>
                    <a:pt x="1725" y="168"/>
                    <a:pt x="1602" y="465"/>
                  </a:cubicBezTo>
                  <a:lnTo>
                    <a:pt x="134" y="4034"/>
                  </a:lnTo>
                  <a:cubicBezTo>
                    <a:pt x="1" y="4401"/>
                    <a:pt x="168" y="4868"/>
                    <a:pt x="568" y="5001"/>
                  </a:cubicBezTo>
                  <a:lnTo>
                    <a:pt x="5738" y="7136"/>
                  </a:lnTo>
                  <a:lnTo>
                    <a:pt x="7740" y="2166"/>
                  </a:lnTo>
                  <a:lnTo>
                    <a:pt x="2603" y="64"/>
                  </a:lnTo>
                  <a:cubicBezTo>
                    <a:pt x="2498" y="21"/>
                    <a:pt x="2392" y="0"/>
                    <a:pt x="22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9"/>
            <p:cNvSpPr/>
            <p:nvPr/>
          </p:nvSpPr>
          <p:spPr>
            <a:xfrm>
              <a:off x="-5305407" y="1103443"/>
              <a:ext cx="297575" cy="175040"/>
            </a:xfrm>
            <a:custGeom>
              <a:avLst/>
              <a:gdLst/>
              <a:ahLst/>
              <a:cxnLst/>
              <a:rect l="l" t="t" r="r" b="b"/>
              <a:pathLst>
                <a:path w="8507" h="5004" extrusionOk="0">
                  <a:moveTo>
                    <a:pt x="734" y="0"/>
                  </a:moveTo>
                  <a:lnTo>
                    <a:pt x="1" y="1802"/>
                  </a:lnTo>
                  <a:lnTo>
                    <a:pt x="7773" y="5004"/>
                  </a:lnTo>
                  <a:lnTo>
                    <a:pt x="8507" y="3203"/>
                  </a:lnTo>
                  <a:lnTo>
                    <a:pt x="7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9"/>
            <p:cNvSpPr/>
            <p:nvPr/>
          </p:nvSpPr>
          <p:spPr>
            <a:xfrm>
              <a:off x="-5238910" y="733529"/>
              <a:ext cx="350115" cy="464464"/>
            </a:xfrm>
            <a:custGeom>
              <a:avLst/>
              <a:gdLst/>
              <a:ahLst/>
              <a:cxnLst/>
              <a:rect l="l" t="t" r="r" b="b"/>
              <a:pathLst>
                <a:path w="10009" h="13278" extrusionOk="0">
                  <a:moveTo>
                    <a:pt x="4538" y="1"/>
                  </a:moveTo>
                  <a:lnTo>
                    <a:pt x="1" y="11042"/>
                  </a:lnTo>
                  <a:lnTo>
                    <a:pt x="5472" y="13277"/>
                  </a:lnTo>
                  <a:lnTo>
                    <a:pt x="10008" y="2236"/>
                  </a:lnTo>
                  <a:lnTo>
                    <a:pt x="45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 name="Google Shape;510;p39"/>
          <p:cNvGrpSpPr/>
          <p:nvPr/>
        </p:nvGrpSpPr>
        <p:grpSpPr>
          <a:xfrm>
            <a:off x="8255635" y="2423850"/>
            <a:ext cx="357775" cy="295791"/>
            <a:chOff x="-783927" y="2108838"/>
            <a:chExt cx="357775" cy="295791"/>
          </a:xfrm>
        </p:grpSpPr>
        <p:sp>
          <p:nvSpPr>
            <p:cNvPr id="511" name="Google Shape;511;p39"/>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9"/>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3" name="Google Shape;513;p39"/>
          <p:cNvSpPr/>
          <p:nvPr/>
        </p:nvSpPr>
        <p:spPr>
          <a:xfrm>
            <a:off x="3869395" y="453324"/>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4" name="Google Shape;514;p39"/>
          <p:cNvGrpSpPr/>
          <p:nvPr/>
        </p:nvGrpSpPr>
        <p:grpSpPr>
          <a:xfrm rot="9651258">
            <a:off x="1049652" y="4433144"/>
            <a:ext cx="643548" cy="377045"/>
            <a:chOff x="-1131628" y="1250953"/>
            <a:chExt cx="695437" cy="407447"/>
          </a:xfrm>
        </p:grpSpPr>
        <p:sp>
          <p:nvSpPr>
            <p:cNvPr id="515" name="Google Shape;515;p39"/>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9"/>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9"/>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8" name="Google Shape;518;p39"/>
          <p:cNvGrpSpPr/>
          <p:nvPr/>
        </p:nvGrpSpPr>
        <p:grpSpPr>
          <a:xfrm rot="-7140317">
            <a:off x="5329549" y="3847843"/>
            <a:ext cx="643533" cy="377037"/>
            <a:chOff x="-1131628" y="1250953"/>
            <a:chExt cx="695437" cy="407447"/>
          </a:xfrm>
        </p:grpSpPr>
        <p:sp>
          <p:nvSpPr>
            <p:cNvPr id="519" name="Google Shape;519;p39"/>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9"/>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9"/>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2" name="Google Shape;522;p39"/>
          <p:cNvGrpSpPr/>
          <p:nvPr/>
        </p:nvGrpSpPr>
        <p:grpSpPr>
          <a:xfrm>
            <a:off x="6429010" y="1751628"/>
            <a:ext cx="2184400" cy="3416283"/>
            <a:chOff x="6358316" y="756641"/>
            <a:chExt cx="1667923" cy="4618010"/>
          </a:xfrm>
        </p:grpSpPr>
        <p:grpSp>
          <p:nvGrpSpPr>
            <p:cNvPr id="523" name="Google Shape;523;p39"/>
            <p:cNvGrpSpPr/>
            <p:nvPr/>
          </p:nvGrpSpPr>
          <p:grpSpPr>
            <a:xfrm flipH="1">
              <a:off x="6363558" y="756641"/>
              <a:ext cx="1662681" cy="4618010"/>
              <a:chOff x="1183630" y="885542"/>
              <a:chExt cx="1787637" cy="4965068"/>
            </a:xfrm>
          </p:grpSpPr>
          <p:sp>
            <p:nvSpPr>
              <p:cNvPr id="524" name="Google Shape;524;p39"/>
              <p:cNvSpPr/>
              <p:nvPr/>
            </p:nvSpPr>
            <p:spPr>
              <a:xfrm>
                <a:off x="2034070" y="2216492"/>
                <a:ext cx="21870" cy="32758"/>
              </a:xfrm>
              <a:custGeom>
                <a:avLst/>
                <a:gdLst/>
                <a:ahLst/>
                <a:cxnLst/>
                <a:rect l="l" t="t" r="r" b="b"/>
                <a:pathLst>
                  <a:path w="695" h="1041" extrusionOk="0">
                    <a:moveTo>
                      <a:pt x="537" y="1"/>
                    </a:moveTo>
                    <a:cubicBezTo>
                      <a:pt x="459" y="1"/>
                      <a:pt x="441" y="153"/>
                      <a:pt x="228" y="305"/>
                    </a:cubicBezTo>
                    <a:cubicBezTo>
                      <a:pt x="0" y="435"/>
                      <a:pt x="216" y="1040"/>
                      <a:pt x="443" y="1040"/>
                    </a:cubicBezTo>
                    <a:cubicBezTo>
                      <a:pt x="449" y="1040"/>
                      <a:pt x="455" y="1040"/>
                      <a:pt x="461" y="1039"/>
                    </a:cubicBezTo>
                    <a:cubicBezTo>
                      <a:pt x="695" y="972"/>
                      <a:pt x="661" y="5"/>
                      <a:pt x="561" y="5"/>
                    </a:cubicBezTo>
                    <a:cubicBezTo>
                      <a:pt x="552" y="2"/>
                      <a:pt x="545" y="1"/>
                      <a:pt x="537"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9"/>
              <p:cNvSpPr/>
              <p:nvPr/>
            </p:nvSpPr>
            <p:spPr>
              <a:xfrm>
                <a:off x="1927616" y="2281850"/>
                <a:ext cx="18755" cy="11423"/>
              </a:xfrm>
              <a:custGeom>
                <a:avLst/>
                <a:gdLst/>
                <a:ahLst/>
                <a:cxnLst/>
                <a:rect l="l" t="t" r="r" b="b"/>
                <a:pathLst>
                  <a:path w="596" h="363" extrusionOk="0">
                    <a:moveTo>
                      <a:pt x="447" y="0"/>
                    </a:moveTo>
                    <a:cubicBezTo>
                      <a:pt x="273" y="0"/>
                      <a:pt x="1" y="214"/>
                      <a:pt x="75" y="263"/>
                    </a:cubicBezTo>
                    <a:cubicBezTo>
                      <a:pt x="179" y="328"/>
                      <a:pt x="284" y="363"/>
                      <a:pt x="370" y="363"/>
                    </a:cubicBezTo>
                    <a:cubicBezTo>
                      <a:pt x="504" y="363"/>
                      <a:pt x="595" y="279"/>
                      <a:pt x="575" y="96"/>
                    </a:cubicBezTo>
                    <a:cubicBezTo>
                      <a:pt x="558" y="27"/>
                      <a:pt x="509" y="0"/>
                      <a:pt x="447"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9"/>
              <p:cNvSpPr/>
              <p:nvPr/>
            </p:nvSpPr>
            <p:spPr>
              <a:xfrm>
                <a:off x="2284615" y="2367536"/>
                <a:ext cx="52551" cy="11958"/>
              </a:xfrm>
              <a:custGeom>
                <a:avLst/>
                <a:gdLst/>
                <a:ahLst/>
                <a:cxnLst/>
                <a:rect l="l" t="t" r="r" b="b"/>
                <a:pathLst>
                  <a:path w="1670" h="380" extrusionOk="0">
                    <a:moveTo>
                      <a:pt x="315" y="1"/>
                    </a:moveTo>
                    <a:cubicBezTo>
                      <a:pt x="161" y="1"/>
                      <a:pt x="0" y="149"/>
                      <a:pt x="105" y="175"/>
                    </a:cubicBezTo>
                    <a:cubicBezTo>
                      <a:pt x="371" y="275"/>
                      <a:pt x="638" y="342"/>
                      <a:pt x="905" y="375"/>
                    </a:cubicBezTo>
                    <a:cubicBezTo>
                      <a:pt x="935" y="378"/>
                      <a:pt x="966" y="380"/>
                      <a:pt x="996" y="380"/>
                    </a:cubicBezTo>
                    <a:cubicBezTo>
                      <a:pt x="1312" y="380"/>
                      <a:pt x="1669" y="236"/>
                      <a:pt x="1639" y="175"/>
                    </a:cubicBezTo>
                    <a:cubicBezTo>
                      <a:pt x="1639" y="146"/>
                      <a:pt x="1622" y="136"/>
                      <a:pt x="1594" y="136"/>
                    </a:cubicBezTo>
                    <a:cubicBezTo>
                      <a:pt x="1547" y="136"/>
                      <a:pt x="1472" y="161"/>
                      <a:pt x="1400" y="161"/>
                    </a:cubicBezTo>
                    <a:cubicBezTo>
                      <a:pt x="1367" y="161"/>
                      <a:pt x="1335" y="156"/>
                      <a:pt x="1305" y="142"/>
                    </a:cubicBezTo>
                    <a:cubicBezTo>
                      <a:pt x="1261" y="108"/>
                      <a:pt x="1168" y="101"/>
                      <a:pt x="1058" y="101"/>
                    </a:cubicBezTo>
                    <a:cubicBezTo>
                      <a:pt x="970" y="101"/>
                      <a:pt x="871" y="106"/>
                      <a:pt x="777" y="106"/>
                    </a:cubicBezTo>
                    <a:cubicBezTo>
                      <a:pt x="636" y="106"/>
                      <a:pt x="505" y="95"/>
                      <a:pt x="438" y="42"/>
                    </a:cubicBezTo>
                    <a:cubicBezTo>
                      <a:pt x="402" y="13"/>
                      <a:pt x="359" y="1"/>
                      <a:pt x="315"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9"/>
              <p:cNvSpPr/>
              <p:nvPr/>
            </p:nvSpPr>
            <p:spPr>
              <a:xfrm>
                <a:off x="2435879" y="2363508"/>
                <a:ext cx="44652" cy="22814"/>
              </a:xfrm>
              <a:custGeom>
                <a:avLst/>
                <a:gdLst/>
                <a:ahLst/>
                <a:cxnLst/>
                <a:rect l="l" t="t" r="r" b="b"/>
                <a:pathLst>
                  <a:path w="1419" h="725" extrusionOk="0">
                    <a:moveTo>
                      <a:pt x="1355" y="0"/>
                    </a:moveTo>
                    <a:cubicBezTo>
                      <a:pt x="1333" y="0"/>
                      <a:pt x="1303" y="11"/>
                      <a:pt x="1268" y="36"/>
                    </a:cubicBezTo>
                    <a:cubicBezTo>
                      <a:pt x="1035" y="203"/>
                      <a:pt x="768" y="270"/>
                      <a:pt x="501" y="270"/>
                    </a:cubicBezTo>
                    <a:cubicBezTo>
                      <a:pt x="134" y="270"/>
                      <a:pt x="1" y="537"/>
                      <a:pt x="234" y="670"/>
                    </a:cubicBezTo>
                    <a:cubicBezTo>
                      <a:pt x="304" y="709"/>
                      <a:pt x="382" y="724"/>
                      <a:pt x="462" y="724"/>
                    </a:cubicBezTo>
                    <a:cubicBezTo>
                      <a:pt x="726" y="724"/>
                      <a:pt x="1002" y="555"/>
                      <a:pt x="1002" y="503"/>
                    </a:cubicBezTo>
                    <a:cubicBezTo>
                      <a:pt x="1002" y="403"/>
                      <a:pt x="1102" y="203"/>
                      <a:pt x="1268" y="136"/>
                    </a:cubicBezTo>
                    <a:cubicBezTo>
                      <a:pt x="1417" y="87"/>
                      <a:pt x="1419" y="0"/>
                      <a:pt x="1355"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9"/>
              <p:cNvSpPr/>
              <p:nvPr/>
            </p:nvSpPr>
            <p:spPr>
              <a:xfrm>
                <a:off x="1704259" y="1937501"/>
                <a:ext cx="88203" cy="90217"/>
              </a:xfrm>
              <a:custGeom>
                <a:avLst/>
                <a:gdLst/>
                <a:ahLst/>
                <a:cxnLst/>
                <a:rect l="l" t="t" r="r" b="b"/>
                <a:pathLst>
                  <a:path w="2803" h="2867" extrusionOk="0">
                    <a:moveTo>
                      <a:pt x="2208" y="1"/>
                    </a:moveTo>
                    <a:cubicBezTo>
                      <a:pt x="2028" y="1"/>
                      <a:pt x="1848" y="198"/>
                      <a:pt x="1669" y="198"/>
                    </a:cubicBezTo>
                    <a:lnTo>
                      <a:pt x="1602" y="198"/>
                    </a:lnTo>
                    <a:cubicBezTo>
                      <a:pt x="1505" y="157"/>
                      <a:pt x="1397" y="132"/>
                      <a:pt x="1301" y="132"/>
                    </a:cubicBezTo>
                    <a:cubicBezTo>
                      <a:pt x="1166" y="132"/>
                      <a:pt x="1055" y="181"/>
                      <a:pt x="1035" y="298"/>
                    </a:cubicBezTo>
                    <a:cubicBezTo>
                      <a:pt x="1035" y="498"/>
                      <a:pt x="1302" y="432"/>
                      <a:pt x="1302" y="565"/>
                    </a:cubicBezTo>
                    <a:cubicBezTo>
                      <a:pt x="1302" y="698"/>
                      <a:pt x="1035" y="665"/>
                      <a:pt x="868" y="798"/>
                    </a:cubicBezTo>
                    <a:cubicBezTo>
                      <a:pt x="821" y="830"/>
                      <a:pt x="775" y="841"/>
                      <a:pt x="728" y="841"/>
                    </a:cubicBezTo>
                    <a:cubicBezTo>
                      <a:pt x="612" y="841"/>
                      <a:pt x="496" y="773"/>
                      <a:pt x="380" y="773"/>
                    </a:cubicBezTo>
                    <a:cubicBezTo>
                      <a:pt x="342" y="773"/>
                      <a:pt x="305" y="780"/>
                      <a:pt x="268" y="798"/>
                    </a:cubicBezTo>
                    <a:cubicBezTo>
                      <a:pt x="68" y="865"/>
                      <a:pt x="468" y="999"/>
                      <a:pt x="335" y="1199"/>
                    </a:cubicBezTo>
                    <a:cubicBezTo>
                      <a:pt x="201" y="1399"/>
                      <a:pt x="335" y="1399"/>
                      <a:pt x="601" y="1599"/>
                    </a:cubicBezTo>
                    <a:cubicBezTo>
                      <a:pt x="835" y="1799"/>
                      <a:pt x="435" y="1833"/>
                      <a:pt x="435" y="2066"/>
                    </a:cubicBezTo>
                    <a:cubicBezTo>
                      <a:pt x="435" y="2300"/>
                      <a:pt x="134" y="2266"/>
                      <a:pt x="68" y="2433"/>
                    </a:cubicBezTo>
                    <a:cubicBezTo>
                      <a:pt x="1" y="2566"/>
                      <a:pt x="335" y="2867"/>
                      <a:pt x="635" y="2867"/>
                    </a:cubicBezTo>
                    <a:cubicBezTo>
                      <a:pt x="968" y="2833"/>
                      <a:pt x="1302" y="2700"/>
                      <a:pt x="1569" y="2466"/>
                    </a:cubicBezTo>
                    <a:cubicBezTo>
                      <a:pt x="1667" y="2368"/>
                      <a:pt x="1752" y="2342"/>
                      <a:pt x="1832" y="2342"/>
                    </a:cubicBezTo>
                    <a:cubicBezTo>
                      <a:pt x="1919" y="2342"/>
                      <a:pt x="2000" y="2373"/>
                      <a:pt x="2086" y="2373"/>
                    </a:cubicBezTo>
                    <a:cubicBezTo>
                      <a:pt x="2134" y="2373"/>
                      <a:pt x="2183" y="2363"/>
                      <a:pt x="2236" y="2333"/>
                    </a:cubicBezTo>
                    <a:cubicBezTo>
                      <a:pt x="2503" y="2199"/>
                      <a:pt x="2336" y="1232"/>
                      <a:pt x="2236" y="1032"/>
                    </a:cubicBezTo>
                    <a:cubicBezTo>
                      <a:pt x="2236" y="1032"/>
                      <a:pt x="2236" y="999"/>
                      <a:pt x="2236" y="965"/>
                    </a:cubicBezTo>
                    <a:cubicBezTo>
                      <a:pt x="2269" y="865"/>
                      <a:pt x="2536" y="832"/>
                      <a:pt x="2670" y="698"/>
                    </a:cubicBezTo>
                    <a:cubicBezTo>
                      <a:pt x="2803" y="565"/>
                      <a:pt x="2569" y="265"/>
                      <a:pt x="2369" y="65"/>
                    </a:cubicBezTo>
                    <a:cubicBezTo>
                      <a:pt x="2315" y="18"/>
                      <a:pt x="2262" y="1"/>
                      <a:pt x="2208"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9"/>
              <p:cNvSpPr/>
              <p:nvPr/>
            </p:nvSpPr>
            <p:spPr>
              <a:xfrm>
                <a:off x="1760303" y="1858329"/>
                <a:ext cx="18534" cy="16143"/>
              </a:xfrm>
              <a:custGeom>
                <a:avLst/>
                <a:gdLst/>
                <a:ahLst/>
                <a:cxnLst/>
                <a:rect l="l" t="t" r="r" b="b"/>
                <a:pathLst>
                  <a:path w="589" h="513" extrusionOk="0">
                    <a:moveTo>
                      <a:pt x="486" y="1"/>
                    </a:moveTo>
                    <a:cubicBezTo>
                      <a:pt x="330" y="1"/>
                      <a:pt x="1" y="512"/>
                      <a:pt x="155" y="512"/>
                    </a:cubicBezTo>
                    <a:cubicBezTo>
                      <a:pt x="288" y="512"/>
                      <a:pt x="588" y="112"/>
                      <a:pt x="522" y="12"/>
                    </a:cubicBezTo>
                    <a:cubicBezTo>
                      <a:pt x="511" y="4"/>
                      <a:pt x="500" y="1"/>
                      <a:pt x="486"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9"/>
              <p:cNvSpPr/>
              <p:nvPr/>
            </p:nvSpPr>
            <p:spPr>
              <a:xfrm>
                <a:off x="1766219" y="1847410"/>
                <a:ext cx="154065" cy="215710"/>
              </a:xfrm>
              <a:custGeom>
                <a:avLst/>
                <a:gdLst/>
                <a:ahLst/>
                <a:cxnLst/>
                <a:rect l="l" t="t" r="r" b="b"/>
                <a:pathLst>
                  <a:path w="4896" h="6855" extrusionOk="0">
                    <a:moveTo>
                      <a:pt x="2055" y="1"/>
                    </a:moveTo>
                    <a:cubicBezTo>
                      <a:pt x="1988" y="1"/>
                      <a:pt x="1951" y="170"/>
                      <a:pt x="1868" y="226"/>
                    </a:cubicBezTo>
                    <a:cubicBezTo>
                      <a:pt x="1768" y="259"/>
                      <a:pt x="1668" y="276"/>
                      <a:pt x="1568" y="276"/>
                    </a:cubicBezTo>
                    <a:cubicBezTo>
                      <a:pt x="1468" y="276"/>
                      <a:pt x="1368" y="259"/>
                      <a:pt x="1268" y="226"/>
                    </a:cubicBezTo>
                    <a:cubicBezTo>
                      <a:pt x="1256" y="224"/>
                      <a:pt x="1245" y="224"/>
                      <a:pt x="1234" y="224"/>
                    </a:cubicBezTo>
                    <a:cubicBezTo>
                      <a:pt x="992" y="224"/>
                      <a:pt x="902" y="565"/>
                      <a:pt x="934" y="693"/>
                    </a:cubicBezTo>
                    <a:cubicBezTo>
                      <a:pt x="934" y="859"/>
                      <a:pt x="634" y="960"/>
                      <a:pt x="667" y="1093"/>
                    </a:cubicBezTo>
                    <a:cubicBezTo>
                      <a:pt x="719" y="1170"/>
                      <a:pt x="670" y="1248"/>
                      <a:pt x="600" y="1248"/>
                    </a:cubicBezTo>
                    <a:cubicBezTo>
                      <a:pt x="579" y="1248"/>
                      <a:pt x="556" y="1241"/>
                      <a:pt x="534" y="1226"/>
                    </a:cubicBezTo>
                    <a:cubicBezTo>
                      <a:pt x="483" y="1176"/>
                      <a:pt x="394" y="1048"/>
                      <a:pt x="281" y="1048"/>
                    </a:cubicBezTo>
                    <a:cubicBezTo>
                      <a:pt x="245" y="1048"/>
                      <a:pt x="207" y="1061"/>
                      <a:pt x="167" y="1093"/>
                    </a:cubicBezTo>
                    <a:cubicBezTo>
                      <a:pt x="0" y="1226"/>
                      <a:pt x="367" y="1393"/>
                      <a:pt x="600" y="1427"/>
                    </a:cubicBezTo>
                    <a:cubicBezTo>
                      <a:pt x="801" y="1460"/>
                      <a:pt x="434" y="1593"/>
                      <a:pt x="367" y="1860"/>
                    </a:cubicBezTo>
                    <a:cubicBezTo>
                      <a:pt x="334" y="2094"/>
                      <a:pt x="667" y="1960"/>
                      <a:pt x="667" y="2127"/>
                    </a:cubicBezTo>
                    <a:cubicBezTo>
                      <a:pt x="667" y="2294"/>
                      <a:pt x="200" y="2327"/>
                      <a:pt x="200" y="2461"/>
                    </a:cubicBezTo>
                    <a:cubicBezTo>
                      <a:pt x="200" y="2503"/>
                      <a:pt x="217" y="2520"/>
                      <a:pt x="245" y="2520"/>
                    </a:cubicBezTo>
                    <a:cubicBezTo>
                      <a:pt x="327" y="2520"/>
                      <a:pt x="501" y="2377"/>
                      <a:pt x="600" y="2327"/>
                    </a:cubicBezTo>
                    <a:cubicBezTo>
                      <a:pt x="609" y="2323"/>
                      <a:pt x="617" y="2321"/>
                      <a:pt x="623" y="2321"/>
                    </a:cubicBezTo>
                    <a:cubicBezTo>
                      <a:pt x="703" y="2321"/>
                      <a:pt x="575" y="2667"/>
                      <a:pt x="780" y="2667"/>
                    </a:cubicBezTo>
                    <a:cubicBezTo>
                      <a:pt x="796" y="2667"/>
                      <a:pt x="814" y="2665"/>
                      <a:pt x="834" y="2661"/>
                    </a:cubicBezTo>
                    <a:cubicBezTo>
                      <a:pt x="1122" y="2629"/>
                      <a:pt x="1041" y="2258"/>
                      <a:pt x="1123" y="2258"/>
                    </a:cubicBezTo>
                    <a:cubicBezTo>
                      <a:pt x="1127" y="2258"/>
                      <a:pt x="1130" y="2259"/>
                      <a:pt x="1134" y="2260"/>
                    </a:cubicBezTo>
                    <a:cubicBezTo>
                      <a:pt x="1268" y="2294"/>
                      <a:pt x="1101" y="2461"/>
                      <a:pt x="1201" y="2627"/>
                    </a:cubicBezTo>
                    <a:cubicBezTo>
                      <a:pt x="1268" y="2794"/>
                      <a:pt x="967" y="3061"/>
                      <a:pt x="1001" y="3194"/>
                    </a:cubicBezTo>
                    <a:cubicBezTo>
                      <a:pt x="1001" y="3254"/>
                      <a:pt x="1122" y="3287"/>
                      <a:pt x="1274" y="3287"/>
                    </a:cubicBezTo>
                    <a:cubicBezTo>
                      <a:pt x="1460" y="3287"/>
                      <a:pt x="1691" y="3238"/>
                      <a:pt x="1801" y="3128"/>
                    </a:cubicBezTo>
                    <a:cubicBezTo>
                      <a:pt x="1851" y="3068"/>
                      <a:pt x="1895" y="3044"/>
                      <a:pt x="1928" y="3044"/>
                    </a:cubicBezTo>
                    <a:cubicBezTo>
                      <a:pt x="2007" y="3044"/>
                      <a:pt x="2028" y="3177"/>
                      <a:pt x="1935" y="3295"/>
                    </a:cubicBezTo>
                    <a:cubicBezTo>
                      <a:pt x="1801" y="3395"/>
                      <a:pt x="1868" y="3595"/>
                      <a:pt x="2035" y="3628"/>
                    </a:cubicBezTo>
                    <a:cubicBezTo>
                      <a:pt x="2202" y="3695"/>
                      <a:pt x="2235" y="3695"/>
                      <a:pt x="2168" y="3828"/>
                    </a:cubicBezTo>
                    <a:cubicBezTo>
                      <a:pt x="2102" y="3962"/>
                      <a:pt x="2168" y="4195"/>
                      <a:pt x="2135" y="4329"/>
                    </a:cubicBezTo>
                    <a:cubicBezTo>
                      <a:pt x="2098" y="4384"/>
                      <a:pt x="1930" y="4408"/>
                      <a:pt x="1786" y="4408"/>
                    </a:cubicBezTo>
                    <a:cubicBezTo>
                      <a:pt x="1669" y="4408"/>
                      <a:pt x="1568" y="4392"/>
                      <a:pt x="1568" y="4362"/>
                    </a:cubicBezTo>
                    <a:cubicBezTo>
                      <a:pt x="1556" y="4327"/>
                      <a:pt x="1524" y="4312"/>
                      <a:pt x="1491" y="4312"/>
                    </a:cubicBezTo>
                    <a:cubicBezTo>
                      <a:pt x="1427" y="4312"/>
                      <a:pt x="1358" y="4363"/>
                      <a:pt x="1401" y="4429"/>
                    </a:cubicBezTo>
                    <a:cubicBezTo>
                      <a:pt x="1434" y="4562"/>
                      <a:pt x="1201" y="4662"/>
                      <a:pt x="1234" y="4762"/>
                    </a:cubicBezTo>
                    <a:cubicBezTo>
                      <a:pt x="1234" y="4896"/>
                      <a:pt x="1534" y="4862"/>
                      <a:pt x="1534" y="4996"/>
                    </a:cubicBezTo>
                    <a:cubicBezTo>
                      <a:pt x="1568" y="5129"/>
                      <a:pt x="1334" y="5263"/>
                      <a:pt x="1034" y="5363"/>
                    </a:cubicBezTo>
                    <a:cubicBezTo>
                      <a:pt x="757" y="5446"/>
                      <a:pt x="986" y="5621"/>
                      <a:pt x="1148" y="5621"/>
                    </a:cubicBezTo>
                    <a:cubicBezTo>
                      <a:pt x="1181" y="5621"/>
                      <a:pt x="1212" y="5613"/>
                      <a:pt x="1234" y="5596"/>
                    </a:cubicBezTo>
                    <a:cubicBezTo>
                      <a:pt x="1265" y="5573"/>
                      <a:pt x="1287" y="5564"/>
                      <a:pt x="1305" y="5564"/>
                    </a:cubicBezTo>
                    <a:cubicBezTo>
                      <a:pt x="1366" y="5564"/>
                      <a:pt x="1388" y="5663"/>
                      <a:pt x="1568" y="5663"/>
                    </a:cubicBezTo>
                    <a:cubicBezTo>
                      <a:pt x="1735" y="5663"/>
                      <a:pt x="1855" y="5779"/>
                      <a:pt x="2026" y="5779"/>
                    </a:cubicBezTo>
                    <a:cubicBezTo>
                      <a:pt x="2060" y="5779"/>
                      <a:pt x="2096" y="5774"/>
                      <a:pt x="2135" y="5763"/>
                    </a:cubicBezTo>
                    <a:cubicBezTo>
                      <a:pt x="2201" y="5735"/>
                      <a:pt x="2249" y="5722"/>
                      <a:pt x="2279" y="5722"/>
                    </a:cubicBezTo>
                    <a:cubicBezTo>
                      <a:pt x="2355" y="5722"/>
                      <a:pt x="2321" y="5801"/>
                      <a:pt x="2202" y="5896"/>
                    </a:cubicBezTo>
                    <a:cubicBezTo>
                      <a:pt x="2128" y="5946"/>
                      <a:pt x="2045" y="5959"/>
                      <a:pt x="1961" y="5959"/>
                    </a:cubicBezTo>
                    <a:cubicBezTo>
                      <a:pt x="1869" y="5959"/>
                      <a:pt x="1777" y="5943"/>
                      <a:pt x="1695" y="5943"/>
                    </a:cubicBezTo>
                    <a:cubicBezTo>
                      <a:pt x="1649" y="5943"/>
                      <a:pt x="1606" y="5948"/>
                      <a:pt x="1568" y="5963"/>
                    </a:cubicBezTo>
                    <a:cubicBezTo>
                      <a:pt x="1401" y="6063"/>
                      <a:pt x="734" y="6697"/>
                      <a:pt x="867" y="6830"/>
                    </a:cubicBezTo>
                    <a:cubicBezTo>
                      <a:pt x="879" y="6847"/>
                      <a:pt x="891" y="6855"/>
                      <a:pt x="905" y="6855"/>
                    </a:cubicBezTo>
                    <a:cubicBezTo>
                      <a:pt x="973" y="6855"/>
                      <a:pt x="1080" y="6680"/>
                      <a:pt x="1301" y="6597"/>
                    </a:cubicBezTo>
                    <a:cubicBezTo>
                      <a:pt x="1354" y="6574"/>
                      <a:pt x="1396" y="6565"/>
                      <a:pt x="1432" y="6565"/>
                    </a:cubicBezTo>
                    <a:cubicBezTo>
                      <a:pt x="1555" y="6565"/>
                      <a:pt x="1598" y="6671"/>
                      <a:pt x="1701" y="6697"/>
                    </a:cubicBezTo>
                    <a:cubicBezTo>
                      <a:pt x="1827" y="6697"/>
                      <a:pt x="1834" y="6461"/>
                      <a:pt x="1946" y="6461"/>
                    </a:cubicBezTo>
                    <a:cubicBezTo>
                      <a:pt x="1953" y="6461"/>
                      <a:pt x="1960" y="6462"/>
                      <a:pt x="1968" y="6463"/>
                    </a:cubicBezTo>
                    <a:cubicBezTo>
                      <a:pt x="2054" y="6463"/>
                      <a:pt x="2140" y="6390"/>
                      <a:pt x="2288" y="6390"/>
                    </a:cubicBezTo>
                    <a:cubicBezTo>
                      <a:pt x="2313" y="6390"/>
                      <a:pt x="2340" y="6392"/>
                      <a:pt x="2368" y="6397"/>
                    </a:cubicBezTo>
                    <a:cubicBezTo>
                      <a:pt x="2398" y="6403"/>
                      <a:pt x="2426" y="6405"/>
                      <a:pt x="2454" y="6405"/>
                    </a:cubicBezTo>
                    <a:cubicBezTo>
                      <a:pt x="2582" y="6405"/>
                      <a:pt x="2692" y="6346"/>
                      <a:pt x="2802" y="6263"/>
                    </a:cubicBezTo>
                    <a:cubicBezTo>
                      <a:pt x="2815" y="6255"/>
                      <a:pt x="2830" y="6251"/>
                      <a:pt x="2846" y="6251"/>
                    </a:cubicBezTo>
                    <a:cubicBezTo>
                      <a:pt x="2943" y="6251"/>
                      <a:pt x="3095" y="6376"/>
                      <a:pt x="3192" y="6376"/>
                    </a:cubicBezTo>
                    <a:cubicBezTo>
                      <a:pt x="3208" y="6376"/>
                      <a:pt x="3223" y="6372"/>
                      <a:pt x="3236" y="6363"/>
                    </a:cubicBezTo>
                    <a:cubicBezTo>
                      <a:pt x="3436" y="6297"/>
                      <a:pt x="3636" y="6263"/>
                      <a:pt x="3836" y="6263"/>
                    </a:cubicBezTo>
                    <a:cubicBezTo>
                      <a:pt x="4136" y="6230"/>
                      <a:pt x="4403" y="6097"/>
                      <a:pt x="4603" y="5930"/>
                    </a:cubicBezTo>
                    <a:cubicBezTo>
                      <a:pt x="4703" y="5855"/>
                      <a:pt x="4616" y="5817"/>
                      <a:pt x="4495" y="5817"/>
                    </a:cubicBezTo>
                    <a:cubicBezTo>
                      <a:pt x="4455" y="5817"/>
                      <a:pt x="4412" y="5821"/>
                      <a:pt x="4370" y="5830"/>
                    </a:cubicBezTo>
                    <a:cubicBezTo>
                      <a:pt x="4360" y="5832"/>
                      <a:pt x="4351" y="5833"/>
                      <a:pt x="4342" y="5833"/>
                    </a:cubicBezTo>
                    <a:cubicBezTo>
                      <a:pt x="4238" y="5833"/>
                      <a:pt x="4251" y="5650"/>
                      <a:pt x="4437" y="5496"/>
                    </a:cubicBezTo>
                    <a:cubicBezTo>
                      <a:pt x="4603" y="5329"/>
                      <a:pt x="4870" y="5229"/>
                      <a:pt x="4870" y="4962"/>
                    </a:cubicBezTo>
                    <a:cubicBezTo>
                      <a:pt x="4895" y="4786"/>
                      <a:pt x="4598" y="4648"/>
                      <a:pt x="4422" y="4648"/>
                    </a:cubicBezTo>
                    <a:cubicBezTo>
                      <a:pt x="4364" y="4648"/>
                      <a:pt x="4320" y="4663"/>
                      <a:pt x="4303" y="4696"/>
                    </a:cubicBezTo>
                    <a:cubicBezTo>
                      <a:pt x="4274" y="4754"/>
                      <a:pt x="4238" y="4780"/>
                      <a:pt x="4199" y="4780"/>
                    </a:cubicBezTo>
                    <a:cubicBezTo>
                      <a:pt x="4149" y="4780"/>
                      <a:pt x="4092" y="4737"/>
                      <a:pt x="4036" y="4662"/>
                    </a:cubicBezTo>
                    <a:cubicBezTo>
                      <a:pt x="3936" y="4495"/>
                      <a:pt x="4103" y="4362"/>
                      <a:pt x="4036" y="4362"/>
                    </a:cubicBezTo>
                    <a:cubicBezTo>
                      <a:pt x="3936" y="4295"/>
                      <a:pt x="3836" y="4195"/>
                      <a:pt x="3836" y="4062"/>
                    </a:cubicBezTo>
                    <a:cubicBezTo>
                      <a:pt x="3869" y="3962"/>
                      <a:pt x="3703" y="3461"/>
                      <a:pt x="3436" y="3395"/>
                    </a:cubicBezTo>
                    <a:cubicBezTo>
                      <a:pt x="3169" y="3328"/>
                      <a:pt x="3102" y="2928"/>
                      <a:pt x="3069" y="2727"/>
                    </a:cubicBezTo>
                    <a:cubicBezTo>
                      <a:pt x="3002" y="2494"/>
                      <a:pt x="2835" y="2627"/>
                      <a:pt x="2702" y="2427"/>
                    </a:cubicBezTo>
                    <a:cubicBezTo>
                      <a:pt x="2635" y="2344"/>
                      <a:pt x="2544" y="2319"/>
                      <a:pt x="2452" y="2319"/>
                    </a:cubicBezTo>
                    <a:cubicBezTo>
                      <a:pt x="2360" y="2319"/>
                      <a:pt x="2268" y="2344"/>
                      <a:pt x="2202" y="2361"/>
                    </a:cubicBezTo>
                    <a:cubicBezTo>
                      <a:pt x="2068" y="2361"/>
                      <a:pt x="2202" y="2127"/>
                      <a:pt x="2402" y="1994"/>
                    </a:cubicBezTo>
                    <a:cubicBezTo>
                      <a:pt x="2635" y="1727"/>
                      <a:pt x="2769" y="1393"/>
                      <a:pt x="2802" y="1026"/>
                    </a:cubicBezTo>
                    <a:cubicBezTo>
                      <a:pt x="2802" y="955"/>
                      <a:pt x="2563" y="922"/>
                      <a:pt x="2315" y="922"/>
                    </a:cubicBezTo>
                    <a:cubicBezTo>
                      <a:pt x="2100" y="922"/>
                      <a:pt x="1879" y="946"/>
                      <a:pt x="1801" y="993"/>
                    </a:cubicBezTo>
                    <a:cubicBezTo>
                      <a:pt x="1778" y="1002"/>
                      <a:pt x="1755" y="1006"/>
                      <a:pt x="1732" y="1006"/>
                    </a:cubicBezTo>
                    <a:cubicBezTo>
                      <a:pt x="1594" y="1006"/>
                      <a:pt x="1486" y="850"/>
                      <a:pt x="1601" y="793"/>
                    </a:cubicBezTo>
                    <a:cubicBezTo>
                      <a:pt x="1735" y="726"/>
                      <a:pt x="2035" y="459"/>
                      <a:pt x="2035" y="326"/>
                    </a:cubicBezTo>
                    <a:cubicBezTo>
                      <a:pt x="2035" y="226"/>
                      <a:pt x="2235" y="126"/>
                      <a:pt x="2102" y="26"/>
                    </a:cubicBezTo>
                    <a:cubicBezTo>
                      <a:pt x="2084" y="8"/>
                      <a:pt x="2069" y="1"/>
                      <a:pt x="2055"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9"/>
              <p:cNvSpPr/>
              <p:nvPr/>
            </p:nvSpPr>
            <p:spPr>
              <a:xfrm>
                <a:off x="2621694" y="3229682"/>
                <a:ext cx="130181" cy="246422"/>
              </a:xfrm>
              <a:custGeom>
                <a:avLst/>
                <a:gdLst/>
                <a:ahLst/>
                <a:cxnLst/>
                <a:rect l="l" t="t" r="r" b="b"/>
                <a:pathLst>
                  <a:path w="4137" h="7831" extrusionOk="0">
                    <a:moveTo>
                      <a:pt x="3417" y="1"/>
                    </a:moveTo>
                    <a:cubicBezTo>
                      <a:pt x="3368" y="1"/>
                      <a:pt x="3318" y="214"/>
                      <a:pt x="3269" y="263"/>
                    </a:cubicBezTo>
                    <a:cubicBezTo>
                      <a:pt x="3202" y="364"/>
                      <a:pt x="3169" y="497"/>
                      <a:pt x="3202" y="664"/>
                    </a:cubicBezTo>
                    <a:cubicBezTo>
                      <a:pt x="3202" y="764"/>
                      <a:pt x="3002" y="897"/>
                      <a:pt x="2869" y="897"/>
                    </a:cubicBezTo>
                    <a:cubicBezTo>
                      <a:pt x="2852" y="893"/>
                      <a:pt x="2833" y="891"/>
                      <a:pt x="2815" y="891"/>
                    </a:cubicBezTo>
                    <a:cubicBezTo>
                      <a:pt x="2688" y="891"/>
                      <a:pt x="2544" y="986"/>
                      <a:pt x="2602" y="1131"/>
                    </a:cubicBezTo>
                    <a:cubicBezTo>
                      <a:pt x="2669" y="1331"/>
                      <a:pt x="2502" y="1298"/>
                      <a:pt x="2602" y="1431"/>
                    </a:cubicBezTo>
                    <a:cubicBezTo>
                      <a:pt x="2702" y="1564"/>
                      <a:pt x="2402" y="1765"/>
                      <a:pt x="2168" y="1765"/>
                    </a:cubicBezTo>
                    <a:cubicBezTo>
                      <a:pt x="1944" y="1797"/>
                      <a:pt x="1689" y="2167"/>
                      <a:pt x="1433" y="2167"/>
                    </a:cubicBezTo>
                    <a:cubicBezTo>
                      <a:pt x="1422" y="2167"/>
                      <a:pt x="1412" y="2166"/>
                      <a:pt x="1401" y="2165"/>
                    </a:cubicBezTo>
                    <a:cubicBezTo>
                      <a:pt x="1383" y="2162"/>
                      <a:pt x="1365" y="2161"/>
                      <a:pt x="1347" y="2161"/>
                    </a:cubicBezTo>
                    <a:cubicBezTo>
                      <a:pt x="1150" y="2161"/>
                      <a:pt x="952" y="2302"/>
                      <a:pt x="755" y="2302"/>
                    </a:cubicBezTo>
                    <a:cubicBezTo>
                      <a:pt x="737" y="2302"/>
                      <a:pt x="719" y="2301"/>
                      <a:pt x="701" y="2298"/>
                    </a:cubicBezTo>
                    <a:cubicBezTo>
                      <a:pt x="694" y="2297"/>
                      <a:pt x="687" y="2297"/>
                      <a:pt x="681" y="2297"/>
                    </a:cubicBezTo>
                    <a:cubicBezTo>
                      <a:pt x="509" y="2297"/>
                      <a:pt x="628" y="2742"/>
                      <a:pt x="467" y="3032"/>
                    </a:cubicBezTo>
                    <a:cubicBezTo>
                      <a:pt x="334" y="3366"/>
                      <a:pt x="367" y="3733"/>
                      <a:pt x="534" y="4033"/>
                    </a:cubicBezTo>
                    <a:cubicBezTo>
                      <a:pt x="767" y="4400"/>
                      <a:pt x="734" y="4867"/>
                      <a:pt x="434" y="5134"/>
                    </a:cubicBezTo>
                    <a:cubicBezTo>
                      <a:pt x="100" y="5501"/>
                      <a:pt x="0" y="6034"/>
                      <a:pt x="200" y="6468"/>
                    </a:cubicBezTo>
                    <a:cubicBezTo>
                      <a:pt x="367" y="6801"/>
                      <a:pt x="367" y="7302"/>
                      <a:pt x="567" y="7502"/>
                    </a:cubicBezTo>
                    <a:cubicBezTo>
                      <a:pt x="716" y="7675"/>
                      <a:pt x="1085" y="7830"/>
                      <a:pt x="1334" y="7830"/>
                    </a:cubicBezTo>
                    <a:cubicBezTo>
                      <a:pt x="1420" y="7830"/>
                      <a:pt x="1492" y="7812"/>
                      <a:pt x="1535" y="7769"/>
                    </a:cubicBezTo>
                    <a:cubicBezTo>
                      <a:pt x="1735" y="7602"/>
                      <a:pt x="1901" y="7802"/>
                      <a:pt x="2102" y="7535"/>
                    </a:cubicBezTo>
                    <a:cubicBezTo>
                      <a:pt x="2335" y="7302"/>
                      <a:pt x="2635" y="6068"/>
                      <a:pt x="2902" y="5234"/>
                    </a:cubicBezTo>
                    <a:cubicBezTo>
                      <a:pt x="3169" y="4533"/>
                      <a:pt x="3403" y="3799"/>
                      <a:pt x="3536" y="3065"/>
                    </a:cubicBezTo>
                    <a:cubicBezTo>
                      <a:pt x="3503" y="2832"/>
                      <a:pt x="3703" y="2699"/>
                      <a:pt x="3636" y="2465"/>
                    </a:cubicBezTo>
                    <a:cubicBezTo>
                      <a:pt x="3558" y="2256"/>
                      <a:pt x="3623" y="2046"/>
                      <a:pt x="3703" y="2046"/>
                    </a:cubicBezTo>
                    <a:cubicBezTo>
                      <a:pt x="3725" y="2046"/>
                      <a:pt x="3748" y="2062"/>
                      <a:pt x="3769" y="2098"/>
                    </a:cubicBezTo>
                    <a:cubicBezTo>
                      <a:pt x="3816" y="2191"/>
                      <a:pt x="3877" y="2241"/>
                      <a:pt x="3935" y="2241"/>
                    </a:cubicBezTo>
                    <a:cubicBezTo>
                      <a:pt x="4003" y="2241"/>
                      <a:pt x="4067" y="2174"/>
                      <a:pt x="4103" y="2031"/>
                    </a:cubicBezTo>
                    <a:cubicBezTo>
                      <a:pt x="4136" y="1798"/>
                      <a:pt x="3903" y="1364"/>
                      <a:pt x="3870" y="997"/>
                    </a:cubicBezTo>
                    <a:cubicBezTo>
                      <a:pt x="3870" y="630"/>
                      <a:pt x="3536" y="263"/>
                      <a:pt x="3469" y="97"/>
                    </a:cubicBezTo>
                    <a:cubicBezTo>
                      <a:pt x="3452" y="27"/>
                      <a:pt x="3435" y="1"/>
                      <a:pt x="3417"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9"/>
              <p:cNvSpPr/>
              <p:nvPr/>
            </p:nvSpPr>
            <p:spPr>
              <a:xfrm>
                <a:off x="2026518" y="2256518"/>
                <a:ext cx="32569" cy="46289"/>
              </a:xfrm>
              <a:custGeom>
                <a:avLst/>
                <a:gdLst/>
                <a:ahLst/>
                <a:cxnLst/>
                <a:rect l="l" t="t" r="r" b="b"/>
                <a:pathLst>
                  <a:path w="1035" h="1471" extrusionOk="0">
                    <a:moveTo>
                      <a:pt x="734" y="0"/>
                    </a:moveTo>
                    <a:cubicBezTo>
                      <a:pt x="668" y="0"/>
                      <a:pt x="568" y="34"/>
                      <a:pt x="501" y="67"/>
                    </a:cubicBezTo>
                    <a:cubicBezTo>
                      <a:pt x="434" y="134"/>
                      <a:pt x="368" y="134"/>
                      <a:pt x="301" y="134"/>
                    </a:cubicBezTo>
                    <a:lnTo>
                      <a:pt x="167" y="134"/>
                    </a:lnTo>
                    <a:cubicBezTo>
                      <a:pt x="134" y="134"/>
                      <a:pt x="101" y="134"/>
                      <a:pt x="101" y="167"/>
                    </a:cubicBezTo>
                    <a:cubicBezTo>
                      <a:pt x="1" y="334"/>
                      <a:pt x="368" y="568"/>
                      <a:pt x="301" y="901"/>
                    </a:cubicBezTo>
                    <a:cubicBezTo>
                      <a:pt x="238" y="1186"/>
                      <a:pt x="294" y="1471"/>
                      <a:pt x="443" y="1471"/>
                    </a:cubicBezTo>
                    <a:cubicBezTo>
                      <a:pt x="451" y="1471"/>
                      <a:pt x="459" y="1470"/>
                      <a:pt x="468" y="1468"/>
                    </a:cubicBezTo>
                    <a:cubicBezTo>
                      <a:pt x="468" y="1435"/>
                      <a:pt x="501" y="1435"/>
                      <a:pt x="534" y="1401"/>
                    </a:cubicBezTo>
                    <a:cubicBezTo>
                      <a:pt x="701" y="1235"/>
                      <a:pt x="801" y="1301"/>
                      <a:pt x="901" y="1168"/>
                    </a:cubicBezTo>
                    <a:cubicBezTo>
                      <a:pt x="1001" y="1035"/>
                      <a:pt x="901" y="534"/>
                      <a:pt x="1001" y="267"/>
                    </a:cubicBezTo>
                    <a:cubicBezTo>
                      <a:pt x="1035" y="134"/>
                      <a:pt x="901" y="34"/>
                      <a:pt x="734"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9"/>
              <p:cNvSpPr/>
              <p:nvPr/>
            </p:nvSpPr>
            <p:spPr>
              <a:xfrm>
                <a:off x="2104211" y="2316338"/>
                <a:ext cx="51449" cy="30492"/>
              </a:xfrm>
              <a:custGeom>
                <a:avLst/>
                <a:gdLst/>
                <a:ahLst/>
                <a:cxnLst/>
                <a:rect l="l" t="t" r="r" b="b"/>
                <a:pathLst>
                  <a:path w="1635" h="969" extrusionOk="0">
                    <a:moveTo>
                      <a:pt x="367" y="1"/>
                    </a:moveTo>
                    <a:cubicBezTo>
                      <a:pt x="167" y="1"/>
                      <a:pt x="0" y="168"/>
                      <a:pt x="33" y="268"/>
                    </a:cubicBezTo>
                    <a:cubicBezTo>
                      <a:pt x="100" y="368"/>
                      <a:pt x="200" y="468"/>
                      <a:pt x="634" y="568"/>
                    </a:cubicBezTo>
                    <a:cubicBezTo>
                      <a:pt x="1034" y="668"/>
                      <a:pt x="1067" y="935"/>
                      <a:pt x="1234" y="968"/>
                    </a:cubicBezTo>
                    <a:cubicBezTo>
                      <a:pt x="1434" y="968"/>
                      <a:pt x="1434" y="801"/>
                      <a:pt x="1401" y="568"/>
                    </a:cubicBezTo>
                    <a:cubicBezTo>
                      <a:pt x="1368" y="368"/>
                      <a:pt x="1601" y="101"/>
                      <a:pt x="1635" y="68"/>
                    </a:cubicBezTo>
                    <a:cubicBezTo>
                      <a:pt x="1635" y="34"/>
                      <a:pt x="1601" y="1"/>
                      <a:pt x="1468" y="1"/>
                    </a:cubicBezTo>
                    <a:cubicBezTo>
                      <a:pt x="1368" y="1"/>
                      <a:pt x="1268" y="1"/>
                      <a:pt x="1168" y="34"/>
                    </a:cubicBezTo>
                    <a:cubicBezTo>
                      <a:pt x="1067" y="68"/>
                      <a:pt x="934" y="68"/>
                      <a:pt x="801" y="101"/>
                    </a:cubicBezTo>
                    <a:cubicBezTo>
                      <a:pt x="701" y="101"/>
                      <a:pt x="600" y="68"/>
                      <a:pt x="500" y="34"/>
                    </a:cubicBezTo>
                    <a:cubicBezTo>
                      <a:pt x="467" y="1"/>
                      <a:pt x="400" y="1"/>
                      <a:pt x="367"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9"/>
              <p:cNvSpPr/>
              <p:nvPr/>
            </p:nvSpPr>
            <p:spPr>
              <a:xfrm>
                <a:off x="1183630" y="1965759"/>
                <a:ext cx="1787637" cy="3884852"/>
              </a:xfrm>
              <a:custGeom>
                <a:avLst/>
                <a:gdLst/>
                <a:ahLst/>
                <a:cxnLst/>
                <a:rect l="l" t="t" r="r" b="b"/>
                <a:pathLst>
                  <a:path w="56809" h="123456" extrusionOk="0">
                    <a:moveTo>
                      <a:pt x="21916" y="1"/>
                    </a:moveTo>
                    <a:cubicBezTo>
                      <a:pt x="21916" y="1"/>
                      <a:pt x="4738" y="17146"/>
                      <a:pt x="2736" y="20482"/>
                    </a:cubicBezTo>
                    <a:cubicBezTo>
                      <a:pt x="735" y="23818"/>
                      <a:pt x="134" y="48102"/>
                      <a:pt x="134" y="48102"/>
                    </a:cubicBezTo>
                    <a:cubicBezTo>
                      <a:pt x="1" y="52305"/>
                      <a:pt x="8707" y="64914"/>
                      <a:pt x="8707" y="64914"/>
                    </a:cubicBezTo>
                    <a:lnTo>
                      <a:pt x="2002" y="123456"/>
                    </a:lnTo>
                    <a:lnTo>
                      <a:pt x="52605" y="123456"/>
                    </a:lnTo>
                    <a:lnTo>
                      <a:pt x="47802" y="65514"/>
                    </a:lnTo>
                    <a:cubicBezTo>
                      <a:pt x="47802" y="65514"/>
                      <a:pt x="56808" y="44699"/>
                      <a:pt x="56708" y="41430"/>
                    </a:cubicBezTo>
                    <a:cubicBezTo>
                      <a:pt x="56608" y="38161"/>
                      <a:pt x="54306" y="17513"/>
                      <a:pt x="54306" y="17513"/>
                    </a:cubicBezTo>
                    <a:cubicBezTo>
                      <a:pt x="54306" y="17513"/>
                      <a:pt x="55040" y="11342"/>
                      <a:pt x="53873" y="8974"/>
                    </a:cubicBezTo>
                    <a:cubicBezTo>
                      <a:pt x="52778" y="6814"/>
                      <a:pt x="47746" y="5432"/>
                      <a:pt x="46133" y="5432"/>
                    </a:cubicBezTo>
                    <a:cubicBezTo>
                      <a:pt x="45977" y="5432"/>
                      <a:pt x="45852" y="5445"/>
                      <a:pt x="45767" y="5471"/>
                    </a:cubicBezTo>
                    <a:cubicBezTo>
                      <a:pt x="45300" y="5571"/>
                      <a:pt x="44866" y="5771"/>
                      <a:pt x="44499" y="6072"/>
                    </a:cubicBezTo>
                    <a:cubicBezTo>
                      <a:pt x="44499" y="6072"/>
                      <a:pt x="43265" y="2436"/>
                      <a:pt x="42565" y="1835"/>
                    </a:cubicBezTo>
                    <a:cubicBezTo>
                      <a:pt x="41897" y="1235"/>
                      <a:pt x="36193" y="601"/>
                      <a:pt x="35660" y="601"/>
                    </a:cubicBezTo>
                    <a:cubicBezTo>
                      <a:pt x="35159" y="601"/>
                      <a:pt x="32691" y="2436"/>
                      <a:pt x="32691" y="2436"/>
                    </a:cubicBezTo>
                    <a:cubicBezTo>
                      <a:pt x="32691" y="2436"/>
                      <a:pt x="32324" y="1335"/>
                      <a:pt x="31723" y="968"/>
                    </a:cubicBezTo>
                    <a:cubicBezTo>
                      <a:pt x="31209" y="654"/>
                      <a:pt x="27000" y="266"/>
                      <a:pt x="25656" y="266"/>
                    </a:cubicBezTo>
                    <a:cubicBezTo>
                      <a:pt x="25430" y="266"/>
                      <a:pt x="25286" y="277"/>
                      <a:pt x="25252" y="301"/>
                    </a:cubicBezTo>
                    <a:cubicBezTo>
                      <a:pt x="25052" y="468"/>
                      <a:pt x="23718" y="3036"/>
                      <a:pt x="23718" y="3036"/>
                    </a:cubicBezTo>
                    <a:lnTo>
                      <a:pt x="2191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9"/>
              <p:cNvSpPr/>
              <p:nvPr/>
            </p:nvSpPr>
            <p:spPr>
              <a:xfrm>
                <a:off x="1622412" y="2606059"/>
                <a:ext cx="234087" cy="462918"/>
              </a:xfrm>
              <a:custGeom>
                <a:avLst/>
                <a:gdLst/>
                <a:ahLst/>
                <a:cxnLst/>
                <a:rect l="l" t="t" r="r" b="b"/>
                <a:pathLst>
                  <a:path w="7439" h="14711" extrusionOk="0">
                    <a:moveTo>
                      <a:pt x="6471" y="0"/>
                    </a:moveTo>
                    <a:lnTo>
                      <a:pt x="0" y="8406"/>
                    </a:lnTo>
                    <a:cubicBezTo>
                      <a:pt x="2702" y="10208"/>
                      <a:pt x="5204" y="12343"/>
                      <a:pt x="7439" y="14711"/>
                    </a:cubicBezTo>
                    <a:lnTo>
                      <a:pt x="6471" y="0"/>
                    </a:lnTo>
                    <a:close/>
                  </a:path>
                </a:pathLst>
              </a:custGeom>
              <a:solidFill>
                <a:srgbClr val="D32A5A">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9"/>
              <p:cNvSpPr/>
              <p:nvPr/>
            </p:nvSpPr>
            <p:spPr>
              <a:xfrm>
                <a:off x="1971953" y="3124581"/>
                <a:ext cx="684387" cy="574219"/>
              </a:xfrm>
              <a:custGeom>
                <a:avLst/>
                <a:gdLst/>
                <a:ahLst/>
                <a:cxnLst/>
                <a:rect l="l" t="t" r="r" b="b"/>
                <a:pathLst>
                  <a:path w="21749" h="18248" extrusionOk="0">
                    <a:moveTo>
                      <a:pt x="7839" y="1"/>
                    </a:moveTo>
                    <a:cubicBezTo>
                      <a:pt x="7839" y="1"/>
                      <a:pt x="6536" y="4195"/>
                      <a:pt x="2671" y="4195"/>
                    </a:cubicBezTo>
                    <a:cubicBezTo>
                      <a:pt x="1950" y="4195"/>
                      <a:pt x="1140" y="4050"/>
                      <a:pt x="234" y="3704"/>
                    </a:cubicBezTo>
                    <a:lnTo>
                      <a:pt x="0" y="4504"/>
                    </a:lnTo>
                    <a:lnTo>
                      <a:pt x="3136" y="18247"/>
                    </a:lnTo>
                    <a:lnTo>
                      <a:pt x="21749" y="4037"/>
                    </a:lnTo>
                    <a:cubicBezTo>
                      <a:pt x="21749" y="4037"/>
                      <a:pt x="17646" y="3270"/>
                      <a:pt x="16579" y="835"/>
                    </a:cubicBezTo>
                    <a:cubicBezTo>
                      <a:pt x="16579" y="835"/>
                      <a:pt x="14510" y="3904"/>
                      <a:pt x="12742" y="4171"/>
                    </a:cubicBezTo>
                    <a:cubicBezTo>
                      <a:pt x="12627" y="4190"/>
                      <a:pt x="12508" y="4199"/>
                      <a:pt x="12387" y="4199"/>
                    </a:cubicBezTo>
                    <a:cubicBezTo>
                      <a:pt x="10631" y="4199"/>
                      <a:pt x="8432" y="2217"/>
                      <a:pt x="7839" y="1"/>
                    </a:cubicBezTo>
                    <a:close/>
                  </a:path>
                </a:pathLst>
              </a:custGeom>
              <a:solidFill>
                <a:srgbClr val="D32A5A">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9"/>
              <p:cNvSpPr/>
              <p:nvPr/>
            </p:nvSpPr>
            <p:spPr>
              <a:xfrm>
                <a:off x="1457617" y="885542"/>
                <a:ext cx="489162" cy="1561008"/>
              </a:xfrm>
              <a:custGeom>
                <a:avLst/>
                <a:gdLst/>
                <a:ahLst/>
                <a:cxnLst/>
                <a:rect l="l" t="t" r="r" b="b"/>
                <a:pathLst>
                  <a:path w="15545" h="49607" extrusionOk="0">
                    <a:moveTo>
                      <a:pt x="7424" y="1"/>
                    </a:moveTo>
                    <a:cubicBezTo>
                      <a:pt x="6367" y="1"/>
                      <a:pt x="5273" y="480"/>
                      <a:pt x="4403" y="1772"/>
                    </a:cubicBezTo>
                    <a:cubicBezTo>
                      <a:pt x="2035" y="5341"/>
                      <a:pt x="0" y="49606"/>
                      <a:pt x="0" y="49606"/>
                    </a:cubicBezTo>
                    <a:lnTo>
                      <a:pt x="0" y="49606"/>
                    </a:lnTo>
                    <a:lnTo>
                      <a:pt x="15544" y="47104"/>
                    </a:lnTo>
                    <a:cubicBezTo>
                      <a:pt x="15544" y="47104"/>
                      <a:pt x="11909" y="3873"/>
                      <a:pt x="11075" y="2172"/>
                    </a:cubicBezTo>
                    <a:cubicBezTo>
                      <a:pt x="10570" y="1123"/>
                      <a:pt x="9041" y="1"/>
                      <a:pt x="7424" y="1"/>
                    </a:cubicBezTo>
                    <a:close/>
                  </a:path>
                </a:pathLst>
              </a:custGeom>
              <a:solidFill>
                <a:srgbClr val="F6BC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9"/>
              <p:cNvSpPr/>
              <p:nvPr/>
            </p:nvSpPr>
            <p:spPr>
              <a:xfrm>
                <a:off x="1570963" y="1098735"/>
                <a:ext cx="246705" cy="403099"/>
              </a:xfrm>
              <a:custGeom>
                <a:avLst/>
                <a:gdLst/>
                <a:ahLst/>
                <a:cxnLst/>
                <a:rect l="l" t="t" r="r" b="b"/>
                <a:pathLst>
                  <a:path w="7840" h="12810" extrusionOk="0">
                    <a:moveTo>
                      <a:pt x="3903" y="0"/>
                    </a:moveTo>
                    <a:cubicBezTo>
                      <a:pt x="3903" y="0"/>
                      <a:pt x="1" y="6739"/>
                      <a:pt x="1" y="8907"/>
                    </a:cubicBezTo>
                    <a:cubicBezTo>
                      <a:pt x="1" y="11075"/>
                      <a:pt x="1735" y="12810"/>
                      <a:pt x="3903" y="12810"/>
                    </a:cubicBezTo>
                    <a:cubicBezTo>
                      <a:pt x="6072" y="12810"/>
                      <a:pt x="7840" y="11075"/>
                      <a:pt x="7840" y="8907"/>
                    </a:cubicBezTo>
                    <a:cubicBezTo>
                      <a:pt x="7840" y="6739"/>
                      <a:pt x="3903" y="0"/>
                      <a:pt x="39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9"/>
              <p:cNvSpPr/>
              <p:nvPr/>
            </p:nvSpPr>
            <p:spPr>
              <a:xfrm>
                <a:off x="1598245" y="1334961"/>
                <a:ext cx="66176" cy="120772"/>
              </a:xfrm>
              <a:custGeom>
                <a:avLst/>
                <a:gdLst/>
                <a:ahLst/>
                <a:cxnLst/>
                <a:rect l="l" t="t" r="r" b="b"/>
                <a:pathLst>
                  <a:path w="2103" h="3838" extrusionOk="0">
                    <a:moveTo>
                      <a:pt x="792" y="1"/>
                    </a:moveTo>
                    <a:cubicBezTo>
                      <a:pt x="587" y="1"/>
                      <a:pt x="384" y="96"/>
                      <a:pt x="268" y="299"/>
                    </a:cubicBezTo>
                    <a:cubicBezTo>
                      <a:pt x="134" y="633"/>
                      <a:pt x="34" y="966"/>
                      <a:pt x="34" y="1300"/>
                    </a:cubicBezTo>
                    <a:cubicBezTo>
                      <a:pt x="1" y="1600"/>
                      <a:pt x="34" y="1900"/>
                      <a:pt x="101" y="2200"/>
                    </a:cubicBezTo>
                    <a:cubicBezTo>
                      <a:pt x="268" y="2834"/>
                      <a:pt x="635" y="3368"/>
                      <a:pt x="1168" y="3768"/>
                    </a:cubicBezTo>
                    <a:cubicBezTo>
                      <a:pt x="1251" y="3809"/>
                      <a:pt x="1359" y="3838"/>
                      <a:pt x="1461" y="3838"/>
                    </a:cubicBezTo>
                    <a:cubicBezTo>
                      <a:pt x="1524" y="3838"/>
                      <a:pt x="1584" y="3827"/>
                      <a:pt x="1635" y="3802"/>
                    </a:cubicBezTo>
                    <a:cubicBezTo>
                      <a:pt x="1802" y="3768"/>
                      <a:pt x="1936" y="3668"/>
                      <a:pt x="2036" y="3535"/>
                    </a:cubicBezTo>
                    <a:cubicBezTo>
                      <a:pt x="2102" y="3401"/>
                      <a:pt x="2102" y="3235"/>
                      <a:pt x="2069" y="3068"/>
                    </a:cubicBezTo>
                    <a:cubicBezTo>
                      <a:pt x="2002" y="2901"/>
                      <a:pt x="1902" y="2768"/>
                      <a:pt x="1769" y="2701"/>
                    </a:cubicBezTo>
                    <a:lnTo>
                      <a:pt x="1769" y="2701"/>
                    </a:lnTo>
                    <a:cubicBezTo>
                      <a:pt x="1807" y="2720"/>
                      <a:pt x="1846" y="2739"/>
                      <a:pt x="1852" y="2739"/>
                    </a:cubicBezTo>
                    <a:cubicBezTo>
                      <a:pt x="1857" y="2739"/>
                      <a:pt x="1844" y="2729"/>
                      <a:pt x="1802" y="2701"/>
                    </a:cubicBezTo>
                    <a:lnTo>
                      <a:pt x="1769" y="2634"/>
                    </a:lnTo>
                    <a:lnTo>
                      <a:pt x="1635" y="2534"/>
                    </a:lnTo>
                    <a:cubicBezTo>
                      <a:pt x="1613" y="2511"/>
                      <a:pt x="1560" y="2428"/>
                      <a:pt x="1559" y="2428"/>
                    </a:cubicBezTo>
                    <a:lnTo>
                      <a:pt x="1559" y="2428"/>
                    </a:lnTo>
                    <a:cubicBezTo>
                      <a:pt x="1558" y="2428"/>
                      <a:pt x="1570" y="2447"/>
                      <a:pt x="1602" y="2501"/>
                    </a:cubicBezTo>
                    <a:lnTo>
                      <a:pt x="1502" y="2367"/>
                    </a:lnTo>
                    <a:cubicBezTo>
                      <a:pt x="1469" y="2267"/>
                      <a:pt x="1402" y="2200"/>
                      <a:pt x="1369" y="2100"/>
                    </a:cubicBezTo>
                    <a:lnTo>
                      <a:pt x="1369" y="2034"/>
                    </a:lnTo>
                    <a:cubicBezTo>
                      <a:pt x="1335" y="2000"/>
                      <a:pt x="1335" y="1934"/>
                      <a:pt x="1302" y="1867"/>
                    </a:cubicBezTo>
                    <a:cubicBezTo>
                      <a:pt x="1302" y="1800"/>
                      <a:pt x="1302" y="1767"/>
                      <a:pt x="1268" y="1700"/>
                    </a:cubicBezTo>
                    <a:lnTo>
                      <a:pt x="1268" y="1667"/>
                    </a:lnTo>
                    <a:cubicBezTo>
                      <a:pt x="1268" y="1567"/>
                      <a:pt x="1268" y="1467"/>
                      <a:pt x="1268" y="1366"/>
                    </a:cubicBezTo>
                    <a:cubicBezTo>
                      <a:pt x="1268" y="1321"/>
                      <a:pt x="1284" y="1213"/>
                      <a:pt x="1283" y="1213"/>
                    </a:cubicBezTo>
                    <a:lnTo>
                      <a:pt x="1283" y="1213"/>
                    </a:lnTo>
                    <a:cubicBezTo>
                      <a:pt x="1283" y="1213"/>
                      <a:pt x="1279" y="1236"/>
                      <a:pt x="1268" y="1300"/>
                    </a:cubicBezTo>
                    <a:cubicBezTo>
                      <a:pt x="1268" y="1266"/>
                      <a:pt x="1268" y="1200"/>
                      <a:pt x="1302" y="1166"/>
                    </a:cubicBezTo>
                    <a:cubicBezTo>
                      <a:pt x="1335" y="1100"/>
                      <a:pt x="1335" y="1066"/>
                      <a:pt x="1335" y="1000"/>
                    </a:cubicBezTo>
                    <a:cubicBezTo>
                      <a:pt x="1359" y="976"/>
                      <a:pt x="1400" y="867"/>
                      <a:pt x="1385" y="867"/>
                    </a:cubicBezTo>
                    <a:cubicBezTo>
                      <a:pt x="1382" y="867"/>
                      <a:pt x="1375" y="873"/>
                      <a:pt x="1365" y="886"/>
                    </a:cubicBezTo>
                    <a:lnTo>
                      <a:pt x="1365" y="886"/>
                    </a:lnTo>
                    <a:cubicBezTo>
                      <a:pt x="1435" y="762"/>
                      <a:pt x="1431" y="614"/>
                      <a:pt x="1402" y="466"/>
                    </a:cubicBezTo>
                    <a:cubicBezTo>
                      <a:pt x="1326" y="164"/>
                      <a:pt x="1058" y="1"/>
                      <a:pt x="792" y="1"/>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9"/>
              <p:cNvSpPr/>
              <p:nvPr/>
            </p:nvSpPr>
            <p:spPr>
              <a:xfrm>
                <a:off x="1483830" y="2038071"/>
                <a:ext cx="1377207" cy="1709000"/>
              </a:xfrm>
              <a:custGeom>
                <a:avLst/>
                <a:gdLst/>
                <a:ahLst/>
                <a:cxnLst/>
                <a:rect l="l" t="t" r="r" b="b"/>
                <a:pathLst>
                  <a:path w="43766" h="54310" extrusionOk="0">
                    <a:moveTo>
                      <a:pt x="10408" y="19385"/>
                    </a:moveTo>
                    <a:lnTo>
                      <a:pt x="10408" y="19385"/>
                    </a:lnTo>
                    <a:cubicBezTo>
                      <a:pt x="10375" y="22787"/>
                      <a:pt x="10609" y="26223"/>
                      <a:pt x="11076" y="29592"/>
                    </a:cubicBezTo>
                    <a:cubicBezTo>
                      <a:pt x="11176" y="30259"/>
                      <a:pt x="11276" y="30893"/>
                      <a:pt x="11376" y="31560"/>
                    </a:cubicBezTo>
                    <a:cubicBezTo>
                      <a:pt x="10675" y="30793"/>
                      <a:pt x="9941" y="30059"/>
                      <a:pt x="9141" y="29392"/>
                    </a:cubicBezTo>
                    <a:cubicBezTo>
                      <a:pt x="7873" y="28291"/>
                      <a:pt x="6506" y="27357"/>
                      <a:pt x="5038" y="26557"/>
                    </a:cubicBezTo>
                    <a:cubicBezTo>
                      <a:pt x="6639" y="24555"/>
                      <a:pt x="8173" y="22520"/>
                      <a:pt x="9675" y="20452"/>
                    </a:cubicBezTo>
                    <a:cubicBezTo>
                      <a:pt x="9908" y="20085"/>
                      <a:pt x="10175" y="19752"/>
                      <a:pt x="10408" y="19385"/>
                    </a:cubicBezTo>
                    <a:close/>
                    <a:moveTo>
                      <a:pt x="13940" y="0"/>
                    </a:moveTo>
                    <a:cubicBezTo>
                      <a:pt x="12480" y="0"/>
                      <a:pt x="11138" y="810"/>
                      <a:pt x="10008" y="1672"/>
                    </a:cubicBezTo>
                    <a:cubicBezTo>
                      <a:pt x="8540" y="2806"/>
                      <a:pt x="7139" y="4040"/>
                      <a:pt x="5705" y="5241"/>
                    </a:cubicBezTo>
                    <a:lnTo>
                      <a:pt x="1269" y="8911"/>
                    </a:lnTo>
                    <a:lnTo>
                      <a:pt x="201" y="9845"/>
                    </a:lnTo>
                    <a:cubicBezTo>
                      <a:pt x="1" y="10045"/>
                      <a:pt x="1" y="10345"/>
                      <a:pt x="201" y="10578"/>
                    </a:cubicBezTo>
                    <a:cubicBezTo>
                      <a:pt x="301" y="10678"/>
                      <a:pt x="435" y="10729"/>
                      <a:pt x="568" y="10729"/>
                    </a:cubicBezTo>
                    <a:cubicBezTo>
                      <a:pt x="701" y="10729"/>
                      <a:pt x="835" y="10678"/>
                      <a:pt x="935" y="10578"/>
                    </a:cubicBezTo>
                    <a:lnTo>
                      <a:pt x="9408" y="3507"/>
                    </a:lnTo>
                    <a:cubicBezTo>
                      <a:pt x="10542" y="2539"/>
                      <a:pt x="11776" y="1439"/>
                      <a:pt x="13310" y="1105"/>
                    </a:cubicBezTo>
                    <a:cubicBezTo>
                      <a:pt x="13517" y="1059"/>
                      <a:pt x="13724" y="1037"/>
                      <a:pt x="13928" y="1037"/>
                    </a:cubicBezTo>
                    <a:cubicBezTo>
                      <a:pt x="14909" y="1037"/>
                      <a:pt x="15827" y="1550"/>
                      <a:pt x="16379" y="2406"/>
                    </a:cubicBezTo>
                    <a:cubicBezTo>
                      <a:pt x="18147" y="5008"/>
                      <a:pt x="16579" y="8043"/>
                      <a:pt x="15145" y="10378"/>
                    </a:cubicBezTo>
                    <a:cubicBezTo>
                      <a:pt x="13310" y="13347"/>
                      <a:pt x="11409" y="16216"/>
                      <a:pt x="9408" y="19051"/>
                    </a:cubicBezTo>
                    <a:cubicBezTo>
                      <a:pt x="7373" y="21887"/>
                      <a:pt x="5271" y="24622"/>
                      <a:pt x="3103" y="27290"/>
                    </a:cubicBezTo>
                    <a:lnTo>
                      <a:pt x="2269" y="28324"/>
                    </a:lnTo>
                    <a:cubicBezTo>
                      <a:pt x="2069" y="28525"/>
                      <a:pt x="2069" y="28858"/>
                      <a:pt x="2269" y="29058"/>
                    </a:cubicBezTo>
                    <a:cubicBezTo>
                      <a:pt x="2369" y="29158"/>
                      <a:pt x="2503" y="29208"/>
                      <a:pt x="2636" y="29208"/>
                    </a:cubicBezTo>
                    <a:cubicBezTo>
                      <a:pt x="2770" y="29208"/>
                      <a:pt x="2903" y="29158"/>
                      <a:pt x="3003" y="29058"/>
                    </a:cubicBezTo>
                    <a:cubicBezTo>
                      <a:pt x="3470" y="28491"/>
                      <a:pt x="3937" y="27924"/>
                      <a:pt x="4371" y="27390"/>
                    </a:cubicBezTo>
                    <a:lnTo>
                      <a:pt x="4471" y="27424"/>
                    </a:lnTo>
                    <a:cubicBezTo>
                      <a:pt x="7006" y="28825"/>
                      <a:pt x="9274" y="30659"/>
                      <a:pt x="11142" y="32861"/>
                    </a:cubicBezTo>
                    <a:cubicBezTo>
                      <a:pt x="12977" y="35029"/>
                      <a:pt x="14445" y="37531"/>
                      <a:pt x="15445" y="40200"/>
                    </a:cubicBezTo>
                    <a:cubicBezTo>
                      <a:pt x="16980" y="44469"/>
                      <a:pt x="17714" y="49273"/>
                      <a:pt x="17947" y="53809"/>
                    </a:cubicBezTo>
                    <a:cubicBezTo>
                      <a:pt x="17964" y="54143"/>
                      <a:pt x="18239" y="54310"/>
                      <a:pt x="18506" y="54310"/>
                    </a:cubicBezTo>
                    <a:cubicBezTo>
                      <a:pt x="18773" y="54310"/>
                      <a:pt x="19031" y="54143"/>
                      <a:pt x="19015" y="53809"/>
                    </a:cubicBezTo>
                    <a:cubicBezTo>
                      <a:pt x="18814" y="50340"/>
                      <a:pt x="18314" y="46871"/>
                      <a:pt x="17413" y="43502"/>
                    </a:cubicBezTo>
                    <a:cubicBezTo>
                      <a:pt x="17113" y="41901"/>
                      <a:pt x="16646" y="40366"/>
                      <a:pt x="16012" y="38865"/>
                    </a:cubicBezTo>
                    <a:lnTo>
                      <a:pt x="16012" y="38865"/>
                    </a:lnTo>
                    <a:cubicBezTo>
                      <a:pt x="16750" y="39187"/>
                      <a:pt x="17540" y="39347"/>
                      <a:pt x="18330" y="39347"/>
                    </a:cubicBezTo>
                    <a:cubicBezTo>
                      <a:pt x="18934" y="39347"/>
                      <a:pt x="19537" y="39253"/>
                      <a:pt x="20115" y="39065"/>
                    </a:cubicBezTo>
                    <a:cubicBezTo>
                      <a:pt x="21650" y="38532"/>
                      <a:pt x="22851" y="37364"/>
                      <a:pt x="23418" y="35830"/>
                    </a:cubicBezTo>
                    <a:cubicBezTo>
                      <a:pt x="23918" y="37164"/>
                      <a:pt x="24885" y="38265"/>
                      <a:pt x="26186" y="38865"/>
                    </a:cubicBezTo>
                    <a:cubicBezTo>
                      <a:pt x="26687" y="39106"/>
                      <a:pt x="27235" y="39226"/>
                      <a:pt x="27795" y="39226"/>
                    </a:cubicBezTo>
                    <a:cubicBezTo>
                      <a:pt x="28169" y="39226"/>
                      <a:pt x="28548" y="39172"/>
                      <a:pt x="28922" y="39065"/>
                    </a:cubicBezTo>
                    <a:cubicBezTo>
                      <a:pt x="29822" y="38799"/>
                      <a:pt x="30656" y="38265"/>
                      <a:pt x="31257" y="37531"/>
                    </a:cubicBezTo>
                    <a:cubicBezTo>
                      <a:pt x="31590" y="37131"/>
                      <a:pt x="31857" y="36730"/>
                      <a:pt x="32091" y="36297"/>
                    </a:cubicBezTo>
                    <a:cubicBezTo>
                      <a:pt x="33125" y="37498"/>
                      <a:pt x="34292" y="38665"/>
                      <a:pt x="35893" y="38999"/>
                    </a:cubicBezTo>
                    <a:cubicBezTo>
                      <a:pt x="36159" y="39068"/>
                      <a:pt x="36433" y="39101"/>
                      <a:pt x="36710" y="39101"/>
                    </a:cubicBezTo>
                    <a:cubicBezTo>
                      <a:pt x="37231" y="39101"/>
                      <a:pt x="37760" y="38983"/>
                      <a:pt x="38262" y="38765"/>
                    </a:cubicBezTo>
                    <a:cubicBezTo>
                      <a:pt x="38862" y="38432"/>
                      <a:pt x="39396" y="37998"/>
                      <a:pt x="39796" y="37398"/>
                    </a:cubicBezTo>
                    <a:cubicBezTo>
                      <a:pt x="40663" y="36230"/>
                      <a:pt x="41064" y="34762"/>
                      <a:pt x="41431" y="33361"/>
                    </a:cubicBezTo>
                    <a:cubicBezTo>
                      <a:pt x="41931" y="31527"/>
                      <a:pt x="42365" y="29692"/>
                      <a:pt x="42765" y="27824"/>
                    </a:cubicBezTo>
                    <a:cubicBezTo>
                      <a:pt x="43165" y="25723"/>
                      <a:pt x="43499" y="23588"/>
                      <a:pt x="43766" y="21453"/>
                    </a:cubicBezTo>
                    <a:cubicBezTo>
                      <a:pt x="43766" y="21153"/>
                      <a:pt x="43532" y="20919"/>
                      <a:pt x="43265" y="20919"/>
                    </a:cubicBezTo>
                    <a:cubicBezTo>
                      <a:pt x="42965" y="20919"/>
                      <a:pt x="42731" y="21153"/>
                      <a:pt x="42731" y="21420"/>
                    </a:cubicBezTo>
                    <a:cubicBezTo>
                      <a:pt x="42298" y="24955"/>
                      <a:pt x="41631" y="28425"/>
                      <a:pt x="40763" y="31860"/>
                    </a:cubicBezTo>
                    <a:cubicBezTo>
                      <a:pt x="40396" y="33261"/>
                      <a:pt x="40096" y="34762"/>
                      <a:pt x="39396" y="36063"/>
                    </a:cubicBezTo>
                    <a:cubicBezTo>
                      <a:pt x="38862" y="37131"/>
                      <a:pt x="37995" y="38065"/>
                      <a:pt x="36694" y="38065"/>
                    </a:cubicBezTo>
                    <a:cubicBezTo>
                      <a:pt x="34893" y="38031"/>
                      <a:pt x="33625" y="36497"/>
                      <a:pt x="32591" y="35229"/>
                    </a:cubicBezTo>
                    <a:cubicBezTo>
                      <a:pt x="32958" y="34062"/>
                      <a:pt x="33258" y="32861"/>
                      <a:pt x="33458" y="31627"/>
                    </a:cubicBezTo>
                    <a:cubicBezTo>
                      <a:pt x="33892" y="29258"/>
                      <a:pt x="34292" y="26923"/>
                      <a:pt x="34659" y="24555"/>
                    </a:cubicBezTo>
                    <a:cubicBezTo>
                      <a:pt x="35460" y="19785"/>
                      <a:pt x="36160" y="15015"/>
                      <a:pt x="36761" y="10245"/>
                    </a:cubicBezTo>
                    <a:cubicBezTo>
                      <a:pt x="36827" y="9678"/>
                      <a:pt x="36894" y="9077"/>
                      <a:pt x="36961" y="8510"/>
                    </a:cubicBezTo>
                    <a:cubicBezTo>
                      <a:pt x="36961" y="8210"/>
                      <a:pt x="36727" y="7977"/>
                      <a:pt x="36460" y="7977"/>
                    </a:cubicBezTo>
                    <a:cubicBezTo>
                      <a:pt x="36160" y="7977"/>
                      <a:pt x="35927" y="8210"/>
                      <a:pt x="35927" y="8510"/>
                    </a:cubicBezTo>
                    <a:cubicBezTo>
                      <a:pt x="35360" y="13114"/>
                      <a:pt x="34692" y="17684"/>
                      <a:pt x="33959" y="22253"/>
                    </a:cubicBezTo>
                    <a:cubicBezTo>
                      <a:pt x="33592" y="24555"/>
                      <a:pt x="33225" y="26823"/>
                      <a:pt x="32824" y="29092"/>
                    </a:cubicBezTo>
                    <a:cubicBezTo>
                      <a:pt x="32624" y="30226"/>
                      <a:pt x="32424" y="31327"/>
                      <a:pt x="32224" y="32461"/>
                    </a:cubicBezTo>
                    <a:cubicBezTo>
                      <a:pt x="32057" y="33428"/>
                      <a:pt x="31757" y="34395"/>
                      <a:pt x="31390" y="35329"/>
                    </a:cubicBezTo>
                    <a:cubicBezTo>
                      <a:pt x="30732" y="36739"/>
                      <a:pt x="29427" y="38150"/>
                      <a:pt x="27778" y="38150"/>
                    </a:cubicBezTo>
                    <a:cubicBezTo>
                      <a:pt x="27671" y="38150"/>
                      <a:pt x="27563" y="38144"/>
                      <a:pt x="27454" y="38131"/>
                    </a:cubicBezTo>
                    <a:cubicBezTo>
                      <a:pt x="25786" y="37931"/>
                      <a:pt x="24619" y="36397"/>
                      <a:pt x="24152" y="34896"/>
                    </a:cubicBezTo>
                    <a:cubicBezTo>
                      <a:pt x="23885" y="33862"/>
                      <a:pt x="23718" y="32828"/>
                      <a:pt x="23751" y="31760"/>
                    </a:cubicBezTo>
                    <a:cubicBezTo>
                      <a:pt x="23718" y="30626"/>
                      <a:pt x="23751" y="29525"/>
                      <a:pt x="23751" y="28391"/>
                    </a:cubicBezTo>
                    <a:lnTo>
                      <a:pt x="23751" y="21386"/>
                    </a:lnTo>
                    <a:lnTo>
                      <a:pt x="23751" y="7409"/>
                    </a:lnTo>
                    <a:lnTo>
                      <a:pt x="23751" y="5708"/>
                    </a:lnTo>
                    <a:cubicBezTo>
                      <a:pt x="23751" y="5358"/>
                      <a:pt x="23484" y="5183"/>
                      <a:pt x="23218" y="5183"/>
                    </a:cubicBezTo>
                    <a:cubicBezTo>
                      <a:pt x="22951" y="5183"/>
                      <a:pt x="22684" y="5358"/>
                      <a:pt x="22684" y="5708"/>
                    </a:cubicBezTo>
                    <a:lnTo>
                      <a:pt x="22684" y="20219"/>
                    </a:lnTo>
                    <a:lnTo>
                      <a:pt x="22684" y="27424"/>
                    </a:lnTo>
                    <a:lnTo>
                      <a:pt x="22684" y="31026"/>
                    </a:lnTo>
                    <a:cubicBezTo>
                      <a:pt x="22684" y="32928"/>
                      <a:pt x="22984" y="35196"/>
                      <a:pt x="21683" y="36764"/>
                    </a:cubicBezTo>
                    <a:cubicBezTo>
                      <a:pt x="20857" y="37738"/>
                      <a:pt x="19639" y="38294"/>
                      <a:pt x="18376" y="38294"/>
                    </a:cubicBezTo>
                    <a:cubicBezTo>
                      <a:pt x="18212" y="38294"/>
                      <a:pt x="18046" y="38284"/>
                      <a:pt x="17880" y="38265"/>
                    </a:cubicBezTo>
                    <a:cubicBezTo>
                      <a:pt x="17113" y="38198"/>
                      <a:pt x="15846" y="37865"/>
                      <a:pt x="15279" y="37264"/>
                    </a:cubicBezTo>
                    <a:cubicBezTo>
                      <a:pt x="15078" y="36931"/>
                      <a:pt x="14878" y="36630"/>
                      <a:pt x="14745" y="36263"/>
                    </a:cubicBezTo>
                    <a:cubicBezTo>
                      <a:pt x="14211" y="35296"/>
                      <a:pt x="13411" y="34462"/>
                      <a:pt x="12944" y="33428"/>
                    </a:cubicBezTo>
                    <a:cubicBezTo>
                      <a:pt x="12410" y="32327"/>
                      <a:pt x="12310" y="31026"/>
                      <a:pt x="12143" y="29826"/>
                    </a:cubicBezTo>
                    <a:cubicBezTo>
                      <a:pt x="11709" y="26957"/>
                      <a:pt x="11476" y="24088"/>
                      <a:pt x="11442" y="21219"/>
                    </a:cubicBezTo>
                    <a:cubicBezTo>
                      <a:pt x="11409" y="20085"/>
                      <a:pt x="11442" y="18984"/>
                      <a:pt x="11476" y="17917"/>
                    </a:cubicBezTo>
                    <a:lnTo>
                      <a:pt x="11476" y="17850"/>
                    </a:lnTo>
                    <a:cubicBezTo>
                      <a:pt x="12944" y="15749"/>
                      <a:pt x="14345" y="13581"/>
                      <a:pt x="15712" y="11379"/>
                    </a:cubicBezTo>
                    <a:cubicBezTo>
                      <a:pt x="16613" y="9945"/>
                      <a:pt x="17513" y="8444"/>
                      <a:pt x="17947" y="6809"/>
                    </a:cubicBezTo>
                    <a:cubicBezTo>
                      <a:pt x="18347" y="5341"/>
                      <a:pt x="18247" y="3807"/>
                      <a:pt x="17580" y="2439"/>
                    </a:cubicBezTo>
                    <a:cubicBezTo>
                      <a:pt x="17013" y="1172"/>
                      <a:pt x="15846" y="271"/>
                      <a:pt x="14478" y="38"/>
                    </a:cubicBezTo>
                    <a:cubicBezTo>
                      <a:pt x="14297" y="12"/>
                      <a:pt x="14118" y="0"/>
                      <a:pt x="139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9"/>
              <p:cNvSpPr/>
              <p:nvPr/>
            </p:nvSpPr>
            <p:spPr>
              <a:xfrm>
                <a:off x="1562404" y="1782901"/>
                <a:ext cx="279400" cy="52488"/>
              </a:xfrm>
              <a:custGeom>
                <a:avLst/>
                <a:gdLst/>
                <a:ahLst/>
                <a:cxnLst/>
                <a:rect l="l" t="t" r="r" b="b"/>
                <a:pathLst>
                  <a:path w="8879" h="1668" extrusionOk="0">
                    <a:moveTo>
                      <a:pt x="6691" y="1"/>
                    </a:moveTo>
                    <a:cubicBezTo>
                      <a:pt x="4664" y="1"/>
                      <a:pt x="2641" y="214"/>
                      <a:pt x="640" y="641"/>
                    </a:cubicBezTo>
                    <a:cubicBezTo>
                      <a:pt x="0" y="793"/>
                      <a:pt x="194" y="1667"/>
                      <a:pt x="765" y="1667"/>
                    </a:cubicBezTo>
                    <a:cubicBezTo>
                      <a:pt x="820" y="1667"/>
                      <a:pt x="878" y="1659"/>
                      <a:pt x="940" y="1642"/>
                    </a:cubicBezTo>
                    <a:cubicBezTo>
                      <a:pt x="2874" y="1233"/>
                      <a:pt x="4875" y="1047"/>
                      <a:pt x="6870" y="1047"/>
                    </a:cubicBezTo>
                    <a:cubicBezTo>
                      <a:pt x="7318" y="1047"/>
                      <a:pt x="7765" y="1056"/>
                      <a:pt x="8212" y="1075"/>
                    </a:cubicBezTo>
                    <a:cubicBezTo>
                      <a:pt x="8222" y="1075"/>
                      <a:pt x="8233" y="1076"/>
                      <a:pt x="8243" y="1076"/>
                    </a:cubicBezTo>
                    <a:cubicBezTo>
                      <a:pt x="8879" y="1076"/>
                      <a:pt x="8868" y="74"/>
                      <a:pt x="8212" y="41"/>
                    </a:cubicBezTo>
                    <a:cubicBezTo>
                      <a:pt x="7705" y="14"/>
                      <a:pt x="7198" y="1"/>
                      <a:pt x="6691" y="1"/>
                    </a:cubicBezTo>
                    <a:close/>
                  </a:path>
                </a:pathLst>
              </a:custGeom>
              <a:solidFill>
                <a:srgbClr val="F08F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9"/>
              <p:cNvSpPr/>
              <p:nvPr/>
            </p:nvSpPr>
            <p:spPr>
              <a:xfrm>
                <a:off x="1925759" y="2763523"/>
                <a:ext cx="144876" cy="39901"/>
              </a:xfrm>
              <a:custGeom>
                <a:avLst/>
                <a:gdLst/>
                <a:ahLst/>
                <a:cxnLst/>
                <a:rect l="l" t="t" r="r" b="b"/>
                <a:pathLst>
                  <a:path w="4604" h="1268" extrusionOk="0">
                    <a:moveTo>
                      <a:pt x="4103" y="0"/>
                    </a:moveTo>
                    <a:lnTo>
                      <a:pt x="534" y="234"/>
                    </a:lnTo>
                    <a:cubicBezTo>
                      <a:pt x="234" y="234"/>
                      <a:pt x="0" y="467"/>
                      <a:pt x="0" y="734"/>
                    </a:cubicBezTo>
                    <a:cubicBezTo>
                      <a:pt x="0" y="1034"/>
                      <a:pt x="234" y="1268"/>
                      <a:pt x="534" y="1268"/>
                    </a:cubicBezTo>
                    <a:lnTo>
                      <a:pt x="4103" y="1034"/>
                    </a:lnTo>
                    <a:cubicBezTo>
                      <a:pt x="4370" y="1034"/>
                      <a:pt x="4604" y="801"/>
                      <a:pt x="4604" y="500"/>
                    </a:cubicBezTo>
                    <a:cubicBezTo>
                      <a:pt x="4604" y="234"/>
                      <a:pt x="4370" y="0"/>
                      <a:pt x="41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9"/>
              <p:cNvSpPr/>
              <p:nvPr/>
            </p:nvSpPr>
            <p:spPr>
              <a:xfrm>
                <a:off x="1928906" y="2683721"/>
                <a:ext cx="136475" cy="43079"/>
              </a:xfrm>
              <a:custGeom>
                <a:avLst/>
                <a:gdLst/>
                <a:ahLst/>
                <a:cxnLst/>
                <a:rect l="l" t="t" r="r" b="b"/>
                <a:pathLst>
                  <a:path w="4337" h="1369" extrusionOk="0">
                    <a:moveTo>
                      <a:pt x="3803" y="1"/>
                    </a:moveTo>
                    <a:lnTo>
                      <a:pt x="534" y="301"/>
                    </a:lnTo>
                    <a:cubicBezTo>
                      <a:pt x="234" y="301"/>
                      <a:pt x="0" y="535"/>
                      <a:pt x="0" y="835"/>
                    </a:cubicBezTo>
                    <a:cubicBezTo>
                      <a:pt x="0" y="1102"/>
                      <a:pt x="234" y="1335"/>
                      <a:pt x="534" y="1369"/>
                    </a:cubicBezTo>
                    <a:lnTo>
                      <a:pt x="3803" y="1068"/>
                    </a:lnTo>
                    <a:cubicBezTo>
                      <a:pt x="4070" y="1035"/>
                      <a:pt x="4303" y="835"/>
                      <a:pt x="4337" y="535"/>
                    </a:cubicBezTo>
                    <a:cubicBezTo>
                      <a:pt x="4303" y="234"/>
                      <a:pt x="4070" y="1"/>
                      <a:pt x="38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9"/>
              <p:cNvSpPr/>
              <p:nvPr/>
            </p:nvSpPr>
            <p:spPr>
              <a:xfrm>
                <a:off x="2307838" y="2757733"/>
                <a:ext cx="125996" cy="45187"/>
              </a:xfrm>
              <a:custGeom>
                <a:avLst/>
                <a:gdLst/>
                <a:ahLst/>
                <a:cxnLst/>
                <a:rect l="l" t="t" r="r" b="b"/>
                <a:pathLst>
                  <a:path w="4004" h="1436" extrusionOk="0">
                    <a:moveTo>
                      <a:pt x="566" y="0"/>
                    </a:moveTo>
                    <a:cubicBezTo>
                      <a:pt x="349" y="0"/>
                      <a:pt x="150" y="135"/>
                      <a:pt x="67" y="384"/>
                    </a:cubicBezTo>
                    <a:cubicBezTo>
                      <a:pt x="0" y="651"/>
                      <a:pt x="167" y="951"/>
                      <a:pt x="434" y="1018"/>
                    </a:cubicBezTo>
                    <a:lnTo>
                      <a:pt x="3303" y="1418"/>
                    </a:lnTo>
                    <a:cubicBezTo>
                      <a:pt x="3348" y="1430"/>
                      <a:pt x="3395" y="1435"/>
                      <a:pt x="3442" y="1435"/>
                    </a:cubicBezTo>
                    <a:cubicBezTo>
                      <a:pt x="3666" y="1435"/>
                      <a:pt x="3881" y="1306"/>
                      <a:pt x="3936" y="1085"/>
                    </a:cubicBezTo>
                    <a:cubicBezTo>
                      <a:pt x="4003" y="784"/>
                      <a:pt x="3870" y="518"/>
                      <a:pt x="3570" y="418"/>
                    </a:cubicBezTo>
                    <a:lnTo>
                      <a:pt x="701" y="17"/>
                    </a:lnTo>
                    <a:cubicBezTo>
                      <a:pt x="656" y="6"/>
                      <a:pt x="611" y="0"/>
                      <a:pt x="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9"/>
              <p:cNvSpPr/>
              <p:nvPr/>
            </p:nvSpPr>
            <p:spPr>
              <a:xfrm>
                <a:off x="2314131" y="2686427"/>
                <a:ext cx="125996" cy="45093"/>
              </a:xfrm>
              <a:custGeom>
                <a:avLst/>
                <a:gdLst/>
                <a:ahLst/>
                <a:cxnLst/>
                <a:rect l="l" t="t" r="r" b="b"/>
                <a:pathLst>
                  <a:path w="4004" h="1433" extrusionOk="0">
                    <a:moveTo>
                      <a:pt x="582" y="0"/>
                    </a:moveTo>
                    <a:cubicBezTo>
                      <a:pt x="358" y="0"/>
                      <a:pt x="152" y="155"/>
                      <a:pt x="67" y="382"/>
                    </a:cubicBezTo>
                    <a:cubicBezTo>
                      <a:pt x="0" y="649"/>
                      <a:pt x="167" y="949"/>
                      <a:pt x="434" y="1016"/>
                    </a:cubicBezTo>
                    <a:lnTo>
                      <a:pt x="3303" y="1416"/>
                    </a:lnTo>
                    <a:cubicBezTo>
                      <a:pt x="3348" y="1427"/>
                      <a:pt x="3394" y="1433"/>
                      <a:pt x="3440" y="1433"/>
                    </a:cubicBezTo>
                    <a:cubicBezTo>
                      <a:pt x="3665" y="1433"/>
                      <a:pt x="3881" y="1298"/>
                      <a:pt x="3937" y="1049"/>
                    </a:cubicBezTo>
                    <a:cubicBezTo>
                      <a:pt x="4003" y="782"/>
                      <a:pt x="3870" y="482"/>
                      <a:pt x="3570" y="415"/>
                    </a:cubicBezTo>
                    <a:lnTo>
                      <a:pt x="701" y="15"/>
                    </a:lnTo>
                    <a:cubicBezTo>
                      <a:pt x="661" y="5"/>
                      <a:pt x="621" y="0"/>
                      <a:pt x="5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9"/>
              <p:cNvSpPr/>
              <p:nvPr/>
            </p:nvSpPr>
            <p:spPr>
              <a:xfrm>
                <a:off x="2622575" y="2785802"/>
                <a:ext cx="125618" cy="54974"/>
              </a:xfrm>
              <a:custGeom>
                <a:avLst/>
                <a:gdLst/>
                <a:ahLst/>
                <a:cxnLst/>
                <a:rect l="l" t="t" r="r" b="b"/>
                <a:pathLst>
                  <a:path w="3992" h="1747" extrusionOk="0">
                    <a:moveTo>
                      <a:pt x="740" y="0"/>
                    </a:moveTo>
                    <a:cubicBezTo>
                      <a:pt x="194" y="0"/>
                      <a:pt x="0" y="874"/>
                      <a:pt x="639" y="1027"/>
                    </a:cubicBezTo>
                    <a:lnTo>
                      <a:pt x="3108" y="1727"/>
                    </a:lnTo>
                    <a:cubicBezTo>
                      <a:pt x="3160" y="1740"/>
                      <a:pt x="3210" y="1746"/>
                      <a:pt x="3258" y="1746"/>
                    </a:cubicBezTo>
                    <a:cubicBezTo>
                      <a:pt x="3811" y="1746"/>
                      <a:pt x="3992" y="911"/>
                      <a:pt x="3408" y="726"/>
                    </a:cubicBezTo>
                    <a:lnTo>
                      <a:pt x="906" y="26"/>
                    </a:lnTo>
                    <a:cubicBezTo>
                      <a:pt x="848" y="8"/>
                      <a:pt x="792" y="0"/>
                      <a:pt x="7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9"/>
              <p:cNvSpPr/>
              <p:nvPr/>
            </p:nvSpPr>
            <p:spPr>
              <a:xfrm>
                <a:off x="2641613" y="2716857"/>
                <a:ext cx="116556" cy="47138"/>
              </a:xfrm>
              <a:custGeom>
                <a:avLst/>
                <a:gdLst/>
                <a:ahLst/>
                <a:cxnLst/>
                <a:rect l="l" t="t" r="r" b="b"/>
                <a:pathLst>
                  <a:path w="3704" h="1498" extrusionOk="0">
                    <a:moveTo>
                      <a:pt x="581" y="1"/>
                    </a:moveTo>
                    <a:cubicBezTo>
                      <a:pt x="350" y="1"/>
                      <a:pt x="124" y="155"/>
                      <a:pt x="68" y="382"/>
                    </a:cubicBezTo>
                    <a:cubicBezTo>
                      <a:pt x="1" y="649"/>
                      <a:pt x="168" y="949"/>
                      <a:pt x="435" y="1016"/>
                    </a:cubicBezTo>
                    <a:lnTo>
                      <a:pt x="3003" y="1483"/>
                    </a:lnTo>
                    <a:cubicBezTo>
                      <a:pt x="3043" y="1493"/>
                      <a:pt x="3083" y="1498"/>
                      <a:pt x="3124" y="1498"/>
                    </a:cubicBezTo>
                    <a:cubicBezTo>
                      <a:pt x="3354" y="1498"/>
                      <a:pt x="3580" y="1343"/>
                      <a:pt x="3637" y="1116"/>
                    </a:cubicBezTo>
                    <a:cubicBezTo>
                      <a:pt x="3704" y="816"/>
                      <a:pt x="3537" y="549"/>
                      <a:pt x="3270" y="449"/>
                    </a:cubicBezTo>
                    <a:lnTo>
                      <a:pt x="701" y="15"/>
                    </a:lnTo>
                    <a:cubicBezTo>
                      <a:pt x="662" y="5"/>
                      <a:pt x="621" y="1"/>
                      <a:pt x="5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9"/>
              <p:cNvSpPr/>
              <p:nvPr/>
            </p:nvSpPr>
            <p:spPr>
              <a:xfrm>
                <a:off x="1673830" y="2069664"/>
                <a:ext cx="281351" cy="217503"/>
              </a:xfrm>
              <a:custGeom>
                <a:avLst/>
                <a:gdLst/>
                <a:ahLst/>
                <a:cxnLst/>
                <a:rect l="l" t="t" r="r" b="b"/>
                <a:pathLst>
                  <a:path w="8941" h="6912" extrusionOk="0">
                    <a:moveTo>
                      <a:pt x="5705" y="1"/>
                    </a:moveTo>
                    <a:lnTo>
                      <a:pt x="1" y="4671"/>
                    </a:lnTo>
                    <a:cubicBezTo>
                      <a:pt x="1" y="4671"/>
                      <a:pt x="1035" y="6439"/>
                      <a:pt x="2569" y="6872"/>
                    </a:cubicBezTo>
                    <a:cubicBezTo>
                      <a:pt x="2658" y="6899"/>
                      <a:pt x="2758" y="6912"/>
                      <a:pt x="2867" y="6912"/>
                    </a:cubicBezTo>
                    <a:cubicBezTo>
                      <a:pt x="4668" y="6912"/>
                      <a:pt x="8940" y="3470"/>
                      <a:pt x="8940" y="3470"/>
                    </a:cubicBezTo>
                    <a:lnTo>
                      <a:pt x="57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9" name="Google Shape;549;p39"/>
            <p:cNvSpPr/>
            <p:nvPr/>
          </p:nvSpPr>
          <p:spPr>
            <a:xfrm>
              <a:off x="6725997" y="1753742"/>
              <a:ext cx="593975" cy="189125"/>
            </a:xfrm>
            <a:custGeom>
              <a:avLst/>
              <a:gdLst/>
              <a:ahLst/>
              <a:cxnLst/>
              <a:rect l="l" t="t" r="r" b="b"/>
              <a:pathLst>
                <a:path w="23759" h="7565" extrusionOk="0">
                  <a:moveTo>
                    <a:pt x="41" y="7288"/>
                  </a:moveTo>
                  <a:cubicBezTo>
                    <a:pt x="-118" y="6717"/>
                    <a:pt x="200" y="4859"/>
                    <a:pt x="708" y="3859"/>
                  </a:cubicBezTo>
                  <a:cubicBezTo>
                    <a:pt x="1216" y="2859"/>
                    <a:pt x="1740" y="1907"/>
                    <a:pt x="3089" y="1288"/>
                  </a:cubicBezTo>
                  <a:cubicBezTo>
                    <a:pt x="4438" y="669"/>
                    <a:pt x="7217" y="145"/>
                    <a:pt x="8804" y="145"/>
                  </a:cubicBezTo>
                  <a:cubicBezTo>
                    <a:pt x="10392" y="145"/>
                    <a:pt x="11804" y="844"/>
                    <a:pt x="12614" y="1288"/>
                  </a:cubicBezTo>
                  <a:cubicBezTo>
                    <a:pt x="13424" y="1733"/>
                    <a:pt x="13329" y="2876"/>
                    <a:pt x="13662" y="2812"/>
                  </a:cubicBezTo>
                  <a:cubicBezTo>
                    <a:pt x="13996" y="2749"/>
                    <a:pt x="14075" y="1352"/>
                    <a:pt x="14615" y="907"/>
                  </a:cubicBezTo>
                  <a:cubicBezTo>
                    <a:pt x="15155" y="463"/>
                    <a:pt x="15965" y="288"/>
                    <a:pt x="16901" y="145"/>
                  </a:cubicBezTo>
                  <a:cubicBezTo>
                    <a:pt x="17838" y="2"/>
                    <a:pt x="19298" y="-46"/>
                    <a:pt x="20234" y="49"/>
                  </a:cubicBezTo>
                  <a:cubicBezTo>
                    <a:pt x="21171" y="144"/>
                    <a:pt x="21933" y="272"/>
                    <a:pt x="22520" y="716"/>
                  </a:cubicBezTo>
                  <a:cubicBezTo>
                    <a:pt x="23108" y="1161"/>
                    <a:pt x="23759" y="2303"/>
                    <a:pt x="23759" y="2716"/>
                  </a:cubicBezTo>
                  <a:cubicBezTo>
                    <a:pt x="23759" y="3129"/>
                    <a:pt x="23298" y="3114"/>
                    <a:pt x="22520" y="3193"/>
                  </a:cubicBezTo>
                  <a:cubicBezTo>
                    <a:pt x="21742" y="3273"/>
                    <a:pt x="20250" y="2971"/>
                    <a:pt x="19091" y="3193"/>
                  </a:cubicBezTo>
                  <a:cubicBezTo>
                    <a:pt x="17932" y="3415"/>
                    <a:pt x="17012" y="4177"/>
                    <a:pt x="15567" y="4526"/>
                  </a:cubicBezTo>
                  <a:cubicBezTo>
                    <a:pt x="14123" y="4875"/>
                    <a:pt x="12139" y="4923"/>
                    <a:pt x="10424" y="5288"/>
                  </a:cubicBezTo>
                  <a:cubicBezTo>
                    <a:pt x="8710" y="5653"/>
                    <a:pt x="6741" y="6384"/>
                    <a:pt x="5280" y="6717"/>
                  </a:cubicBezTo>
                  <a:cubicBezTo>
                    <a:pt x="3820" y="7050"/>
                    <a:pt x="2534" y="7193"/>
                    <a:pt x="1661" y="7288"/>
                  </a:cubicBezTo>
                  <a:cubicBezTo>
                    <a:pt x="788" y="7383"/>
                    <a:pt x="200" y="7860"/>
                    <a:pt x="41" y="7288"/>
                  </a:cubicBezTo>
                  <a:close/>
                </a:path>
              </a:pathLst>
            </a:custGeom>
            <a:solidFill>
              <a:schemeClr val="accent3"/>
            </a:solidFill>
            <a:ln>
              <a:noFill/>
            </a:ln>
          </p:spPr>
        </p:sp>
        <p:sp>
          <p:nvSpPr>
            <p:cNvPr id="550" name="Google Shape;550;p39"/>
            <p:cNvSpPr/>
            <p:nvPr/>
          </p:nvSpPr>
          <p:spPr>
            <a:xfrm>
              <a:off x="6358316" y="2523806"/>
              <a:ext cx="248775" cy="1047050"/>
            </a:xfrm>
            <a:custGeom>
              <a:avLst/>
              <a:gdLst/>
              <a:ahLst/>
              <a:cxnLst/>
              <a:rect l="l" t="t" r="r" b="b"/>
              <a:pathLst>
                <a:path w="9951" h="41882" extrusionOk="0">
                  <a:moveTo>
                    <a:pt x="2175" y="13"/>
                  </a:moveTo>
                  <a:cubicBezTo>
                    <a:pt x="1604" y="362"/>
                    <a:pt x="429" y="8554"/>
                    <a:pt x="175" y="12110"/>
                  </a:cubicBezTo>
                  <a:cubicBezTo>
                    <a:pt x="-79" y="15666"/>
                    <a:pt x="-159" y="17698"/>
                    <a:pt x="651" y="21349"/>
                  </a:cubicBezTo>
                  <a:cubicBezTo>
                    <a:pt x="1461" y="25000"/>
                    <a:pt x="3636" y="30604"/>
                    <a:pt x="5033" y="34017"/>
                  </a:cubicBezTo>
                  <a:cubicBezTo>
                    <a:pt x="6430" y="37430"/>
                    <a:pt x="8271" y="41399"/>
                    <a:pt x="9033" y="41828"/>
                  </a:cubicBezTo>
                  <a:cubicBezTo>
                    <a:pt x="9795" y="42257"/>
                    <a:pt x="10335" y="40113"/>
                    <a:pt x="9605" y="36589"/>
                  </a:cubicBezTo>
                  <a:cubicBezTo>
                    <a:pt x="8875" y="33065"/>
                    <a:pt x="5652" y="25111"/>
                    <a:pt x="4652" y="20682"/>
                  </a:cubicBezTo>
                  <a:cubicBezTo>
                    <a:pt x="3652" y="16253"/>
                    <a:pt x="4017" y="13459"/>
                    <a:pt x="3604" y="10014"/>
                  </a:cubicBezTo>
                  <a:cubicBezTo>
                    <a:pt x="3191" y="6569"/>
                    <a:pt x="2747" y="-336"/>
                    <a:pt x="2175" y="13"/>
                  </a:cubicBezTo>
                  <a:close/>
                </a:path>
              </a:pathLst>
            </a:custGeom>
            <a:solidFill>
              <a:schemeClr val="accent3"/>
            </a:solidFill>
            <a:ln>
              <a:noFill/>
            </a:ln>
          </p:spPr>
        </p:sp>
      </p:gr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6040" y="0"/>
            <a:ext cx="5282337" cy="1086257"/>
          </a:xfrm>
          <a:prstGeom prst="rect">
            <a:avLst/>
          </a:prstGeom>
        </p:spPr>
      </p:pic>
      <p:sp>
        <p:nvSpPr>
          <p:cNvPr id="5" name="مربع نص 4"/>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1</a:t>
            </a:r>
            <a:endParaRPr lang="ar-LY" sz="2000" b="1" dirty="0">
              <a:solidFill>
                <a:schemeClr val="accent6"/>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496"/>
                                        </p:tgtEl>
                                        <p:attrNameLst>
                                          <p:attrName>style.visibility</p:attrName>
                                        </p:attrNameLst>
                                      </p:cBhvr>
                                      <p:to>
                                        <p:strVal val="visible"/>
                                      </p:to>
                                    </p:set>
                                    <p:animEffect transition="in" filter="wheel(1)">
                                      <p:cBhvr>
                                        <p:cTn id="13" dur="2000"/>
                                        <p:tgtEl>
                                          <p:spTgt spid="496"/>
                                        </p:tgtEl>
                                      </p:cBhvr>
                                    </p:animEffect>
                                  </p:childTnLst>
                                </p:cTn>
                              </p:par>
                              <p:par>
                                <p:cTn id="14" presetID="21" presetClass="entr" presetSubtype="1" fill="hold" nodeType="withEffect">
                                  <p:stCondLst>
                                    <p:cond delay="0"/>
                                  </p:stCondLst>
                                  <p:childTnLst>
                                    <p:set>
                                      <p:cBhvr>
                                        <p:cTn id="15" dur="1" fill="hold">
                                          <p:stCondLst>
                                            <p:cond delay="0"/>
                                          </p:stCondLst>
                                        </p:cTn>
                                        <p:tgtEl>
                                          <p:spTgt spid="522"/>
                                        </p:tgtEl>
                                        <p:attrNameLst>
                                          <p:attrName>style.visibility</p:attrName>
                                        </p:attrNameLst>
                                      </p:cBhvr>
                                      <p:to>
                                        <p:strVal val="visible"/>
                                      </p:to>
                                    </p:set>
                                    <p:animEffect transition="in" filter="wheel(1)">
                                      <p:cBhvr>
                                        <p:cTn id="16" dur="2000"/>
                                        <p:tgtEl>
                                          <p:spTgt spid="52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94"/>
                                        </p:tgtEl>
                                        <p:attrNameLst>
                                          <p:attrName>style.visibility</p:attrName>
                                        </p:attrNameLst>
                                      </p:cBhvr>
                                      <p:to>
                                        <p:strVal val="visible"/>
                                      </p:to>
                                    </p:set>
                                    <p:animEffect transition="in" filter="fade">
                                      <p:cBhvr>
                                        <p:cTn id="21" dur="1000"/>
                                        <p:tgtEl>
                                          <p:spTgt spid="494"/>
                                        </p:tgtEl>
                                      </p:cBhvr>
                                    </p:animEffect>
                                    <p:anim calcmode="lin" valueType="num">
                                      <p:cBhvr>
                                        <p:cTn id="22" dur="1000" fill="hold"/>
                                        <p:tgtEl>
                                          <p:spTgt spid="494"/>
                                        </p:tgtEl>
                                        <p:attrNameLst>
                                          <p:attrName>ppt_x</p:attrName>
                                        </p:attrNameLst>
                                      </p:cBhvr>
                                      <p:tavLst>
                                        <p:tav tm="0">
                                          <p:val>
                                            <p:strVal val="#ppt_x"/>
                                          </p:val>
                                        </p:tav>
                                        <p:tav tm="100000">
                                          <p:val>
                                            <p:strVal val="#ppt_x"/>
                                          </p:val>
                                        </p:tav>
                                      </p:tavLst>
                                    </p:anim>
                                    <p:anim calcmode="lin" valueType="num">
                                      <p:cBhvr>
                                        <p:cTn id="23" dur="1000" fill="hold"/>
                                        <p:tgtEl>
                                          <p:spTgt spid="49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95">
                                            <p:txEl>
                                              <p:pRg st="0" end="0"/>
                                            </p:txEl>
                                          </p:spTgt>
                                        </p:tgtEl>
                                        <p:attrNameLst>
                                          <p:attrName>style.visibility</p:attrName>
                                        </p:attrNameLst>
                                      </p:cBhvr>
                                      <p:to>
                                        <p:strVal val="visible"/>
                                      </p:to>
                                    </p:set>
                                    <p:animEffect transition="in" filter="fade">
                                      <p:cBhvr>
                                        <p:cTn id="28" dur="1000"/>
                                        <p:tgtEl>
                                          <p:spTgt spid="495">
                                            <p:txEl>
                                              <p:pRg st="0" end="0"/>
                                            </p:txEl>
                                          </p:spTgt>
                                        </p:tgtEl>
                                      </p:cBhvr>
                                    </p:animEffect>
                                    <p:anim calcmode="lin" valueType="num">
                                      <p:cBhvr>
                                        <p:cTn id="29" dur="1000" fill="hold"/>
                                        <p:tgtEl>
                                          <p:spTgt spid="495">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95">
                                            <p:txEl>
                                              <p:pRg st="1" end="1"/>
                                            </p:txEl>
                                          </p:spTgt>
                                        </p:tgtEl>
                                        <p:attrNameLst>
                                          <p:attrName>style.visibility</p:attrName>
                                        </p:attrNameLst>
                                      </p:cBhvr>
                                      <p:to>
                                        <p:strVal val="visible"/>
                                      </p:to>
                                    </p:set>
                                    <p:animEffect transition="in" filter="fade">
                                      <p:cBhvr>
                                        <p:cTn id="35" dur="1000"/>
                                        <p:tgtEl>
                                          <p:spTgt spid="495">
                                            <p:txEl>
                                              <p:pRg st="1" end="1"/>
                                            </p:txEl>
                                          </p:spTgt>
                                        </p:tgtEl>
                                      </p:cBhvr>
                                    </p:animEffect>
                                    <p:anim calcmode="lin" valueType="num">
                                      <p:cBhvr>
                                        <p:cTn id="36" dur="1000" fill="hold"/>
                                        <p:tgtEl>
                                          <p:spTgt spid="495">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49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95">
                                            <p:txEl>
                                              <p:pRg st="2" end="2"/>
                                            </p:txEl>
                                          </p:spTgt>
                                        </p:tgtEl>
                                        <p:attrNameLst>
                                          <p:attrName>style.visibility</p:attrName>
                                        </p:attrNameLst>
                                      </p:cBhvr>
                                      <p:to>
                                        <p:strVal val="visible"/>
                                      </p:to>
                                    </p:set>
                                    <p:animEffect transition="in" filter="fade">
                                      <p:cBhvr>
                                        <p:cTn id="42" dur="1000"/>
                                        <p:tgtEl>
                                          <p:spTgt spid="495">
                                            <p:txEl>
                                              <p:pRg st="2" end="2"/>
                                            </p:txEl>
                                          </p:spTgt>
                                        </p:tgtEl>
                                      </p:cBhvr>
                                    </p:animEffect>
                                    <p:anim calcmode="lin" valueType="num">
                                      <p:cBhvr>
                                        <p:cTn id="43" dur="1000" fill="hold"/>
                                        <p:tgtEl>
                                          <p:spTgt spid="495">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49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95">
                                            <p:txEl>
                                              <p:pRg st="3" end="3"/>
                                            </p:txEl>
                                          </p:spTgt>
                                        </p:tgtEl>
                                        <p:attrNameLst>
                                          <p:attrName>style.visibility</p:attrName>
                                        </p:attrNameLst>
                                      </p:cBhvr>
                                      <p:to>
                                        <p:strVal val="visible"/>
                                      </p:to>
                                    </p:set>
                                    <p:animEffect transition="in" filter="fade">
                                      <p:cBhvr>
                                        <p:cTn id="49" dur="1000"/>
                                        <p:tgtEl>
                                          <p:spTgt spid="495">
                                            <p:txEl>
                                              <p:pRg st="3" end="3"/>
                                            </p:txEl>
                                          </p:spTgt>
                                        </p:tgtEl>
                                      </p:cBhvr>
                                    </p:animEffect>
                                    <p:anim calcmode="lin" valueType="num">
                                      <p:cBhvr>
                                        <p:cTn id="50" dur="1000" fill="hold"/>
                                        <p:tgtEl>
                                          <p:spTgt spid="495">
                                            <p:txEl>
                                              <p:pRg st="3" end="3"/>
                                            </p:txEl>
                                          </p:spTgt>
                                        </p:tgtEl>
                                        <p:attrNameLst>
                                          <p:attrName>ppt_x</p:attrName>
                                        </p:attrNameLst>
                                      </p:cBhvr>
                                      <p:tavLst>
                                        <p:tav tm="0">
                                          <p:val>
                                            <p:strVal val="#ppt_x"/>
                                          </p:val>
                                        </p:tav>
                                        <p:tav tm="100000">
                                          <p:val>
                                            <p:strVal val="#ppt_x"/>
                                          </p:val>
                                        </p:tav>
                                      </p:tavLst>
                                    </p:anim>
                                    <p:anim calcmode="lin" valueType="num">
                                      <p:cBhvr>
                                        <p:cTn id="51" dur="1000" fill="hold"/>
                                        <p:tgtEl>
                                          <p:spTgt spid="49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95">
                                            <p:txEl>
                                              <p:pRg st="10" end="10"/>
                                            </p:txEl>
                                          </p:spTgt>
                                        </p:tgtEl>
                                        <p:attrNameLst>
                                          <p:attrName>style.visibility</p:attrName>
                                        </p:attrNameLst>
                                      </p:cBhvr>
                                      <p:to>
                                        <p:strVal val="visible"/>
                                      </p:to>
                                    </p:set>
                                    <p:animEffect transition="in" filter="fade">
                                      <p:cBhvr>
                                        <p:cTn id="56" dur="1000"/>
                                        <p:tgtEl>
                                          <p:spTgt spid="495">
                                            <p:txEl>
                                              <p:pRg st="10" end="10"/>
                                            </p:txEl>
                                          </p:spTgt>
                                        </p:tgtEl>
                                      </p:cBhvr>
                                    </p:animEffect>
                                    <p:anim calcmode="lin" valueType="num">
                                      <p:cBhvr>
                                        <p:cTn id="57" dur="1000" fill="hold"/>
                                        <p:tgtEl>
                                          <p:spTgt spid="495">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49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p:bldP spid="495"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5"/>
        <p:cNvGrpSpPr/>
        <p:nvPr/>
      </p:nvGrpSpPr>
      <p:grpSpPr>
        <a:xfrm>
          <a:off x="0" y="0"/>
          <a:ext cx="0" cy="0"/>
          <a:chOff x="0" y="0"/>
          <a:chExt cx="0" cy="0"/>
        </a:xfrm>
      </p:grpSpPr>
      <p:sp>
        <p:nvSpPr>
          <p:cNvPr id="906" name="Google Shape;906;p46"/>
          <p:cNvSpPr/>
          <p:nvPr/>
        </p:nvSpPr>
        <p:spPr>
          <a:xfrm>
            <a:off x="4174344" y="1503691"/>
            <a:ext cx="291600" cy="291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6"/>
          <p:cNvSpPr/>
          <p:nvPr/>
        </p:nvSpPr>
        <p:spPr>
          <a:xfrm>
            <a:off x="4845856" y="2013278"/>
            <a:ext cx="291600" cy="291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6"/>
          <p:cNvSpPr/>
          <p:nvPr/>
        </p:nvSpPr>
        <p:spPr>
          <a:xfrm>
            <a:off x="4819663" y="2608591"/>
            <a:ext cx="291600" cy="291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6"/>
          <p:cNvSpPr/>
          <p:nvPr/>
        </p:nvSpPr>
        <p:spPr>
          <a:xfrm>
            <a:off x="4210063" y="2460953"/>
            <a:ext cx="291600" cy="291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6"/>
          <p:cNvSpPr/>
          <p:nvPr/>
        </p:nvSpPr>
        <p:spPr>
          <a:xfrm>
            <a:off x="4088619" y="2815759"/>
            <a:ext cx="291600" cy="291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6"/>
          <p:cNvSpPr/>
          <p:nvPr/>
        </p:nvSpPr>
        <p:spPr>
          <a:xfrm>
            <a:off x="4879194" y="4054009"/>
            <a:ext cx="291600" cy="291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6"/>
          <p:cNvSpPr txBox="1">
            <a:spLocks noGrp="1"/>
          </p:cNvSpPr>
          <p:nvPr>
            <p:ph type="title"/>
          </p:nvPr>
        </p:nvSpPr>
        <p:spPr>
          <a:xfrm>
            <a:off x="549646" y="142620"/>
            <a:ext cx="7721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 </a:t>
            </a:r>
            <a:r>
              <a:rPr lang="en" dirty="0" smtClean="0">
                <a:solidFill>
                  <a:srgbClr val="FF0000"/>
                </a:solidFill>
              </a:rPr>
              <a:t>04</a:t>
            </a:r>
            <a:r>
              <a:rPr lang="en" dirty="0" smtClean="0"/>
              <a:t> THE </a:t>
            </a:r>
            <a:r>
              <a:rPr lang="en" dirty="0"/>
              <a:t>EFFECTS OF </a:t>
            </a:r>
            <a:r>
              <a:rPr lang="en" dirty="0" smtClean="0"/>
              <a:t>DIABETES </a:t>
            </a:r>
            <a:endParaRPr dirty="0"/>
          </a:p>
        </p:txBody>
      </p:sp>
      <p:sp>
        <p:nvSpPr>
          <p:cNvPr id="913" name="Google Shape;913;p46"/>
          <p:cNvSpPr txBox="1"/>
          <p:nvPr/>
        </p:nvSpPr>
        <p:spPr>
          <a:xfrm>
            <a:off x="5458994" y="1492975"/>
            <a:ext cx="3685006" cy="3150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US" sz="2500" dirty="0" smtClean="0">
                <a:solidFill>
                  <a:schemeClr val="dk2"/>
                </a:solidFill>
                <a:latin typeface="Bungee"/>
                <a:ea typeface="Bungee"/>
                <a:cs typeface="Bungee"/>
                <a:sym typeface="Bungee"/>
              </a:rPr>
              <a:t>Increase risk of myocardial infarction </a:t>
            </a:r>
            <a:endParaRPr sz="2500" dirty="0">
              <a:solidFill>
                <a:schemeClr val="dk2"/>
              </a:solidFill>
              <a:latin typeface="Bungee"/>
              <a:ea typeface="Bungee"/>
              <a:cs typeface="Bungee"/>
              <a:sym typeface="Bungee"/>
            </a:endParaRPr>
          </a:p>
        </p:txBody>
      </p:sp>
      <p:sp>
        <p:nvSpPr>
          <p:cNvPr id="914" name="Google Shape;914;p46"/>
          <p:cNvSpPr txBox="1"/>
          <p:nvPr/>
        </p:nvSpPr>
        <p:spPr>
          <a:xfrm>
            <a:off x="709475" y="1882418"/>
            <a:ext cx="1996800" cy="474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endParaRPr sz="1600" dirty="0">
              <a:solidFill>
                <a:schemeClr val="dk1"/>
              </a:solidFill>
              <a:latin typeface="Cairo"/>
              <a:ea typeface="Cairo"/>
              <a:cs typeface="Cairo"/>
              <a:sym typeface="Cairo"/>
            </a:endParaRPr>
          </a:p>
        </p:txBody>
      </p:sp>
      <p:sp>
        <p:nvSpPr>
          <p:cNvPr id="915" name="Google Shape;915;p46"/>
          <p:cNvSpPr txBox="1"/>
          <p:nvPr/>
        </p:nvSpPr>
        <p:spPr>
          <a:xfrm>
            <a:off x="709475" y="4090849"/>
            <a:ext cx="1996800" cy="475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endParaRPr sz="1600" dirty="0">
              <a:solidFill>
                <a:schemeClr val="dk1"/>
              </a:solidFill>
              <a:latin typeface="Cairo"/>
              <a:ea typeface="Cairo"/>
              <a:cs typeface="Cairo"/>
              <a:sym typeface="Cairo"/>
            </a:endParaRPr>
          </a:p>
        </p:txBody>
      </p:sp>
      <p:sp>
        <p:nvSpPr>
          <p:cNvPr id="916" name="Google Shape;916;p46"/>
          <p:cNvSpPr txBox="1"/>
          <p:nvPr/>
        </p:nvSpPr>
        <p:spPr>
          <a:xfrm>
            <a:off x="6437650" y="1882402"/>
            <a:ext cx="1996800" cy="474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1600" dirty="0">
              <a:solidFill>
                <a:schemeClr val="dk1"/>
              </a:solidFill>
              <a:latin typeface="Cairo"/>
              <a:ea typeface="Cairo"/>
              <a:cs typeface="Cairo"/>
              <a:sym typeface="Cairo"/>
            </a:endParaRPr>
          </a:p>
        </p:txBody>
      </p:sp>
      <p:sp>
        <p:nvSpPr>
          <p:cNvPr id="917" name="Google Shape;917;p46"/>
          <p:cNvSpPr txBox="1"/>
          <p:nvPr/>
        </p:nvSpPr>
        <p:spPr>
          <a:xfrm>
            <a:off x="-329381" y="2453811"/>
            <a:ext cx="3618970" cy="314100"/>
          </a:xfrm>
          <a:prstGeom prst="rect">
            <a:avLst/>
          </a:prstGeom>
          <a:noFill/>
          <a:ln>
            <a:noFill/>
          </a:ln>
        </p:spPr>
        <p:txBody>
          <a:bodyPr spcFirstLastPara="1" wrap="square" lIns="91425" tIns="91425" rIns="91425" bIns="91425" anchor="ctr" anchorCtr="0">
            <a:noAutofit/>
          </a:bodyPr>
          <a:lstStyle/>
          <a:p>
            <a:pPr lvl="0" algn="r"/>
            <a:r>
              <a:rPr lang="en-US" sz="2500" dirty="0">
                <a:solidFill>
                  <a:schemeClr val="dk2"/>
                </a:solidFill>
                <a:latin typeface="Bungee"/>
                <a:ea typeface="Bungee"/>
                <a:cs typeface="Bungee"/>
              </a:rPr>
              <a:t>nonalcoholic fatty liver disease</a:t>
            </a:r>
            <a:endParaRPr sz="2500" dirty="0">
              <a:solidFill>
                <a:schemeClr val="dk2"/>
              </a:solidFill>
              <a:latin typeface="Bungee"/>
              <a:ea typeface="Bungee"/>
              <a:cs typeface="Bungee"/>
              <a:sym typeface="Bungee"/>
            </a:endParaRPr>
          </a:p>
        </p:txBody>
      </p:sp>
      <p:sp>
        <p:nvSpPr>
          <p:cNvPr id="918" name="Google Shape;918;p46"/>
          <p:cNvSpPr txBox="1"/>
          <p:nvPr/>
        </p:nvSpPr>
        <p:spPr>
          <a:xfrm>
            <a:off x="6437650" y="3703138"/>
            <a:ext cx="2603608" cy="3150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US" sz="2500" dirty="0" smtClean="0">
                <a:solidFill>
                  <a:schemeClr val="dk2"/>
                </a:solidFill>
                <a:latin typeface="Bungee"/>
                <a:ea typeface="Bungee"/>
                <a:cs typeface="Bungee"/>
                <a:sym typeface="Bungee"/>
              </a:rPr>
              <a:t>neuropathy</a:t>
            </a:r>
            <a:endParaRPr sz="2500" dirty="0">
              <a:solidFill>
                <a:schemeClr val="dk2"/>
              </a:solidFill>
              <a:latin typeface="Bungee"/>
              <a:ea typeface="Bungee"/>
              <a:cs typeface="Bungee"/>
              <a:sym typeface="Bungee"/>
            </a:endParaRPr>
          </a:p>
        </p:txBody>
      </p:sp>
      <p:sp>
        <p:nvSpPr>
          <p:cNvPr id="919" name="Google Shape;919;p46"/>
          <p:cNvSpPr txBox="1"/>
          <p:nvPr/>
        </p:nvSpPr>
        <p:spPr>
          <a:xfrm>
            <a:off x="394354" y="3142720"/>
            <a:ext cx="1996800" cy="474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endParaRPr sz="1600" dirty="0">
              <a:solidFill>
                <a:schemeClr val="dk1"/>
              </a:solidFill>
              <a:latin typeface="Cairo"/>
              <a:ea typeface="Cairo"/>
              <a:cs typeface="Cairo"/>
              <a:sym typeface="Cairo"/>
            </a:endParaRPr>
          </a:p>
        </p:txBody>
      </p:sp>
      <p:sp>
        <p:nvSpPr>
          <p:cNvPr id="921" name="Google Shape;921;p46"/>
          <p:cNvSpPr txBox="1"/>
          <p:nvPr/>
        </p:nvSpPr>
        <p:spPr>
          <a:xfrm>
            <a:off x="6437650" y="2986626"/>
            <a:ext cx="1996800" cy="474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1600" dirty="0">
              <a:solidFill>
                <a:schemeClr val="dk1"/>
              </a:solidFill>
              <a:latin typeface="Cairo"/>
              <a:ea typeface="Cairo"/>
              <a:cs typeface="Cairo"/>
              <a:sym typeface="Cairo"/>
            </a:endParaRPr>
          </a:p>
        </p:txBody>
      </p:sp>
      <p:sp>
        <p:nvSpPr>
          <p:cNvPr id="922" name="Google Shape;922;p46"/>
          <p:cNvSpPr txBox="1"/>
          <p:nvPr/>
        </p:nvSpPr>
        <p:spPr>
          <a:xfrm>
            <a:off x="0" y="1492975"/>
            <a:ext cx="2706275" cy="3150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US" sz="2500" dirty="0" smtClean="0">
                <a:solidFill>
                  <a:schemeClr val="dk2"/>
                </a:solidFill>
                <a:latin typeface="Bungee"/>
                <a:ea typeface="Bungee"/>
                <a:cs typeface="Bungee"/>
                <a:sym typeface="Bungee"/>
              </a:rPr>
              <a:t>Retinopathy</a:t>
            </a:r>
            <a:endParaRPr sz="2500" dirty="0">
              <a:solidFill>
                <a:schemeClr val="dk2"/>
              </a:solidFill>
              <a:latin typeface="Bungee"/>
              <a:ea typeface="Bungee"/>
              <a:cs typeface="Bungee"/>
              <a:sym typeface="Bungee"/>
            </a:endParaRPr>
          </a:p>
        </p:txBody>
      </p:sp>
      <p:sp>
        <p:nvSpPr>
          <p:cNvPr id="923" name="Google Shape;923;p46"/>
          <p:cNvSpPr txBox="1"/>
          <p:nvPr/>
        </p:nvSpPr>
        <p:spPr>
          <a:xfrm>
            <a:off x="917950" y="3930395"/>
            <a:ext cx="2418599" cy="3150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US" sz="2500" dirty="0" smtClean="0">
                <a:solidFill>
                  <a:schemeClr val="dk2"/>
                </a:solidFill>
                <a:latin typeface="Bungee"/>
                <a:ea typeface="Bungee"/>
                <a:cs typeface="Bungee"/>
                <a:sym typeface="Bungee"/>
              </a:rPr>
              <a:t>Abdominal pain and vomiting </a:t>
            </a:r>
            <a:endParaRPr sz="2500" dirty="0">
              <a:solidFill>
                <a:schemeClr val="dk2"/>
              </a:solidFill>
              <a:latin typeface="Bungee"/>
              <a:ea typeface="Bungee"/>
              <a:cs typeface="Bungee"/>
              <a:sym typeface="Bungee"/>
            </a:endParaRPr>
          </a:p>
        </p:txBody>
      </p:sp>
      <p:sp>
        <p:nvSpPr>
          <p:cNvPr id="924" name="Google Shape;924;p46"/>
          <p:cNvSpPr txBox="1"/>
          <p:nvPr/>
        </p:nvSpPr>
        <p:spPr>
          <a:xfrm>
            <a:off x="5742654" y="3172516"/>
            <a:ext cx="1996800" cy="314100"/>
          </a:xfrm>
          <a:prstGeom prst="rect">
            <a:avLst/>
          </a:prstGeom>
          <a:noFill/>
          <a:ln>
            <a:noFill/>
          </a:ln>
        </p:spPr>
        <p:txBody>
          <a:bodyPr spcFirstLastPara="1" wrap="square" lIns="91425" tIns="91425" rIns="91425" bIns="91425" anchor="ctr" anchorCtr="0">
            <a:noAutofit/>
          </a:bodyPr>
          <a:lstStyle/>
          <a:p>
            <a:r>
              <a:rPr lang="en-US" sz="2500" dirty="0" smtClean="0">
                <a:solidFill>
                  <a:schemeClr val="dk2"/>
                </a:solidFill>
                <a:latin typeface="Bungee"/>
                <a:ea typeface="Bungee"/>
                <a:cs typeface="Bungee"/>
                <a:sym typeface="Bungee"/>
              </a:rPr>
              <a:t>renal failure</a:t>
            </a:r>
            <a:endParaRPr lang="en-US" sz="2500" dirty="0">
              <a:solidFill>
                <a:schemeClr val="dk2"/>
              </a:solidFill>
              <a:latin typeface="Bungee"/>
              <a:ea typeface="Bungee"/>
              <a:cs typeface="Bungee"/>
              <a:sym typeface="Bungee"/>
            </a:endParaRPr>
          </a:p>
          <a:p>
            <a:pPr marL="0" lvl="0" indent="0" algn="l" rtl="0">
              <a:lnSpc>
                <a:spcPct val="100000"/>
              </a:lnSpc>
              <a:spcBef>
                <a:spcPts val="0"/>
              </a:spcBef>
              <a:spcAft>
                <a:spcPts val="0"/>
              </a:spcAft>
              <a:buNone/>
            </a:pPr>
            <a:endParaRPr sz="2500" dirty="0">
              <a:solidFill>
                <a:schemeClr val="dk2"/>
              </a:solidFill>
              <a:latin typeface="Bungee"/>
              <a:ea typeface="Bungee"/>
              <a:cs typeface="Bungee"/>
              <a:sym typeface="Bungee"/>
            </a:endParaRPr>
          </a:p>
        </p:txBody>
      </p:sp>
      <p:cxnSp>
        <p:nvCxnSpPr>
          <p:cNvPr id="925" name="Google Shape;925;p46"/>
          <p:cNvCxnSpPr>
            <a:stCxn id="913" idx="1"/>
            <a:endCxn id="907" idx="6"/>
          </p:cNvCxnSpPr>
          <p:nvPr/>
        </p:nvCxnSpPr>
        <p:spPr>
          <a:xfrm rot="10800000" flipV="1">
            <a:off x="5137456" y="1650474"/>
            <a:ext cx="321538" cy="508603"/>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926" name="Google Shape;926;p46"/>
          <p:cNvCxnSpPr>
            <a:stCxn id="908" idx="6"/>
            <a:endCxn id="924" idx="1"/>
          </p:cNvCxnSpPr>
          <p:nvPr/>
        </p:nvCxnSpPr>
        <p:spPr>
          <a:xfrm>
            <a:off x="5111263" y="2754391"/>
            <a:ext cx="631391" cy="575175"/>
          </a:xfrm>
          <a:prstGeom prst="straightConnector1">
            <a:avLst/>
          </a:prstGeom>
          <a:noFill/>
          <a:ln w="19050" cap="flat" cmpd="sng">
            <a:solidFill>
              <a:schemeClr val="accent1"/>
            </a:solidFill>
            <a:prstDash val="solid"/>
            <a:round/>
            <a:headEnd type="none" w="med" len="med"/>
            <a:tailEnd type="none" w="med" len="med"/>
          </a:ln>
        </p:spPr>
      </p:cxnSp>
      <p:cxnSp>
        <p:nvCxnSpPr>
          <p:cNvPr id="927" name="Google Shape;927;p46"/>
          <p:cNvCxnSpPr>
            <a:stCxn id="918" idx="1"/>
            <a:endCxn id="911" idx="6"/>
          </p:cNvCxnSpPr>
          <p:nvPr/>
        </p:nvCxnSpPr>
        <p:spPr>
          <a:xfrm rot="10800000" flipV="1">
            <a:off x="5170794" y="3860637"/>
            <a:ext cx="1266856" cy="339171"/>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928" name="Google Shape;928;p46"/>
          <p:cNvCxnSpPr>
            <a:stCxn id="917" idx="3"/>
            <a:endCxn id="909" idx="2"/>
          </p:cNvCxnSpPr>
          <p:nvPr/>
        </p:nvCxnSpPr>
        <p:spPr>
          <a:xfrm flipV="1">
            <a:off x="3289589" y="2606753"/>
            <a:ext cx="920474" cy="4108"/>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929" name="Google Shape;929;p46"/>
          <p:cNvCxnSpPr>
            <a:stCxn id="923" idx="3"/>
            <a:endCxn id="910" idx="2"/>
          </p:cNvCxnSpPr>
          <p:nvPr/>
        </p:nvCxnSpPr>
        <p:spPr>
          <a:xfrm flipV="1">
            <a:off x="3336549" y="2961559"/>
            <a:ext cx="752070" cy="1126336"/>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930" name="Google Shape;930;p46"/>
          <p:cNvCxnSpPr>
            <a:stCxn id="906" idx="2"/>
            <a:endCxn id="922" idx="3"/>
          </p:cNvCxnSpPr>
          <p:nvPr/>
        </p:nvCxnSpPr>
        <p:spPr>
          <a:xfrm flipH="1">
            <a:off x="2706275" y="1649491"/>
            <a:ext cx="1468069" cy="984"/>
          </a:xfrm>
          <a:prstGeom prst="straightConnector1">
            <a:avLst/>
          </a:prstGeom>
          <a:noFill/>
          <a:ln w="19050" cap="flat" cmpd="sng">
            <a:solidFill>
              <a:srgbClr val="FE5145"/>
            </a:solidFill>
            <a:prstDash val="solid"/>
            <a:round/>
            <a:headEnd type="none" w="med" len="med"/>
            <a:tailEnd type="none" w="med" len="med"/>
          </a:ln>
        </p:spPr>
      </p:cxnSp>
      <p:grpSp>
        <p:nvGrpSpPr>
          <p:cNvPr id="931" name="Google Shape;931;p46"/>
          <p:cNvGrpSpPr/>
          <p:nvPr/>
        </p:nvGrpSpPr>
        <p:grpSpPr>
          <a:xfrm>
            <a:off x="3903206" y="2731576"/>
            <a:ext cx="121422" cy="84185"/>
            <a:chOff x="1905578" y="2680132"/>
            <a:chExt cx="183002" cy="126880"/>
          </a:xfrm>
        </p:grpSpPr>
        <p:sp>
          <p:nvSpPr>
            <p:cNvPr id="932" name="Google Shape;932;p46"/>
            <p:cNvSpPr/>
            <p:nvPr/>
          </p:nvSpPr>
          <p:spPr>
            <a:xfrm>
              <a:off x="1943704" y="2767112"/>
              <a:ext cx="144876" cy="39901"/>
            </a:xfrm>
            <a:custGeom>
              <a:avLst/>
              <a:gdLst/>
              <a:ahLst/>
              <a:cxnLst/>
              <a:rect l="l" t="t" r="r" b="b"/>
              <a:pathLst>
                <a:path w="4604" h="1268" extrusionOk="0">
                  <a:moveTo>
                    <a:pt x="4103" y="0"/>
                  </a:moveTo>
                  <a:lnTo>
                    <a:pt x="534" y="234"/>
                  </a:lnTo>
                  <a:cubicBezTo>
                    <a:pt x="234" y="234"/>
                    <a:pt x="0" y="467"/>
                    <a:pt x="0" y="734"/>
                  </a:cubicBezTo>
                  <a:cubicBezTo>
                    <a:pt x="0" y="1034"/>
                    <a:pt x="234" y="1268"/>
                    <a:pt x="534" y="1268"/>
                  </a:cubicBezTo>
                  <a:lnTo>
                    <a:pt x="4103" y="1034"/>
                  </a:lnTo>
                  <a:cubicBezTo>
                    <a:pt x="4370" y="1034"/>
                    <a:pt x="4604" y="801"/>
                    <a:pt x="4604" y="500"/>
                  </a:cubicBezTo>
                  <a:cubicBezTo>
                    <a:pt x="4604" y="234"/>
                    <a:pt x="4370" y="0"/>
                    <a:pt x="4103" y="0"/>
                  </a:cubicBezTo>
                  <a:close/>
                </a:path>
              </a:pathLst>
            </a:custGeom>
            <a:solidFill>
              <a:srgbClr val="DD5E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6"/>
            <p:cNvSpPr/>
            <p:nvPr/>
          </p:nvSpPr>
          <p:spPr>
            <a:xfrm>
              <a:off x="1905578" y="2680132"/>
              <a:ext cx="136475" cy="43079"/>
            </a:xfrm>
            <a:custGeom>
              <a:avLst/>
              <a:gdLst/>
              <a:ahLst/>
              <a:cxnLst/>
              <a:rect l="l" t="t" r="r" b="b"/>
              <a:pathLst>
                <a:path w="4337" h="1369" extrusionOk="0">
                  <a:moveTo>
                    <a:pt x="3803" y="1"/>
                  </a:moveTo>
                  <a:lnTo>
                    <a:pt x="534" y="301"/>
                  </a:lnTo>
                  <a:cubicBezTo>
                    <a:pt x="234" y="301"/>
                    <a:pt x="0" y="535"/>
                    <a:pt x="0" y="835"/>
                  </a:cubicBezTo>
                  <a:cubicBezTo>
                    <a:pt x="0" y="1102"/>
                    <a:pt x="234" y="1335"/>
                    <a:pt x="534" y="1369"/>
                  </a:cubicBezTo>
                  <a:lnTo>
                    <a:pt x="3803" y="1068"/>
                  </a:lnTo>
                  <a:cubicBezTo>
                    <a:pt x="4070" y="1035"/>
                    <a:pt x="4303" y="835"/>
                    <a:pt x="4337" y="535"/>
                  </a:cubicBezTo>
                  <a:cubicBezTo>
                    <a:pt x="4303" y="234"/>
                    <a:pt x="4070" y="1"/>
                    <a:pt x="3803" y="1"/>
                  </a:cubicBezTo>
                  <a:close/>
                </a:path>
              </a:pathLst>
            </a:custGeom>
            <a:solidFill>
              <a:srgbClr val="DD5E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4" name="Google Shape;934;p46"/>
          <p:cNvGrpSpPr/>
          <p:nvPr/>
        </p:nvGrpSpPr>
        <p:grpSpPr>
          <a:xfrm flipH="1">
            <a:off x="5142218" y="2700626"/>
            <a:ext cx="121422" cy="84185"/>
            <a:chOff x="1905578" y="2680132"/>
            <a:chExt cx="183002" cy="126880"/>
          </a:xfrm>
        </p:grpSpPr>
        <p:sp>
          <p:nvSpPr>
            <p:cNvPr id="935" name="Google Shape;935;p46"/>
            <p:cNvSpPr/>
            <p:nvPr/>
          </p:nvSpPr>
          <p:spPr>
            <a:xfrm>
              <a:off x="1943704" y="2767112"/>
              <a:ext cx="144876" cy="39901"/>
            </a:xfrm>
            <a:custGeom>
              <a:avLst/>
              <a:gdLst/>
              <a:ahLst/>
              <a:cxnLst/>
              <a:rect l="l" t="t" r="r" b="b"/>
              <a:pathLst>
                <a:path w="4604" h="1268" extrusionOk="0">
                  <a:moveTo>
                    <a:pt x="4103" y="0"/>
                  </a:moveTo>
                  <a:lnTo>
                    <a:pt x="534" y="234"/>
                  </a:lnTo>
                  <a:cubicBezTo>
                    <a:pt x="234" y="234"/>
                    <a:pt x="0" y="467"/>
                    <a:pt x="0" y="734"/>
                  </a:cubicBezTo>
                  <a:cubicBezTo>
                    <a:pt x="0" y="1034"/>
                    <a:pt x="234" y="1268"/>
                    <a:pt x="534" y="1268"/>
                  </a:cubicBezTo>
                  <a:lnTo>
                    <a:pt x="4103" y="1034"/>
                  </a:lnTo>
                  <a:cubicBezTo>
                    <a:pt x="4370" y="1034"/>
                    <a:pt x="4604" y="801"/>
                    <a:pt x="4604" y="500"/>
                  </a:cubicBezTo>
                  <a:cubicBezTo>
                    <a:pt x="4604" y="234"/>
                    <a:pt x="4370" y="0"/>
                    <a:pt x="4103" y="0"/>
                  </a:cubicBezTo>
                  <a:close/>
                </a:path>
              </a:pathLst>
            </a:custGeom>
            <a:solidFill>
              <a:srgbClr val="DD5E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6"/>
            <p:cNvSpPr/>
            <p:nvPr/>
          </p:nvSpPr>
          <p:spPr>
            <a:xfrm>
              <a:off x="1905578" y="2680132"/>
              <a:ext cx="136475" cy="43079"/>
            </a:xfrm>
            <a:custGeom>
              <a:avLst/>
              <a:gdLst/>
              <a:ahLst/>
              <a:cxnLst/>
              <a:rect l="l" t="t" r="r" b="b"/>
              <a:pathLst>
                <a:path w="4337" h="1369" extrusionOk="0">
                  <a:moveTo>
                    <a:pt x="3803" y="1"/>
                  </a:moveTo>
                  <a:lnTo>
                    <a:pt x="534" y="301"/>
                  </a:lnTo>
                  <a:cubicBezTo>
                    <a:pt x="234" y="301"/>
                    <a:pt x="0" y="535"/>
                    <a:pt x="0" y="835"/>
                  </a:cubicBezTo>
                  <a:cubicBezTo>
                    <a:pt x="0" y="1102"/>
                    <a:pt x="234" y="1335"/>
                    <a:pt x="534" y="1369"/>
                  </a:cubicBezTo>
                  <a:lnTo>
                    <a:pt x="3803" y="1068"/>
                  </a:lnTo>
                  <a:cubicBezTo>
                    <a:pt x="4070" y="1035"/>
                    <a:pt x="4303" y="835"/>
                    <a:pt x="4337" y="535"/>
                  </a:cubicBezTo>
                  <a:cubicBezTo>
                    <a:pt x="4303" y="234"/>
                    <a:pt x="4070" y="1"/>
                    <a:pt x="3803" y="1"/>
                  </a:cubicBezTo>
                  <a:close/>
                </a:path>
              </a:pathLst>
            </a:custGeom>
            <a:solidFill>
              <a:srgbClr val="DD5E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7" name="Google Shape;937;p46"/>
          <p:cNvGrpSpPr/>
          <p:nvPr/>
        </p:nvGrpSpPr>
        <p:grpSpPr>
          <a:xfrm>
            <a:off x="3903196" y="1379924"/>
            <a:ext cx="1357711" cy="3188943"/>
            <a:chOff x="3903196" y="1379924"/>
            <a:chExt cx="1357711" cy="3188943"/>
          </a:xfrm>
        </p:grpSpPr>
        <p:grpSp>
          <p:nvGrpSpPr>
            <p:cNvPr id="938" name="Google Shape;938;p46"/>
            <p:cNvGrpSpPr/>
            <p:nvPr/>
          </p:nvGrpSpPr>
          <p:grpSpPr>
            <a:xfrm>
              <a:off x="3903196" y="1379924"/>
              <a:ext cx="1357711" cy="3188943"/>
              <a:chOff x="3903196" y="1379924"/>
              <a:chExt cx="1357711" cy="3188943"/>
            </a:xfrm>
          </p:grpSpPr>
          <p:grpSp>
            <p:nvGrpSpPr>
              <p:cNvPr id="939" name="Google Shape;939;p46"/>
              <p:cNvGrpSpPr/>
              <p:nvPr/>
            </p:nvGrpSpPr>
            <p:grpSpPr>
              <a:xfrm>
                <a:off x="3903196" y="1379924"/>
                <a:ext cx="1357711" cy="3188943"/>
                <a:chOff x="3903196" y="1379924"/>
                <a:chExt cx="1357711" cy="3188943"/>
              </a:xfrm>
            </p:grpSpPr>
            <p:grpSp>
              <p:nvGrpSpPr>
                <p:cNvPr id="940" name="Google Shape;940;p46"/>
                <p:cNvGrpSpPr/>
                <p:nvPr/>
              </p:nvGrpSpPr>
              <p:grpSpPr>
                <a:xfrm>
                  <a:off x="3903196" y="1379924"/>
                  <a:ext cx="1357711" cy="3188943"/>
                  <a:chOff x="3903196" y="1379924"/>
                  <a:chExt cx="1357711" cy="3188943"/>
                </a:xfrm>
              </p:grpSpPr>
              <p:grpSp>
                <p:nvGrpSpPr>
                  <p:cNvPr id="941" name="Google Shape;941;p46"/>
                  <p:cNvGrpSpPr/>
                  <p:nvPr/>
                </p:nvGrpSpPr>
                <p:grpSpPr>
                  <a:xfrm>
                    <a:off x="3903196" y="1379924"/>
                    <a:ext cx="1357711" cy="3188943"/>
                    <a:chOff x="3903196" y="1379924"/>
                    <a:chExt cx="1357711" cy="3188943"/>
                  </a:xfrm>
                </p:grpSpPr>
                <p:grpSp>
                  <p:nvGrpSpPr>
                    <p:cNvPr id="942" name="Google Shape;942;p46"/>
                    <p:cNvGrpSpPr/>
                    <p:nvPr/>
                  </p:nvGrpSpPr>
                  <p:grpSpPr>
                    <a:xfrm>
                      <a:off x="3903196" y="1379924"/>
                      <a:ext cx="1357711" cy="3188943"/>
                      <a:chOff x="3903196" y="1379924"/>
                      <a:chExt cx="1357711" cy="3188943"/>
                    </a:xfrm>
                  </p:grpSpPr>
                  <p:sp>
                    <p:nvSpPr>
                      <p:cNvPr id="943" name="Google Shape;943;p46"/>
                      <p:cNvSpPr/>
                      <p:nvPr/>
                    </p:nvSpPr>
                    <p:spPr>
                      <a:xfrm>
                        <a:off x="5029228" y="2041322"/>
                        <a:ext cx="231679" cy="830208"/>
                      </a:xfrm>
                      <a:custGeom>
                        <a:avLst/>
                        <a:gdLst/>
                        <a:ahLst/>
                        <a:cxnLst/>
                        <a:rect l="l" t="t" r="r" b="b"/>
                        <a:pathLst>
                          <a:path w="12176" h="43632" extrusionOk="0">
                            <a:moveTo>
                              <a:pt x="5817" y="0"/>
                            </a:moveTo>
                            <a:cubicBezTo>
                              <a:pt x="5801" y="0"/>
                              <a:pt x="5786" y="0"/>
                              <a:pt x="5771" y="0"/>
                            </a:cubicBezTo>
                            <a:cubicBezTo>
                              <a:pt x="2569" y="67"/>
                              <a:pt x="0" y="3636"/>
                              <a:pt x="67" y="8006"/>
                            </a:cubicBezTo>
                            <a:lnTo>
                              <a:pt x="434" y="35793"/>
                            </a:lnTo>
                            <a:cubicBezTo>
                              <a:pt x="500" y="40109"/>
                              <a:pt x="3177" y="43632"/>
                              <a:pt x="6360" y="43632"/>
                            </a:cubicBezTo>
                            <a:cubicBezTo>
                              <a:pt x="6375" y="43632"/>
                              <a:pt x="6390" y="43632"/>
                              <a:pt x="6405" y="43632"/>
                            </a:cubicBezTo>
                            <a:cubicBezTo>
                              <a:pt x="9607" y="43565"/>
                              <a:pt x="12175" y="39962"/>
                              <a:pt x="12142" y="35626"/>
                            </a:cubicBezTo>
                            <a:lnTo>
                              <a:pt x="11742" y="7839"/>
                            </a:lnTo>
                            <a:cubicBezTo>
                              <a:pt x="11675" y="3490"/>
                              <a:pt x="9032" y="0"/>
                              <a:pt x="581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6"/>
                      <p:cNvSpPr/>
                      <p:nvPr/>
                    </p:nvSpPr>
                    <p:spPr>
                      <a:xfrm>
                        <a:off x="4992408" y="2634160"/>
                        <a:ext cx="263417" cy="679168"/>
                      </a:xfrm>
                      <a:custGeom>
                        <a:avLst/>
                        <a:gdLst/>
                        <a:ahLst/>
                        <a:cxnLst/>
                        <a:rect l="l" t="t" r="r" b="b"/>
                        <a:pathLst>
                          <a:path w="13844" h="35694" extrusionOk="0">
                            <a:moveTo>
                              <a:pt x="6925" y="1"/>
                            </a:moveTo>
                            <a:cubicBezTo>
                              <a:pt x="6907" y="1"/>
                              <a:pt x="6890" y="1"/>
                              <a:pt x="6872" y="1"/>
                            </a:cubicBezTo>
                            <a:cubicBezTo>
                              <a:pt x="3069" y="34"/>
                              <a:pt x="0" y="3637"/>
                              <a:pt x="34" y="8073"/>
                            </a:cubicBezTo>
                            <a:cubicBezTo>
                              <a:pt x="34" y="8707"/>
                              <a:pt x="134" y="9308"/>
                              <a:pt x="267" y="9908"/>
                            </a:cubicBezTo>
                            <a:lnTo>
                              <a:pt x="3203" y="35693"/>
                            </a:lnTo>
                            <a:lnTo>
                              <a:pt x="7005" y="35660"/>
                            </a:lnTo>
                            <a:lnTo>
                              <a:pt x="13210" y="11409"/>
                            </a:lnTo>
                            <a:lnTo>
                              <a:pt x="13176" y="11409"/>
                            </a:lnTo>
                            <a:cubicBezTo>
                              <a:pt x="13643" y="10308"/>
                              <a:pt x="13844" y="9141"/>
                              <a:pt x="13844" y="7940"/>
                            </a:cubicBezTo>
                            <a:cubicBezTo>
                              <a:pt x="13810" y="3524"/>
                              <a:pt x="10704" y="1"/>
                              <a:pt x="69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6"/>
                      <p:cNvSpPr/>
                      <p:nvPr/>
                    </p:nvSpPr>
                    <p:spPr>
                      <a:xfrm>
                        <a:off x="4996214" y="3284141"/>
                        <a:ext cx="169478" cy="326265"/>
                      </a:xfrm>
                      <a:custGeom>
                        <a:avLst/>
                        <a:gdLst/>
                        <a:ahLst/>
                        <a:cxnLst/>
                        <a:rect l="l" t="t" r="r" b="b"/>
                        <a:pathLst>
                          <a:path w="8907" h="17147" extrusionOk="0">
                            <a:moveTo>
                              <a:pt x="6739" y="1"/>
                            </a:moveTo>
                            <a:lnTo>
                              <a:pt x="3069" y="301"/>
                            </a:lnTo>
                            <a:lnTo>
                              <a:pt x="0" y="6439"/>
                            </a:lnTo>
                            <a:lnTo>
                              <a:pt x="834" y="12777"/>
                            </a:lnTo>
                            <a:lnTo>
                              <a:pt x="2235" y="12376"/>
                            </a:lnTo>
                            <a:lnTo>
                              <a:pt x="1835" y="8073"/>
                            </a:lnTo>
                            <a:lnTo>
                              <a:pt x="2769" y="5171"/>
                            </a:lnTo>
                            <a:lnTo>
                              <a:pt x="4504" y="10442"/>
                            </a:lnTo>
                            <a:lnTo>
                              <a:pt x="4137" y="17146"/>
                            </a:lnTo>
                            <a:lnTo>
                              <a:pt x="6805" y="17046"/>
                            </a:lnTo>
                            <a:lnTo>
                              <a:pt x="8907" y="10708"/>
                            </a:lnTo>
                            <a:lnTo>
                              <a:pt x="6739" y="1"/>
                            </a:lnTo>
                            <a:close/>
                          </a:path>
                        </a:pathLst>
                      </a:custGeom>
                      <a:solidFill>
                        <a:srgbClr val="FF9B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6"/>
                      <p:cNvSpPr/>
                      <p:nvPr/>
                    </p:nvSpPr>
                    <p:spPr>
                      <a:xfrm>
                        <a:off x="3983801" y="1683964"/>
                        <a:ext cx="1245940" cy="1513143"/>
                      </a:xfrm>
                      <a:custGeom>
                        <a:avLst/>
                        <a:gdLst/>
                        <a:ahLst/>
                        <a:cxnLst/>
                        <a:rect l="l" t="t" r="r" b="b"/>
                        <a:pathLst>
                          <a:path w="65481" h="79524" extrusionOk="0">
                            <a:moveTo>
                              <a:pt x="29322" y="0"/>
                            </a:moveTo>
                            <a:lnTo>
                              <a:pt x="29322" y="2369"/>
                            </a:lnTo>
                            <a:cubicBezTo>
                              <a:pt x="29255" y="6071"/>
                              <a:pt x="27187" y="9307"/>
                              <a:pt x="24518" y="11909"/>
                            </a:cubicBezTo>
                            <a:cubicBezTo>
                              <a:pt x="21616" y="14611"/>
                              <a:pt x="18214" y="16746"/>
                              <a:pt x="14511" y="18147"/>
                            </a:cubicBezTo>
                            <a:cubicBezTo>
                              <a:pt x="13777" y="18180"/>
                              <a:pt x="12843" y="18247"/>
                              <a:pt x="11809" y="18347"/>
                            </a:cubicBezTo>
                            <a:cubicBezTo>
                              <a:pt x="10742" y="18447"/>
                              <a:pt x="9574" y="18580"/>
                              <a:pt x="8474" y="18780"/>
                            </a:cubicBezTo>
                            <a:cubicBezTo>
                              <a:pt x="8007" y="18847"/>
                              <a:pt x="7573" y="18914"/>
                              <a:pt x="7139" y="18980"/>
                            </a:cubicBezTo>
                            <a:cubicBezTo>
                              <a:pt x="6939" y="19014"/>
                              <a:pt x="6739" y="19047"/>
                              <a:pt x="6539" y="19081"/>
                            </a:cubicBezTo>
                            <a:lnTo>
                              <a:pt x="6239" y="19147"/>
                            </a:lnTo>
                            <a:cubicBezTo>
                              <a:pt x="6072" y="19181"/>
                              <a:pt x="5905" y="19247"/>
                              <a:pt x="5738" y="19281"/>
                            </a:cubicBezTo>
                            <a:lnTo>
                              <a:pt x="5672" y="19281"/>
                            </a:lnTo>
                            <a:lnTo>
                              <a:pt x="5171" y="19414"/>
                            </a:lnTo>
                            <a:cubicBezTo>
                              <a:pt x="5071" y="19414"/>
                              <a:pt x="5004" y="19447"/>
                              <a:pt x="4938" y="19481"/>
                            </a:cubicBezTo>
                            <a:cubicBezTo>
                              <a:pt x="4771" y="19514"/>
                              <a:pt x="4637" y="19581"/>
                              <a:pt x="4504" y="19614"/>
                            </a:cubicBezTo>
                            <a:cubicBezTo>
                              <a:pt x="3337" y="19981"/>
                              <a:pt x="2302" y="20648"/>
                              <a:pt x="1535" y="21582"/>
                            </a:cubicBezTo>
                            <a:cubicBezTo>
                              <a:pt x="1502" y="21582"/>
                              <a:pt x="1502" y="21616"/>
                              <a:pt x="1502" y="21616"/>
                            </a:cubicBezTo>
                            <a:cubicBezTo>
                              <a:pt x="1102" y="22116"/>
                              <a:pt x="835" y="22683"/>
                              <a:pt x="668" y="23284"/>
                            </a:cubicBezTo>
                            <a:lnTo>
                              <a:pt x="635" y="23384"/>
                            </a:lnTo>
                            <a:cubicBezTo>
                              <a:pt x="601" y="23484"/>
                              <a:pt x="568" y="23584"/>
                              <a:pt x="535" y="23650"/>
                            </a:cubicBezTo>
                            <a:cubicBezTo>
                              <a:pt x="101" y="25785"/>
                              <a:pt x="334" y="28287"/>
                              <a:pt x="134" y="30756"/>
                            </a:cubicBezTo>
                            <a:cubicBezTo>
                              <a:pt x="1" y="32290"/>
                              <a:pt x="6872" y="35726"/>
                              <a:pt x="10041" y="37560"/>
                            </a:cubicBezTo>
                            <a:cubicBezTo>
                              <a:pt x="10508" y="37794"/>
                              <a:pt x="10975" y="38061"/>
                              <a:pt x="11409" y="38394"/>
                            </a:cubicBezTo>
                            <a:cubicBezTo>
                              <a:pt x="12610" y="39328"/>
                              <a:pt x="13811" y="40362"/>
                              <a:pt x="14945" y="41463"/>
                            </a:cubicBezTo>
                            <a:cubicBezTo>
                              <a:pt x="15212" y="41697"/>
                              <a:pt x="15512" y="41964"/>
                              <a:pt x="15745" y="42230"/>
                            </a:cubicBezTo>
                            <a:cubicBezTo>
                              <a:pt x="18781" y="45333"/>
                              <a:pt x="19348" y="48869"/>
                              <a:pt x="20515" y="53005"/>
                            </a:cubicBezTo>
                            <a:cubicBezTo>
                              <a:pt x="20582" y="53238"/>
                              <a:pt x="20649" y="53472"/>
                              <a:pt x="20716" y="53739"/>
                            </a:cubicBezTo>
                            <a:cubicBezTo>
                              <a:pt x="20716" y="53839"/>
                              <a:pt x="20749" y="53939"/>
                              <a:pt x="20782" y="54039"/>
                            </a:cubicBezTo>
                            <a:cubicBezTo>
                              <a:pt x="20782" y="54139"/>
                              <a:pt x="20816" y="54206"/>
                              <a:pt x="20816" y="54306"/>
                            </a:cubicBezTo>
                            <a:cubicBezTo>
                              <a:pt x="20882" y="54506"/>
                              <a:pt x="20916" y="54739"/>
                              <a:pt x="20949" y="54906"/>
                            </a:cubicBezTo>
                            <a:cubicBezTo>
                              <a:pt x="21216" y="56474"/>
                              <a:pt x="22050" y="64146"/>
                              <a:pt x="22117" y="65380"/>
                            </a:cubicBezTo>
                            <a:cubicBezTo>
                              <a:pt x="22250" y="67448"/>
                              <a:pt x="22317" y="69350"/>
                              <a:pt x="22350" y="70718"/>
                            </a:cubicBezTo>
                            <a:cubicBezTo>
                              <a:pt x="22350" y="70884"/>
                              <a:pt x="22317" y="71084"/>
                              <a:pt x="22317" y="71251"/>
                            </a:cubicBezTo>
                            <a:lnTo>
                              <a:pt x="22317" y="71652"/>
                            </a:lnTo>
                            <a:cubicBezTo>
                              <a:pt x="22350" y="75988"/>
                              <a:pt x="25853" y="79490"/>
                              <a:pt x="30222" y="79524"/>
                            </a:cubicBezTo>
                            <a:lnTo>
                              <a:pt x="38095" y="79524"/>
                            </a:lnTo>
                            <a:cubicBezTo>
                              <a:pt x="41831" y="79524"/>
                              <a:pt x="44866" y="76488"/>
                              <a:pt x="44866" y="72786"/>
                            </a:cubicBezTo>
                            <a:lnTo>
                              <a:pt x="44866" y="72018"/>
                            </a:lnTo>
                            <a:cubicBezTo>
                              <a:pt x="44900" y="71285"/>
                              <a:pt x="44933" y="70517"/>
                              <a:pt x="44933" y="69650"/>
                            </a:cubicBezTo>
                            <a:cubicBezTo>
                              <a:pt x="44933" y="68449"/>
                              <a:pt x="44933" y="67182"/>
                              <a:pt x="44966" y="65847"/>
                            </a:cubicBezTo>
                            <a:cubicBezTo>
                              <a:pt x="45000" y="64480"/>
                              <a:pt x="45000" y="63045"/>
                              <a:pt x="45033" y="61678"/>
                            </a:cubicBezTo>
                            <a:cubicBezTo>
                              <a:pt x="45033" y="61311"/>
                              <a:pt x="45066" y="60910"/>
                              <a:pt x="45100" y="60577"/>
                            </a:cubicBezTo>
                            <a:cubicBezTo>
                              <a:pt x="45133" y="59676"/>
                              <a:pt x="45200" y="58809"/>
                              <a:pt x="45266" y="57975"/>
                            </a:cubicBezTo>
                            <a:cubicBezTo>
                              <a:pt x="45300" y="57441"/>
                              <a:pt x="45367" y="56941"/>
                              <a:pt x="45400" y="56474"/>
                            </a:cubicBezTo>
                            <a:cubicBezTo>
                              <a:pt x="45400" y="56274"/>
                              <a:pt x="45467" y="56107"/>
                              <a:pt x="45467" y="55940"/>
                            </a:cubicBezTo>
                            <a:cubicBezTo>
                              <a:pt x="45533" y="55640"/>
                              <a:pt x="45567" y="55373"/>
                              <a:pt x="45600" y="55106"/>
                            </a:cubicBezTo>
                            <a:cubicBezTo>
                              <a:pt x="45633" y="54906"/>
                              <a:pt x="45667" y="54739"/>
                              <a:pt x="45700" y="54539"/>
                            </a:cubicBezTo>
                            <a:cubicBezTo>
                              <a:pt x="45733" y="54372"/>
                              <a:pt x="45767" y="54206"/>
                              <a:pt x="45834" y="54039"/>
                            </a:cubicBezTo>
                            <a:cubicBezTo>
                              <a:pt x="45867" y="53872"/>
                              <a:pt x="45900" y="53705"/>
                              <a:pt x="45934" y="53539"/>
                            </a:cubicBezTo>
                            <a:cubicBezTo>
                              <a:pt x="45967" y="53372"/>
                              <a:pt x="46000" y="53238"/>
                              <a:pt x="46067" y="53072"/>
                            </a:cubicBezTo>
                            <a:cubicBezTo>
                              <a:pt x="47301" y="48835"/>
                              <a:pt x="48769" y="45700"/>
                              <a:pt x="51938" y="42731"/>
                            </a:cubicBezTo>
                            <a:cubicBezTo>
                              <a:pt x="54973" y="39862"/>
                              <a:pt x="57642" y="36660"/>
                              <a:pt x="59910" y="33157"/>
                            </a:cubicBezTo>
                            <a:cubicBezTo>
                              <a:pt x="61678" y="30355"/>
                              <a:pt x="65481" y="24651"/>
                              <a:pt x="64047" y="21349"/>
                            </a:cubicBezTo>
                            <a:cubicBezTo>
                              <a:pt x="63580" y="20248"/>
                              <a:pt x="62579" y="19181"/>
                              <a:pt x="60677" y="18814"/>
                            </a:cubicBezTo>
                            <a:cubicBezTo>
                              <a:pt x="58042" y="18280"/>
                              <a:pt x="55307" y="17946"/>
                              <a:pt x="52705" y="17279"/>
                            </a:cubicBezTo>
                            <a:cubicBezTo>
                              <a:pt x="52238" y="17179"/>
                              <a:pt x="51804" y="17046"/>
                              <a:pt x="51371" y="16912"/>
                            </a:cubicBezTo>
                            <a:cubicBezTo>
                              <a:pt x="50770" y="16746"/>
                              <a:pt x="50170" y="16545"/>
                              <a:pt x="49603" y="16312"/>
                            </a:cubicBezTo>
                            <a:cubicBezTo>
                              <a:pt x="46267" y="14944"/>
                              <a:pt x="43365" y="12676"/>
                              <a:pt x="41264" y="9741"/>
                            </a:cubicBezTo>
                            <a:lnTo>
                              <a:pt x="41197" y="9674"/>
                            </a:lnTo>
                            <a:lnTo>
                              <a:pt x="41130" y="9674"/>
                            </a:lnTo>
                            <a:cubicBezTo>
                              <a:pt x="39596" y="7305"/>
                              <a:pt x="38962" y="5071"/>
                              <a:pt x="38962" y="3903"/>
                            </a:cubicBezTo>
                            <a:cubicBezTo>
                              <a:pt x="38929" y="2569"/>
                              <a:pt x="38829" y="1268"/>
                              <a:pt x="385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6"/>
                      <p:cNvSpPr/>
                      <p:nvPr/>
                    </p:nvSpPr>
                    <p:spPr>
                      <a:xfrm>
                        <a:off x="3904471" y="2048458"/>
                        <a:ext cx="291977" cy="829009"/>
                      </a:xfrm>
                      <a:custGeom>
                        <a:avLst/>
                        <a:gdLst/>
                        <a:ahLst/>
                        <a:cxnLst/>
                        <a:rect l="l" t="t" r="r" b="b"/>
                        <a:pathLst>
                          <a:path w="15345" h="43569" extrusionOk="0">
                            <a:moveTo>
                              <a:pt x="8794" y="1"/>
                            </a:moveTo>
                            <a:cubicBezTo>
                              <a:pt x="8681" y="1"/>
                              <a:pt x="8573" y="9"/>
                              <a:pt x="8473" y="26"/>
                            </a:cubicBezTo>
                            <a:cubicBezTo>
                              <a:pt x="7272" y="92"/>
                              <a:pt x="6171" y="526"/>
                              <a:pt x="5237" y="1260"/>
                            </a:cubicBezTo>
                            <a:lnTo>
                              <a:pt x="5204" y="1293"/>
                            </a:lnTo>
                            <a:cubicBezTo>
                              <a:pt x="3303" y="2828"/>
                              <a:pt x="2135" y="5063"/>
                              <a:pt x="2035" y="7498"/>
                            </a:cubicBezTo>
                            <a:lnTo>
                              <a:pt x="267" y="35251"/>
                            </a:lnTo>
                            <a:cubicBezTo>
                              <a:pt x="0" y="39587"/>
                              <a:pt x="2735" y="43323"/>
                              <a:pt x="6338" y="43557"/>
                            </a:cubicBezTo>
                            <a:cubicBezTo>
                              <a:pt x="6457" y="43564"/>
                              <a:pt x="6576" y="43568"/>
                              <a:pt x="6694" y="43568"/>
                            </a:cubicBezTo>
                            <a:cubicBezTo>
                              <a:pt x="10181" y="43568"/>
                              <a:pt x="13185" y="40279"/>
                              <a:pt x="13443" y="36085"/>
                            </a:cubicBezTo>
                            <a:lnTo>
                              <a:pt x="15211" y="8365"/>
                            </a:lnTo>
                            <a:cubicBezTo>
                              <a:pt x="15344" y="6764"/>
                              <a:pt x="15011" y="5163"/>
                              <a:pt x="14310" y="3728"/>
                            </a:cubicBezTo>
                            <a:cubicBezTo>
                              <a:pt x="14110" y="3328"/>
                              <a:pt x="13877" y="2961"/>
                              <a:pt x="13643" y="2627"/>
                            </a:cubicBezTo>
                            <a:cubicBezTo>
                              <a:pt x="12609" y="1126"/>
                              <a:pt x="10941" y="159"/>
                              <a:pt x="9140" y="26"/>
                            </a:cubicBezTo>
                            <a:cubicBezTo>
                              <a:pt x="9023" y="9"/>
                              <a:pt x="8907" y="1"/>
                              <a:pt x="87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6"/>
                      <p:cNvSpPr/>
                      <p:nvPr/>
                    </p:nvSpPr>
                    <p:spPr>
                      <a:xfrm>
                        <a:off x="3903196" y="2591536"/>
                        <a:ext cx="287544" cy="712256"/>
                      </a:xfrm>
                      <a:custGeom>
                        <a:avLst/>
                        <a:gdLst/>
                        <a:ahLst/>
                        <a:cxnLst/>
                        <a:rect l="l" t="t" r="r" b="b"/>
                        <a:pathLst>
                          <a:path w="15112" h="37433" extrusionOk="0">
                            <a:moveTo>
                              <a:pt x="7577" y="1"/>
                            </a:moveTo>
                            <a:cubicBezTo>
                              <a:pt x="7487" y="1"/>
                              <a:pt x="7396" y="2"/>
                              <a:pt x="7306" y="6"/>
                            </a:cubicBezTo>
                            <a:cubicBezTo>
                              <a:pt x="3169" y="173"/>
                              <a:pt x="0" y="4076"/>
                              <a:pt x="167" y="8712"/>
                            </a:cubicBezTo>
                            <a:cubicBezTo>
                              <a:pt x="201" y="9980"/>
                              <a:pt x="534" y="11214"/>
                              <a:pt x="1068" y="12348"/>
                            </a:cubicBezTo>
                            <a:lnTo>
                              <a:pt x="1035" y="12348"/>
                            </a:lnTo>
                            <a:lnTo>
                              <a:pt x="9007" y="37433"/>
                            </a:lnTo>
                            <a:lnTo>
                              <a:pt x="13110" y="37266"/>
                            </a:lnTo>
                            <a:lnTo>
                              <a:pt x="14944" y="10080"/>
                            </a:lnTo>
                            <a:cubicBezTo>
                              <a:pt x="15078" y="9446"/>
                              <a:pt x="15111" y="8779"/>
                              <a:pt x="15078" y="8112"/>
                            </a:cubicBezTo>
                            <a:cubicBezTo>
                              <a:pt x="14915" y="3578"/>
                              <a:pt x="11562" y="1"/>
                              <a:pt x="75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6"/>
                      <p:cNvSpPr/>
                      <p:nvPr/>
                    </p:nvSpPr>
                    <p:spPr>
                      <a:xfrm>
                        <a:off x="4077117" y="3275254"/>
                        <a:ext cx="184719" cy="324362"/>
                      </a:xfrm>
                      <a:custGeom>
                        <a:avLst/>
                        <a:gdLst/>
                        <a:ahLst/>
                        <a:cxnLst/>
                        <a:rect l="l" t="t" r="r" b="b"/>
                        <a:pathLst>
                          <a:path w="9708" h="17047" extrusionOk="0">
                            <a:moveTo>
                              <a:pt x="3570" y="1"/>
                            </a:moveTo>
                            <a:lnTo>
                              <a:pt x="0" y="868"/>
                            </a:lnTo>
                            <a:lnTo>
                              <a:pt x="1435" y="11709"/>
                            </a:lnTo>
                            <a:lnTo>
                              <a:pt x="5438" y="17046"/>
                            </a:lnTo>
                            <a:lnTo>
                              <a:pt x="7973" y="16246"/>
                            </a:lnTo>
                            <a:lnTo>
                              <a:pt x="5504" y="10041"/>
                            </a:lnTo>
                            <a:lnTo>
                              <a:pt x="5404" y="4471"/>
                            </a:lnTo>
                            <a:lnTo>
                              <a:pt x="7239" y="6906"/>
                            </a:lnTo>
                            <a:lnTo>
                              <a:pt x="8273" y="11142"/>
                            </a:lnTo>
                            <a:lnTo>
                              <a:pt x="9707" y="11075"/>
                            </a:lnTo>
                            <a:lnTo>
                              <a:pt x="8473" y="4771"/>
                            </a:lnTo>
                            <a:lnTo>
                              <a:pt x="3570" y="1"/>
                            </a:lnTo>
                            <a:close/>
                          </a:path>
                        </a:pathLst>
                      </a:custGeom>
                      <a:solidFill>
                        <a:srgbClr val="FF9B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6"/>
                      <p:cNvSpPr/>
                      <p:nvPr/>
                    </p:nvSpPr>
                    <p:spPr>
                      <a:xfrm>
                        <a:off x="4346237" y="3544396"/>
                        <a:ext cx="199313" cy="352275"/>
                      </a:xfrm>
                      <a:custGeom>
                        <a:avLst/>
                        <a:gdLst/>
                        <a:ahLst/>
                        <a:cxnLst/>
                        <a:rect l="l" t="t" r="r" b="b"/>
                        <a:pathLst>
                          <a:path w="10475" h="18514" extrusionOk="0">
                            <a:moveTo>
                              <a:pt x="5238" y="0"/>
                            </a:moveTo>
                            <a:cubicBezTo>
                              <a:pt x="2369" y="0"/>
                              <a:pt x="34" y="2335"/>
                              <a:pt x="1" y="5204"/>
                            </a:cubicBezTo>
                            <a:lnTo>
                              <a:pt x="1" y="13276"/>
                            </a:lnTo>
                            <a:cubicBezTo>
                              <a:pt x="34" y="16145"/>
                              <a:pt x="2369" y="18480"/>
                              <a:pt x="5238" y="18513"/>
                            </a:cubicBezTo>
                            <a:cubicBezTo>
                              <a:pt x="8140" y="18480"/>
                              <a:pt x="10475" y="16145"/>
                              <a:pt x="10475" y="13276"/>
                            </a:cubicBezTo>
                            <a:lnTo>
                              <a:pt x="10475" y="5204"/>
                            </a:lnTo>
                            <a:cubicBezTo>
                              <a:pt x="10475" y="2335"/>
                              <a:pt x="8140" y="0"/>
                              <a:pt x="523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6"/>
                      <p:cNvSpPr/>
                      <p:nvPr/>
                    </p:nvSpPr>
                    <p:spPr>
                      <a:xfrm>
                        <a:off x="4376702" y="3769086"/>
                        <a:ext cx="201863" cy="674715"/>
                      </a:xfrm>
                      <a:custGeom>
                        <a:avLst/>
                        <a:gdLst/>
                        <a:ahLst/>
                        <a:cxnLst/>
                        <a:rect l="l" t="t" r="r" b="b"/>
                        <a:pathLst>
                          <a:path w="10609" h="35460" extrusionOk="0">
                            <a:moveTo>
                              <a:pt x="5305" y="1"/>
                            </a:moveTo>
                            <a:cubicBezTo>
                              <a:pt x="2403" y="1"/>
                              <a:pt x="1" y="2603"/>
                              <a:pt x="1" y="5805"/>
                            </a:cubicBezTo>
                            <a:lnTo>
                              <a:pt x="1" y="29922"/>
                            </a:lnTo>
                            <a:cubicBezTo>
                              <a:pt x="1" y="33124"/>
                              <a:pt x="1669" y="35226"/>
                              <a:pt x="4604" y="35226"/>
                            </a:cubicBezTo>
                            <a:lnTo>
                              <a:pt x="4604" y="35459"/>
                            </a:lnTo>
                            <a:cubicBezTo>
                              <a:pt x="7506" y="35459"/>
                              <a:pt x="8974" y="33858"/>
                              <a:pt x="8974" y="30689"/>
                            </a:cubicBezTo>
                            <a:lnTo>
                              <a:pt x="9775" y="18447"/>
                            </a:lnTo>
                            <a:lnTo>
                              <a:pt x="9875" y="16813"/>
                            </a:lnTo>
                            <a:lnTo>
                              <a:pt x="10575" y="5805"/>
                            </a:lnTo>
                            <a:cubicBezTo>
                              <a:pt x="10608" y="4304"/>
                              <a:pt x="10041" y="2836"/>
                              <a:pt x="9041" y="1702"/>
                            </a:cubicBezTo>
                            <a:cubicBezTo>
                              <a:pt x="8107" y="634"/>
                              <a:pt x="6739" y="34"/>
                              <a:pt x="530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6"/>
                      <p:cNvSpPr/>
                      <p:nvPr/>
                    </p:nvSpPr>
                    <p:spPr>
                      <a:xfrm>
                        <a:off x="4085356" y="4356862"/>
                        <a:ext cx="510964" cy="210102"/>
                      </a:xfrm>
                      <a:custGeom>
                        <a:avLst/>
                        <a:gdLst/>
                        <a:ahLst/>
                        <a:cxnLst/>
                        <a:rect l="l" t="t" r="r" b="b"/>
                        <a:pathLst>
                          <a:path w="26854" h="11042" extrusionOk="0">
                            <a:moveTo>
                              <a:pt x="14745" y="0"/>
                            </a:moveTo>
                            <a:cubicBezTo>
                              <a:pt x="14678" y="734"/>
                              <a:pt x="14511" y="1502"/>
                              <a:pt x="14244" y="2202"/>
                            </a:cubicBezTo>
                            <a:cubicBezTo>
                              <a:pt x="13878" y="3103"/>
                              <a:pt x="13644" y="3636"/>
                              <a:pt x="13010" y="4170"/>
                            </a:cubicBezTo>
                            <a:cubicBezTo>
                              <a:pt x="12877" y="4270"/>
                              <a:pt x="12743" y="4370"/>
                              <a:pt x="12577" y="4470"/>
                            </a:cubicBezTo>
                            <a:cubicBezTo>
                              <a:pt x="12310" y="4670"/>
                              <a:pt x="12043" y="4804"/>
                              <a:pt x="11743" y="4904"/>
                            </a:cubicBezTo>
                            <a:cubicBezTo>
                              <a:pt x="11309" y="5037"/>
                              <a:pt x="10875" y="5137"/>
                              <a:pt x="10408" y="5137"/>
                            </a:cubicBezTo>
                            <a:cubicBezTo>
                              <a:pt x="10164" y="5160"/>
                              <a:pt x="9919" y="5167"/>
                              <a:pt x="9676" y="5167"/>
                            </a:cubicBezTo>
                            <a:cubicBezTo>
                              <a:pt x="9189" y="5167"/>
                              <a:pt x="8707" y="5137"/>
                              <a:pt x="8240" y="5137"/>
                            </a:cubicBezTo>
                            <a:lnTo>
                              <a:pt x="7373" y="5137"/>
                            </a:lnTo>
                            <a:cubicBezTo>
                              <a:pt x="4871" y="5271"/>
                              <a:pt x="1" y="7739"/>
                              <a:pt x="1235" y="11042"/>
                            </a:cubicBezTo>
                            <a:lnTo>
                              <a:pt x="26787" y="11042"/>
                            </a:lnTo>
                            <a:cubicBezTo>
                              <a:pt x="26853" y="10174"/>
                              <a:pt x="26853" y="9307"/>
                              <a:pt x="26787" y="8473"/>
                            </a:cubicBezTo>
                            <a:cubicBezTo>
                              <a:pt x="26653" y="7539"/>
                              <a:pt x="26386" y="6605"/>
                              <a:pt x="26020" y="5738"/>
                            </a:cubicBezTo>
                            <a:cubicBezTo>
                              <a:pt x="25719" y="4971"/>
                              <a:pt x="25452" y="4304"/>
                              <a:pt x="25219" y="3670"/>
                            </a:cubicBezTo>
                            <a:cubicBezTo>
                              <a:pt x="24819" y="2469"/>
                              <a:pt x="24619" y="1235"/>
                              <a:pt x="246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6"/>
                      <p:cNvSpPr/>
                      <p:nvPr/>
                    </p:nvSpPr>
                    <p:spPr>
                      <a:xfrm>
                        <a:off x="4704240" y="3544396"/>
                        <a:ext cx="199313" cy="352275"/>
                      </a:xfrm>
                      <a:custGeom>
                        <a:avLst/>
                        <a:gdLst/>
                        <a:ahLst/>
                        <a:cxnLst/>
                        <a:rect l="l" t="t" r="r" b="b"/>
                        <a:pathLst>
                          <a:path w="10475" h="18514" extrusionOk="0">
                            <a:moveTo>
                              <a:pt x="5237" y="0"/>
                            </a:moveTo>
                            <a:cubicBezTo>
                              <a:pt x="2335" y="0"/>
                              <a:pt x="0" y="2335"/>
                              <a:pt x="0" y="5204"/>
                            </a:cubicBezTo>
                            <a:lnTo>
                              <a:pt x="0" y="13276"/>
                            </a:lnTo>
                            <a:cubicBezTo>
                              <a:pt x="0" y="16145"/>
                              <a:pt x="2335" y="18513"/>
                              <a:pt x="5237" y="18513"/>
                            </a:cubicBezTo>
                            <a:cubicBezTo>
                              <a:pt x="8139" y="18480"/>
                              <a:pt x="10441" y="16145"/>
                              <a:pt x="10474" y="13276"/>
                            </a:cubicBezTo>
                            <a:lnTo>
                              <a:pt x="10474" y="5204"/>
                            </a:lnTo>
                            <a:cubicBezTo>
                              <a:pt x="10441" y="2335"/>
                              <a:pt x="8106" y="0"/>
                              <a:pt x="52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6"/>
                      <p:cNvSpPr/>
                      <p:nvPr/>
                    </p:nvSpPr>
                    <p:spPr>
                      <a:xfrm>
                        <a:off x="4671854" y="3769086"/>
                        <a:ext cx="201863" cy="674715"/>
                      </a:xfrm>
                      <a:custGeom>
                        <a:avLst/>
                        <a:gdLst/>
                        <a:ahLst/>
                        <a:cxnLst/>
                        <a:rect l="l" t="t" r="r" b="b"/>
                        <a:pathLst>
                          <a:path w="10609" h="35460" extrusionOk="0">
                            <a:moveTo>
                              <a:pt x="5305" y="1"/>
                            </a:moveTo>
                            <a:cubicBezTo>
                              <a:pt x="3870" y="1"/>
                              <a:pt x="2503" y="634"/>
                              <a:pt x="1569" y="1702"/>
                            </a:cubicBezTo>
                            <a:cubicBezTo>
                              <a:pt x="535" y="2836"/>
                              <a:pt x="1" y="4270"/>
                              <a:pt x="1" y="5805"/>
                            </a:cubicBezTo>
                            <a:lnTo>
                              <a:pt x="501" y="12910"/>
                            </a:lnTo>
                            <a:lnTo>
                              <a:pt x="535" y="13811"/>
                            </a:lnTo>
                            <a:lnTo>
                              <a:pt x="768" y="17213"/>
                            </a:lnTo>
                            <a:lnTo>
                              <a:pt x="868" y="18814"/>
                            </a:lnTo>
                            <a:lnTo>
                              <a:pt x="1635" y="30689"/>
                            </a:lnTo>
                            <a:cubicBezTo>
                              <a:pt x="1635" y="33892"/>
                              <a:pt x="3103" y="35459"/>
                              <a:pt x="6005" y="35459"/>
                            </a:cubicBezTo>
                            <a:lnTo>
                              <a:pt x="6005" y="35226"/>
                            </a:lnTo>
                            <a:cubicBezTo>
                              <a:pt x="8907" y="35226"/>
                              <a:pt x="10609" y="33124"/>
                              <a:pt x="10609" y="29955"/>
                            </a:cubicBezTo>
                            <a:lnTo>
                              <a:pt x="10609" y="5805"/>
                            </a:lnTo>
                            <a:cubicBezTo>
                              <a:pt x="10609" y="2636"/>
                              <a:pt x="8207" y="34"/>
                              <a:pt x="530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6"/>
                      <p:cNvSpPr/>
                      <p:nvPr/>
                    </p:nvSpPr>
                    <p:spPr>
                      <a:xfrm>
                        <a:off x="4336095" y="2887431"/>
                        <a:ext cx="572518" cy="754041"/>
                      </a:xfrm>
                      <a:custGeom>
                        <a:avLst/>
                        <a:gdLst/>
                        <a:ahLst/>
                        <a:cxnLst/>
                        <a:rect l="l" t="t" r="r" b="b"/>
                        <a:pathLst>
                          <a:path w="30089" h="39629" extrusionOk="0">
                            <a:moveTo>
                              <a:pt x="6938" y="0"/>
                            </a:moveTo>
                            <a:cubicBezTo>
                              <a:pt x="3136" y="0"/>
                              <a:pt x="33" y="3103"/>
                              <a:pt x="0" y="6939"/>
                            </a:cubicBezTo>
                            <a:lnTo>
                              <a:pt x="0" y="39629"/>
                            </a:lnTo>
                            <a:lnTo>
                              <a:pt x="13877" y="39629"/>
                            </a:lnTo>
                            <a:lnTo>
                              <a:pt x="13877" y="19081"/>
                            </a:lnTo>
                            <a:cubicBezTo>
                              <a:pt x="13910" y="18447"/>
                              <a:pt x="14410" y="17913"/>
                              <a:pt x="15044" y="17913"/>
                            </a:cubicBezTo>
                            <a:cubicBezTo>
                              <a:pt x="15678" y="17913"/>
                              <a:pt x="16212" y="18447"/>
                              <a:pt x="16212" y="19081"/>
                            </a:cubicBezTo>
                            <a:lnTo>
                              <a:pt x="16212" y="39629"/>
                            </a:lnTo>
                            <a:lnTo>
                              <a:pt x="30088" y="39629"/>
                            </a:lnTo>
                            <a:lnTo>
                              <a:pt x="30088" y="6939"/>
                            </a:lnTo>
                            <a:cubicBezTo>
                              <a:pt x="30055" y="3103"/>
                              <a:pt x="26953" y="0"/>
                              <a:pt x="23150" y="0"/>
                            </a:cubicBezTo>
                            <a:close/>
                          </a:path>
                        </a:pathLst>
                      </a:custGeom>
                      <a:solidFill>
                        <a:srgbClr val="53A2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6"/>
                      <p:cNvSpPr/>
                      <p:nvPr/>
                    </p:nvSpPr>
                    <p:spPr>
                      <a:xfrm>
                        <a:off x="4343060" y="2855064"/>
                        <a:ext cx="558571" cy="121243"/>
                      </a:xfrm>
                      <a:custGeom>
                        <a:avLst/>
                        <a:gdLst/>
                        <a:ahLst/>
                        <a:cxnLst/>
                        <a:rect l="l" t="t" r="r" b="b"/>
                        <a:pathLst>
                          <a:path w="29356" h="6372" extrusionOk="0">
                            <a:moveTo>
                              <a:pt x="6572" y="0"/>
                            </a:moveTo>
                            <a:cubicBezTo>
                              <a:pt x="3537" y="0"/>
                              <a:pt x="935" y="2669"/>
                              <a:pt x="1" y="6371"/>
                            </a:cubicBezTo>
                            <a:lnTo>
                              <a:pt x="29355" y="6371"/>
                            </a:lnTo>
                            <a:cubicBezTo>
                              <a:pt x="28421" y="2669"/>
                              <a:pt x="25819" y="0"/>
                              <a:pt x="227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6"/>
                      <p:cNvSpPr/>
                      <p:nvPr/>
                    </p:nvSpPr>
                    <p:spPr>
                      <a:xfrm>
                        <a:off x="4579832" y="2957248"/>
                        <a:ext cx="17144" cy="204393"/>
                      </a:xfrm>
                      <a:custGeom>
                        <a:avLst/>
                        <a:gdLst/>
                        <a:ahLst/>
                        <a:cxnLst/>
                        <a:rect l="l" t="t" r="r" b="b"/>
                        <a:pathLst>
                          <a:path w="901" h="10742" extrusionOk="0">
                            <a:moveTo>
                              <a:pt x="467" y="1"/>
                            </a:moveTo>
                            <a:cubicBezTo>
                              <a:pt x="200" y="1"/>
                              <a:pt x="0" y="201"/>
                              <a:pt x="0" y="468"/>
                            </a:cubicBezTo>
                            <a:lnTo>
                              <a:pt x="0" y="10308"/>
                            </a:lnTo>
                            <a:cubicBezTo>
                              <a:pt x="0" y="10542"/>
                              <a:pt x="200" y="10742"/>
                              <a:pt x="467" y="10742"/>
                            </a:cubicBezTo>
                            <a:cubicBezTo>
                              <a:pt x="701" y="10742"/>
                              <a:pt x="901" y="10542"/>
                              <a:pt x="901" y="10275"/>
                            </a:cubicBezTo>
                            <a:lnTo>
                              <a:pt x="901" y="468"/>
                            </a:lnTo>
                            <a:cubicBezTo>
                              <a:pt x="901" y="201"/>
                              <a:pt x="701" y="1"/>
                              <a:pt x="4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6"/>
                      <p:cNvSpPr/>
                      <p:nvPr/>
                    </p:nvSpPr>
                    <p:spPr>
                      <a:xfrm>
                        <a:off x="4635052" y="2881723"/>
                        <a:ext cx="17791" cy="204393"/>
                      </a:xfrm>
                      <a:custGeom>
                        <a:avLst/>
                        <a:gdLst/>
                        <a:ahLst/>
                        <a:cxnLst/>
                        <a:rect l="l" t="t" r="r" b="b"/>
                        <a:pathLst>
                          <a:path w="935" h="10742" extrusionOk="0">
                            <a:moveTo>
                              <a:pt x="467" y="0"/>
                            </a:moveTo>
                            <a:cubicBezTo>
                              <a:pt x="234" y="0"/>
                              <a:pt x="0" y="200"/>
                              <a:pt x="0" y="434"/>
                            </a:cubicBezTo>
                            <a:lnTo>
                              <a:pt x="0" y="10274"/>
                            </a:lnTo>
                            <a:cubicBezTo>
                              <a:pt x="0" y="10508"/>
                              <a:pt x="234" y="10741"/>
                              <a:pt x="467" y="10741"/>
                            </a:cubicBezTo>
                            <a:cubicBezTo>
                              <a:pt x="734" y="10741"/>
                              <a:pt x="934" y="10508"/>
                              <a:pt x="934" y="10274"/>
                            </a:cubicBezTo>
                            <a:lnTo>
                              <a:pt x="934" y="434"/>
                            </a:lnTo>
                            <a:cubicBezTo>
                              <a:pt x="934" y="200"/>
                              <a:pt x="734" y="0"/>
                              <a:pt x="4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6"/>
                      <p:cNvSpPr/>
                      <p:nvPr/>
                    </p:nvSpPr>
                    <p:spPr>
                      <a:xfrm>
                        <a:off x="4334173" y="3555813"/>
                        <a:ext cx="269144" cy="25402"/>
                      </a:xfrm>
                      <a:custGeom>
                        <a:avLst/>
                        <a:gdLst/>
                        <a:ahLst/>
                        <a:cxnLst/>
                        <a:rect l="l" t="t" r="r" b="b"/>
                        <a:pathLst>
                          <a:path w="14145" h="1335" extrusionOk="0">
                            <a:moveTo>
                              <a:pt x="1" y="1"/>
                            </a:moveTo>
                            <a:lnTo>
                              <a:pt x="1" y="1335"/>
                            </a:lnTo>
                            <a:lnTo>
                              <a:pt x="14144" y="1335"/>
                            </a:lnTo>
                            <a:lnTo>
                              <a:pt x="141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6"/>
                      <p:cNvSpPr/>
                      <p:nvPr/>
                    </p:nvSpPr>
                    <p:spPr>
                      <a:xfrm>
                        <a:off x="4641389" y="3556441"/>
                        <a:ext cx="265966" cy="26049"/>
                      </a:xfrm>
                      <a:custGeom>
                        <a:avLst/>
                        <a:gdLst/>
                        <a:ahLst/>
                        <a:cxnLst/>
                        <a:rect l="l" t="t" r="r" b="b"/>
                        <a:pathLst>
                          <a:path w="13978" h="1369" extrusionOk="0">
                            <a:moveTo>
                              <a:pt x="1" y="1"/>
                            </a:moveTo>
                            <a:lnTo>
                              <a:pt x="1" y="1369"/>
                            </a:lnTo>
                            <a:lnTo>
                              <a:pt x="13577" y="1369"/>
                            </a:lnTo>
                            <a:cubicBezTo>
                              <a:pt x="13711" y="1369"/>
                              <a:pt x="13844" y="1335"/>
                              <a:pt x="13977" y="1269"/>
                            </a:cubicBezTo>
                            <a:lnTo>
                              <a:pt x="13944" y="101"/>
                            </a:lnTo>
                            <a:cubicBezTo>
                              <a:pt x="13844" y="34"/>
                              <a:pt x="13711" y="1"/>
                              <a:pt x="135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6"/>
                      <p:cNvSpPr/>
                      <p:nvPr/>
                    </p:nvSpPr>
                    <p:spPr>
                      <a:xfrm>
                        <a:off x="4242151" y="4453985"/>
                        <a:ext cx="141546" cy="105374"/>
                      </a:xfrm>
                      <a:custGeom>
                        <a:avLst/>
                        <a:gdLst/>
                        <a:ahLst/>
                        <a:cxnLst/>
                        <a:rect l="l" t="t" r="r" b="b"/>
                        <a:pathLst>
                          <a:path w="7439" h="5538" extrusionOk="0">
                            <a:moveTo>
                              <a:pt x="0" y="0"/>
                            </a:moveTo>
                            <a:lnTo>
                              <a:pt x="6572" y="5537"/>
                            </a:lnTo>
                            <a:lnTo>
                              <a:pt x="7439" y="4503"/>
                            </a:lnTo>
                            <a:lnTo>
                              <a:pt x="2168" y="33"/>
                            </a:lnTo>
                            <a:cubicBezTo>
                              <a:pt x="2028" y="40"/>
                              <a:pt x="1887" y="43"/>
                              <a:pt x="1744" y="43"/>
                            </a:cubicBezTo>
                            <a:cubicBezTo>
                              <a:pt x="1174" y="43"/>
                              <a:pt x="587"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6"/>
                      <p:cNvSpPr/>
                      <p:nvPr/>
                    </p:nvSpPr>
                    <p:spPr>
                      <a:xfrm>
                        <a:off x="4309436" y="4435565"/>
                        <a:ext cx="135837" cy="115535"/>
                      </a:xfrm>
                      <a:custGeom>
                        <a:avLst/>
                        <a:gdLst/>
                        <a:ahLst/>
                        <a:cxnLst/>
                        <a:rect l="l" t="t" r="r" b="b"/>
                        <a:pathLst>
                          <a:path w="7139" h="6072" extrusionOk="0">
                            <a:moveTo>
                              <a:pt x="1268" y="1"/>
                            </a:moveTo>
                            <a:cubicBezTo>
                              <a:pt x="1134" y="134"/>
                              <a:pt x="967" y="234"/>
                              <a:pt x="834" y="334"/>
                            </a:cubicBezTo>
                            <a:cubicBezTo>
                              <a:pt x="567" y="501"/>
                              <a:pt x="267" y="635"/>
                              <a:pt x="0" y="768"/>
                            </a:cubicBezTo>
                            <a:lnTo>
                              <a:pt x="6238" y="6072"/>
                            </a:lnTo>
                            <a:lnTo>
                              <a:pt x="7138" y="5004"/>
                            </a:lnTo>
                            <a:lnTo>
                              <a:pt x="12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6"/>
                      <p:cNvSpPr/>
                      <p:nvPr/>
                    </p:nvSpPr>
                    <p:spPr>
                      <a:xfrm>
                        <a:off x="4499855" y="4356862"/>
                        <a:ext cx="65378" cy="69831"/>
                      </a:xfrm>
                      <a:custGeom>
                        <a:avLst/>
                        <a:gdLst/>
                        <a:ahLst/>
                        <a:cxnLst/>
                        <a:rect l="l" t="t" r="r" b="b"/>
                        <a:pathLst>
                          <a:path w="3436" h="3670" extrusionOk="0">
                            <a:moveTo>
                              <a:pt x="567" y="0"/>
                            </a:moveTo>
                            <a:cubicBezTo>
                              <a:pt x="0" y="1835"/>
                              <a:pt x="1401" y="3670"/>
                              <a:pt x="3303" y="3670"/>
                            </a:cubicBezTo>
                            <a:lnTo>
                              <a:pt x="3436" y="3670"/>
                            </a:lnTo>
                            <a:cubicBezTo>
                              <a:pt x="3036" y="2502"/>
                              <a:pt x="2836" y="1235"/>
                              <a:pt x="286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6"/>
                      <p:cNvSpPr/>
                      <p:nvPr/>
                    </p:nvSpPr>
                    <p:spPr>
                      <a:xfrm>
                        <a:off x="4654728" y="4358765"/>
                        <a:ext cx="510945" cy="210102"/>
                      </a:xfrm>
                      <a:custGeom>
                        <a:avLst/>
                        <a:gdLst/>
                        <a:ahLst/>
                        <a:cxnLst/>
                        <a:rect l="l" t="t" r="r" b="b"/>
                        <a:pathLst>
                          <a:path w="26853" h="11042" extrusionOk="0">
                            <a:moveTo>
                              <a:pt x="2235" y="1"/>
                            </a:moveTo>
                            <a:cubicBezTo>
                              <a:pt x="2235" y="1235"/>
                              <a:pt x="2035" y="2502"/>
                              <a:pt x="1635" y="3670"/>
                            </a:cubicBezTo>
                            <a:cubicBezTo>
                              <a:pt x="1401" y="4337"/>
                              <a:pt x="1134" y="4971"/>
                              <a:pt x="834" y="5771"/>
                            </a:cubicBezTo>
                            <a:cubicBezTo>
                              <a:pt x="467" y="6639"/>
                              <a:pt x="200" y="7539"/>
                              <a:pt x="67" y="8473"/>
                            </a:cubicBezTo>
                            <a:cubicBezTo>
                              <a:pt x="0" y="9341"/>
                              <a:pt x="0" y="10208"/>
                              <a:pt x="67" y="11042"/>
                            </a:cubicBezTo>
                            <a:lnTo>
                              <a:pt x="25585" y="11042"/>
                            </a:lnTo>
                            <a:cubicBezTo>
                              <a:pt x="26853" y="7739"/>
                              <a:pt x="21983" y="5271"/>
                              <a:pt x="19481" y="5138"/>
                            </a:cubicBezTo>
                            <a:lnTo>
                              <a:pt x="18614" y="5138"/>
                            </a:lnTo>
                            <a:cubicBezTo>
                              <a:pt x="18027" y="5138"/>
                              <a:pt x="17439" y="5180"/>
                              <a:pt x="16869" y="5180"/>
                            </a:cubicBezTo>
                            <a:cubicBezTo>
                              <a:pt x="16727" y="5180"/>
                              <a:pt x="16586" y="5178"/>
                              <a:pt x="16445" y="5171"/>
                            </a:cubicBezTo>
                            <a:cubicBezTo>
                              <a:pt x="15978" y="5138"/>
                              <a:pt x="15545" y="5037"/>
                              <a:pt x="15111" y="4904"/>
                            </a:cubicBezTo>
                            <a:cubicBezTo>
                              <a:pt x="14811" y="4804"/>
                              <a:pt x="14511" y="4671"/>
                              <a:pt x="14277" y="4504"/>
                            </a:cubicBezTo>
                            <a:cubicBezTo>
                              <a:pt x="14110" y="4404"/>
                              <a:pt x="13944" y="4304"/>
                              <a:pt x="13810" y="4170"/>
                            </a:cubicBezTo>
                            <a:cubicBezTo>
                              <a:pt x="13210" y="3670"/>
                              <a:pt x="12943" y="3103"/>
                              <a:pt x="12609" y="2202"/>
                            </a:cubicBezTo>
                            <a:cubicBezTo>
                              <a:pt x="12342" y="1502"/>
                              <a:pt x="12176" y="768"/>
                              <a:pt x="121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6"/>
                      <p:cNvSpPr/>
                      <p:nvPr/>
                    </p:nvSpPr>
                    <p:spPr>
                      <a:xfrm>
                        <a:off x="4866725" y="4456515"/>
                        <a:ext cx="142193" cy="105374"/>
                      </a:xfrm>
                      <a:custGeom>
                        <a:avLst/>
                        <a:gdLst/>
                        <a:ahLst/>
                        <a:cxnLst/>
                        <a:rect l="l" t="t" r="r" b="b"/>
                        <a:pathLst>
                          <a:path w="7473" h="5538" extrusionOk="0">
                            <a:moveTo>
                              <a:pt x="5304" y="1"/>
                            </a:moveTo>
                            <a:lnTo>
                              <a:pt x="1" y="4470"/>
                            </a:lnTo>
                            <a:lnTo>
                              <a:pt x="901" y="5538"/>
                            </a:lnTo>
                            <a:lnTo>
                              <a:pt x="7473" y="1"/>
                            </a:lnTo>
                            <a:cubicBezTo>
                              <a:pt x="6983" y="1"/>
                              <a:pt x="6494" y="30"/>
                              <a:pt x="6015" y="30"/>
                            </a:cubicBezTo>
                            <a:cubicBezTo>
                              <a:pt x="5775" y="30"/>
                              <a:pt x="5538" y="23"/>
                              <a:pt x="53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6"/>
                      <p:cNvSpPr/>
                      <p:nvPr/>
                    </p:nvSpPr>
                    <p:spPr>
                      <a:xfrm>
                        <a:off x="4805795" y="4438115"/>
                        <a:ext cx="135837" cy="114888"/>
                      </a:xfrm>
                      <a:custGeom>
                        <a:avLst/>
                        <a:gdLst/>
                        <a:ahLst/>
                        <a:cxnLst/>
                        <a:rect l="l" t="t" r="r" b="b"/>
                        <a:pathLst>
                          <a:path w="7139" h="6038" extrusionOk="0">
                            <a:moveTo>
                              <a:pt x="5871" y="0"/>
                            </a:moveTo>
                            <a:lnTo>
                              <a:pt x="0" y="4970"/>
                            </a:lnTo>
                            <a:lnTo>
                              <a:pt x="868" y="6038"/>
                            </a:lnTo>
                            <a:lnTo>
                              <a:pt x="7139" y="734"/>
                            </a:lnTo>
                            <a:cubicBezTo>
                              <a:pt x="6839" y="634"/>
                              <a:pt x="6572" y="501"/>
                              <a:pt x="6305" y="300"/>
                            </a:cubicBezTo>
                            <a:cubicBezTo>
                              <a:pt x="6138" y="234"/>
                              <a:pt x="6005" y="100"/>
                              <a:pt x="58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6"/>
                      <p:cNvSpPr/>
                      <p:nvPr/>
                    </p:nvSpPr>
                    <p:spPr>
                      <a:xfrm>
                        <a:off x="4685821" y="4358765"/>
                        <a:ext cx="64770" cy="69831"/>
                      </a:xfrm>
                      <a:custGeom>
                        <a:avLst/>
                        <a:gdLst/>
                        <a:ahLst/>
                        <a:cxnLst/>
                        <a:rect l="l" t="t" r="r" b="b"/>
                        <a:pathLst>
                          <a:path w="3404" h="3670" extrusionOk="0">
                            <a:moveTo>
                              <a:pt x="601" y="1"/>
                            </a:moveTo>
                            <a:cubicBezTo>
                              <a:pt x="601" y="1235"/>
                              <a:pt x="401" y="2502"/>
                              <a:pt x="1" y="3670"/>
                            </a:cubicBezTo>
                            <a:lnTo>
                              <a:pt x="101" y="3670"/>
                            </a:lnTo>
                            <a:cubicBezTo>
                              <a:pt x="2036" y="3670"/>
                              <a:pt x="3403" y="1835"/>
                              <a:pt x="28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6"/>
                      <p:cNvSpPr/>
                      <p:nvPr/>
                    </p:nvSpPr>
                    <p:spPr>
                      <a:xfrm flipH="1">
                        <a:off x="4824180" y="4054212"/>
                        <a:ext cx="352922" cy="290645"/>
                      </a:xfrm>
                      <a:custGeom>
                        <a:avLst/>
                        <a:gdLst/>
                        <a:ahLst/>
                        <a:cxnLst/>
                        <a:rect l="l" t="t" r="r" b="b"/>
                        <a:pathLst>
                          <a:path w="18548" h="15275" extrusionOk="0">
                            <a:moveTo>
                              <a:pt x="7829" y="1"/>
                            </a:moveTo>
                            <a:cubicBezTo>
                              <a:pt x="7513" y="1"/>
                              <a:pt x="7193" y="20"/>
                              <a:pt x="6872" y="61"/>
                            </a:cubicBezTo>
                            <a:cubicBezTo>
                              <a:pt x="2903" y="561"/>
                              <a:pt x="1" y="4030"/>
                              <a:pt x="201" y="8033"/>
                            </a:cubicBezTo>
                            <a:cubicBezTo>
                              <a:pt x="401" y="12036"/>
                              <a:pt x="3637" y="15205"/>
                              <a:pt x="7639" y="15272"/>
                            </a:cubicBezTo>
                            <a:cubicBezTo>
                              <a:pt x="7704" y="15273"/>
                              <a:pt x="7769" y="15274"/>
                              <a:pt x="7834" y="15274"/>
                            </a:cubicBezTo>
                            <a:cubicBezTo>
                              <a:pt x="11752" y="15274"/>
                              <a:pt x="15051" y="12305"/>
                              <a:pt x="15445" y="8400"/>
                            </a:cubicBezTo>
                            <a:lnTo>
                              <a:pt x="18547" y="7132"/>
                            </a:lnTo>
                            <a:lnTo>
                              <a:pt x="15312" y="6165"/>
                            </a:lnTo>
                            <a:cubicBezTo>
                              <a:pt x="14606" y="2547"/>
                              <a:pt x="11422" y="1"/>
                              <a:pt x="78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6"/>
                      <p:cNvSpPr/>
                      <p:nvPr/>
                    </p:nvSpPr>
                    <p:spPr>
                      <a:xfrm flipH="1">
                        <a:off x="4984120" y="4173426"/>
                        <a:ext cx="95233" cy="93958"/>
                      </a:xfrm>
                      <a:custGeom>
                        <a:avLst/>
                        <a:gdLst/>
                        <a:ahLst/>
                        <a:cxnLst/>
                        <a:rect l="l" t="t" r="r" b="b"/>
                        <a:pathLst>
                          <a:path w="5005" h="4938" extrusionOk="0">
                            <a:moveTo>
                              <a:pt x="2502" y="0"/>
                            </a:moveTo>
                            <a:cubicBezTo>
                              <a:pt x="1135" y="0"/>
                              <a:pt x="1" y="1101"/>
                              <a:pt x="1" y="2469"/>
                            </a:cubicBezTo>
                            <a:cubicBezTo>
                              <a:pt x="1" y="3836"/>
                              <a:pt x="1135" y="4937"/>
                              <a:pt x="2502" y="4937"/>
                            </a:cubicBezTo>
                            <a:cubicBezTo>
                              <a:pt x="3870" y="4937"/>
                              <a:pt x="5004" y="3836"/>
                              <a:pt x="5004" y="2469"/>
                            </a:cubicBezTo>
                            <a:cubicBezTo>
                              <a:pt x="5004" y="1101"/>
                              <a:pt x="3870" y="0"/>
                              <a:pt x="25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6"/>
                      <p:cNvSpPr/>
                      <p:nvPr/>
                    </p:nvSpPr>
                    <p:spPr>
                      <a:xfrm flipH="1">
                        <a:off x="5033001" y="4118833"/>
                        <a:ext cx="34915" cy="79364"/>
                      </a:xfrm>
                      <a:custGeom>
                        <a:avLst/>
                        <a:gdLst/>
                        <a:ahLst/>
                        <a:cxnLst/>
                        <a:rect l="l" t="t" r="r" b="b"/>
                        <a:pathLst>
                          <a:path w="1835" h="4171" extrusionOk="0">
                            <a:moveTo>
                              <a:pt x="1835" y="0"/>
                            </a:moveTo>
                            <a:cubicBezTo>
                              <a:pt x="1835" y="0"/>
                              <a:pt x="1568" y="2469"/>
                              <a:pt x="0" y="3703"/>
                            </a:cubicBezTo>
                            <a:lnTo>
                              <a:pt x="1835" y="4170"/>
                            </a:lnTo>
                            <a:lnTo>
                              <a:pt x="18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6"/>
                      <p:cNvSpPr/>
                      <p:nvPr/>
                    </p:nvSpPr>
                    <p:spPr>
                      <a:xfrm flipH="1">
                        <a:off x="4997456" y="4118205"/>
                        <a:ext cx="35562" cy="79345"/>
                      </a:xfrm>
                      <a:custGeom>
                        <a:avLst/>
                        <a:gdLst/>
                        <a:ahLst/>
                        <a:cxnLst/>
                        <a:rect l="l" t="t" r="r" b="b"/>
                        <a:pathLst>
                          <a:path w="1869" h="4170" extrusionOk="0">
                            <a:moveTo>
                              <a:pt x="1" y="0"/>
                            </a:moveTo>
                            <a:lnTo>
                              <a:pt x="1" y="4170"/>
                            </a:lnTo>
                            <a:lnTo>
                              <a:pt x="1869" y="3703"/>
                            </a:lnTo>
                            <a:cubicBezTo>
                              <a:pt x="268" y="2469"/>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6"/>
                      <p:cNvSpPr/>
                      <p:nvPr/>
                    </p:nvSpPr>
                    <p:spPr>
                      <a:xfrm>
                        <a:off x="4819115" y="2004330"/>
                        <a:ext cx="343408" cy="316903"/>
                      </a:xfrm>
                      <a:custGeom>
                        <a:avLst/>
                        <a:gdLst/>
                        <a:ahLst/>
                        <a:cxnLst/>
                        <a:rect l="l" t="t" r="r" b="b"/>
                        <a:pathLst>
                          <a:path w="18048" h="16655" extrusionOk="0">
                            <a:moveTo>
                              <a:pt x="8990" y="1"/>
                            </a:moveTo>
                            <a:cubicBezTo>
                              <a:pt x="6958" y="1"/>
                              <a:pt x="4931" y="752"/>
                              <a:pt x="3370" y="2245"/>
                            </a:cubicBezTo>
                            <a:cubicBezTo>
                              <a:pt x="268" y="5180"/>
                              <a:pt x="1" y="10017"/>
                              <a:pt x="2703" y="13319"/>
                            </a:cubicBezTo>
                            <a:lnTo>
                              <a:pt x="1368" y="16655"/>
                            </a:lnTo>
                            <a:lnTo>
                              <a:pt x="4471" y="14920"/>
                            </a:lnTo>
                            <a:cubicBezTo>
                              <a:pt x="5865" y="15845"/>
                              <a:pt x="7443" y="16292"/>
                              <a:pt x="9005" y="16292"/>
                            </a:cubicBezTo>
                            <a:cubicBezTo>
                              <a:pt x="11441" y="16292"/>
                              <a:pt x="13839" y="15205"/>
                              <a:pt x="15445" y="13152"/>
                            </a:cubicBezTo>
                            <a:cubicBezTo>
                              <a:pt x="18047" y="9783"/>
                              <a:pt x="17647" y="4946"/>
                              <a:pt x="14478" y="2111"/>
                            </a:cubicBezTo>
                            <a:cubicBezTo>
                              <a:pt x="12921" y="701"/>
                              <a:pt x="10953" y="1"/>
                              <a:pt x="89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6"/>
                      <p:cNvSpPr/>
                      <p:nvPr/>
                    </p:nvSpPr>
                    <p:spPr>
                      <a:xfrm>
                        <a:off x="4902955" y="2093917"/>
                        <a:ext cx="160554" cy="135932"/>
                      </a:xfrm>
                      <a:custGeom>
                        <a:avLst/>
                        <a:gdLst/>
                        <a:ahLst/>
                        <a:cxnLst/>
                        <a:rect l="l" t="t" r="r" b="b"/>
                        <a:pathLst>
                          <a:path w="8438" h="7144" extrusionOk="0">
                            <a:moveTo>
                              <a:pt x="6119" y="1"/>
                            </a:moveTo>
                            <a:cubicBezTo>
                              <a:pt x="5604" y="1"/>
                              <a:pt x="5080" y="178"/>
                              <a:pt x="4635" y="572"/>
                            </a:cubicBezTo>
                            <a:cubicBezTo>
                              <a:pt x="4168" y="197"/>
                              <a:pt x="3672" y="37"/>
                              <a:pt x="3200" y="37"/>
                            </a:cubicBezTo>
                            <a:cubicBezTo>
                              <a:pt x="1444" y="37"/>
                              <a:pt x="1" y="2252"/>
                              <a:pt x="1499" y="3908"/>
                            </a:cubicBezTo>
                            <a:lnTo>
                              <a:pt x="4601" y="7143"/>
                            </a:lnTo>
                            <a:lnTo>
                              <a:pt x="4601" y="7110"/>
                            </a:lnTo>
                            <a:lnTo>
                              <a:pt x="7270" y="4475"/>
                            </a:lnTo>
                            <a:cubicBezTo>
                              <a:pt x="7970" y="3974"/>
                              <a:pt x="8404" y="3174"/>
                              <a:pt x="8437" y="2307"/>
                            </a:cubicBezTo>
                            <a:cubicBezTo>
                              <a:pt x="8437" y="935"/>
                              <a:pt x="7303" y="1"/>
                              <a:pt x="61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6"/>
                      <p:cNvSpPr/>
                      <p:nvPr/>
                    </p:nvSpPr>
                    <p:spPr>
                      <a:xfrm>
                        <a:off x="4795006" y="2579414"/>
                        <a:ext cx="344017" cy="316903"/>
                      </a:xfrm>
                      <a:custGeom>
                        <a:avLst/>
                        <a:gdLst/>
                        <a:ahLst/>
                        <a:cxnLst/>
                        <a:rect l="l" t="t" r="r" b="b"/>
                        <a:pathLst>
                          <a:path w="18080" h="16655" extrusionOk="0">
                            <a:moveTo>
                              <a:pt x="9001" y="0"/>
                            </a:moveTo>
                            <a:cubicBezTo>
                              <a:pt x="6974" y="0"/>
                              <a:pt x="4947" y="751"/>
                              <a:pt x="3369" y="2244"/>
                            </a:cubicBezTo>
                            <a:cubicBezTo>
                              <a:pt x="300" y="5213"/>
                              <a:pt x="0" y="10050"/>
                              <a:pt x="2702" y="13352"/>
                            </a:cubicBezTo>
                            <a:lnTo>
                              <a:pt x="1368" y="16654"/>
                            </a:lnTo>
                            <a:lnTo>
                              <a:pt x="4503" y="14953"/>
                            </a:lnTo>
                            <a:cubicBezTo>
                              <a:pt x="5875" y="15872"/>
                              <a:pt x="7433" y="16314"/>
                              <a:pt x="8979" y="16314"/>
                            </a:cubicBezTo>
                            <a:cubicBezTo>
                              <a:pt x="11419" y="16314"/>
                              <a:pt x="13832" y="15214"/>
                              <a:pt x="15445" y="13152"/>
                            </a:cubicBezTo>
                            <a:cubicBezTo>
                              <a:pt x="18080" y="9783"/>
                              <a:pt x="17646" y="4979"/>
                              <a:pt x="14477" y="2111"/>
                            </a:cubicBezTo>
                            <a:cubicBezTo>
                              <a:pt x="12920" y="701"/>
                              <a:pt x="10960" y="0"/>
                              <a:pt x="90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6"/>
                      <p:cNvSpPr/>
                      <p:nvPr/>
                    </p:nvSpPr>
                    <p:spPr>
                      <a:xfrm>
                        <a:off x="4975911" y="2665900"/>
                        <a:ext cx="85700" cy="81894"/>
                      </a:xfrm>
                      <a:custGeom>
                        <a:avLst/>
                        <a:gdLst/>
                        <a:ahLst/>
                        <a:cxnLst/>
                        <a:rect l="l" t="t" r="r" b="b"/>
                        <a:pathLst>
                          <a:path w="4504" h="4304" extrusionOk="0">
                            <a:moveTo>
                              <a:pt x="2235" y="1"/>
                            </a:moveTo>
                            <a:cubicBezTo>
                              <a:pt x="1001" y="1"/>
                              <a:pt x="0" y="968"/>
                              <a:pt x="0" y="2136"/>
                            </a:cubicBezTo>
                            <a:cubicBezTo>
                              <a:pt x="0" y="3337"/>
                              <a:pt x="1001" y="4304"/>
                              <a:pt x="2235" y="4304"/>
                            </a:cubicBezTo>
                            <a:cubicBezTo>
                              <a:pt x="3503" y="4304"/>
                              <a:pt x="4503" y="3337"/>
                              <a:pt x="4503" y="2136"/>
                            </a:cubicBezTo>
                            <a:cubicBezTo>
                              <a:pt x="4503" y="968"/>
                              <a:pt x="3503" y="1"/>
                              <a:pt x="22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6"/>
                      <p:cNvSpPr/>
                      <p:nvPr/>
                    </p:nvSpPr>
                    <p:spPr>
                      <a:xfrm>
                        <a:off x="5000020" y="2672883"/>
                        <a:ext cx="60945" cy="101569"/>
                      </a:xfrm>
                      <a:custGeom>
                        <a:avLst/>
                        <a:gdLst/>
                        <a:ahLst/>
                        <a:cxnLst/>
                        <a:rect l="l" t="t" r="r" b="b"/>
                        <a:pathLst>
                          <a:path w="3203" h="5338" extrusionOk="0">
                            <a:moveTo>
                              <a:pt x="1602" y="1"/>
                            </a:moveTo>
                            <a:cubicBezTo>
                              <a:pt x="734" y="1"/>
                              <a:pt x="1" y="701"/>
                              <a:pt x="1" y="1569"/>
                            </a:cubicBezTo>
                            <a:lnTo>
                              <a:pt x="1" y="3737"/>
                            </a:lnTo>
                            <a:cubicBezTo>
                              <a:pt x="1" y="4637"/>
                              <a:pt x="734" y="5338"/>
                              <a:pt x="1602" y="5338"/>
                            </a:cubicBezTo>
                            <a:cubicBezTo>
                              <a:pt x="2502" y="5338"/>
                              <a:pt x="3203" y="4637"/>
                              <a:pt x="3203" y="3737"/>
                            </a:cubicBezTo>
                            <a:lnTo>
                              <a:pt x="3203" y="1569"/>
                            </a:lnTo>
                            <a:cubicBezTo>
                              <a:pt x="3203" y="701"/>
                              <a:pt x="2502" y="1"/>
                              <a:pt x="16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6"/>
                      <p:cNvSpPr/>
                      <p:nvPr/>
                    </p:nvSpPr>
                    <p:spPr>
                      <a:xfrm>
                        <a:off x="4973361" y="2737428"/>
                        <a:ext cx="36266" cy="114469"/>
                      </a:xfrm>
                      <a:custGeom>
                        <a:avLst/>
                        <a:gdLst/>
                        <a:ahLst/>
                        <a:cxnLst/>
                        <a:rect l="l" t="t" r="r" b="b"/>
                        <a:pathLst>
                          <a:path w="1906" h="6016" extrusionOk="0">
                            <a:moveTo>
                              <a:pt x="1421" y="1"/>
                            </a:moveTo>
                            <a:cubicBezTo>
                              <a:pt x="1394" y="1"/>
                              <a:pt x="1365" y="4"/>
                              <a:pt x="1335" y="11"/>
                            </a:cubicBezTo>
                            <a:cubicBezTo>
                              <a:pt x="868" y="145"/>
                              <a:pt x="1" y="712"/>
                              <a:pt x="34" y="2146"/>
                            </a:cubicBezTo>
                            <a:lnTo>
                              <a:pt x="34" y="5682"/>
                            </a:lnTo>
                            <a:cubicBezTo>
                              <a:pt x="34" y="5849"/>
                              <a:pt x="201" y="6015"/>
                              <a:pt x="368" y="6015"/>
                            </a:cubicBezTo>
                            <a:cubicBezTo>
                              <a:pt x="568" y="6015"/>
                              <a:pt x="701" y="5882"/>
                              <a:pt x="734" y="5682"/>
                            </a:cubicBezTo>
                            <a:lnTo>
                              <a:pt x="734" y="2146"/>
                            </a:lnTo>
                            <a:cubicBezTo>
                              <a:pt x="668" y="912"/>
                              <a:pt x="1402" y="712"/>
                              <a:pt x="1502" y="678"/>
                            </a:cubicBezTo>
                            <a:cubicBezTo>
                              <a:pt x="1905" y="585"/>
                              <a:pt x="1789" y="1"/>
                              <a:pt x="14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6"/>
                      <p:cNvSpPr/>
                      <p:nvPr/>
                    </p:nvSpPr>
                    <p:spPr>
                      <a:xfrm>
                        <a:off x="4871805" y="2664644"/>
                        <a:ext cx="86347" cy="81894"/>
                      </a:xfrm>
                      <a:custGeom>
                        <a:avLst/>
                        <a:gdLst/>
                        <a:ahLst/>
                        <a:cxnLst/>
                        <a:rect l="l" t="t" r="r" b="b"/>
                        <a:pathLst>
                          <a:path w="4538" h="4304" extrusionOk="0">
                            <a:moveTo>
                              <a:pt x="2269" y="0"/>
                            </a:moveTo>
                            <a:cubicBezTo>
                              <a:pt x="1035" y="0"/>
                              <a:pt x="0" y="967"/>
                              <a:pt x="0" y="2168"/>
                            </a:cubicBezTo>
                            <a:cubicBezTo>
                              <a:pt x="0" y="3336"/>
                              <a:pt x="1035" y="4303"/>
                              <a:pt x="2269" y="4303"/>
                            </a:cubicBezTo>
                            <a:cubicBezTo>
                              <a:pt x="3503" y="4303"/>
                              <a:pt x="4537" y="3336"/>
                              <a:pt x="4537" y="2168"/>
                            </a:cubicBezTo>
                            <a:cubicBezTo>
                              <a:pt x="4537" y="967"/>
                              <a:pt x="3503" y="0"/>
                              <a:pt x="22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6"/>
                      <p:cNvSpPr/>
                      <p:nvPr/>
                    </p:nvSpPr>
                    <p:spPr>
                      <a:xfrm>
                        <a:off x="4872433" y="2671627"/>
                        <a:ext cx="60964" cy="101569"/>
                      </a:xfrm>
                      <a:custGeom>
                        <a:avLst/>
                        <a:gdLst/>
                        <a:ahLst/>
                        <a:cxnLst/>
                        <a:rect l="l" t="t" r="r" b="b"/>
                        <a:pathLst>
                          <a:path w="3204" h="5338" extrusionOk="0">
                            <a:moveTo>
                              <a:pt x="1602" y="0"/>
                            </a:moveTo>
                            <a:cubicBezTo>
                              <a:pt x="701" y="0"/>
                              <a:pt x="1" y="701"/>
                              <a:pt x="1" y="1601"/>
                            </a:cubicBezTo>
                            <a:lnTo>
                              <a:pt x="1" y="3769"/>
                            </a:lnTo>
                            <a:cubicBezTo>
                              <a:pt x="1" y="4637"/>
                              <a:pt x="701" y="5337"/>
                              <a:pt x="1602" y="5337"/>
                            </a:cubicBezTo>
                            <a:cubicBezTo>
                              <a:pt x="2469" y="5337"/>
                              <a:pt x="3203" y="4637"/>
                              <a:pt x="3203" y="3769"/>
                            </a:cubicBezTo>
                            <a:lnTo>
                              <a:pt x="3203" y="1601"/>
                            </a:lnTo>
                            <a:cubicBezTo>
                              <a:pt x="3203" y="701"/>
                              <a:pt x="2469" y="0"/>
                              <a:pt x="16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6"/>
                      <p:cNvSpPr/>
                      <p:nvPr/>
                    </p:nvSpPr>
                    <p:spPr>
                      <a:xfrm>
                        <a:off x="4923810" y="2736801"/>
                        <a:ext cx="36247" cy="113823"/>
                      </a:xfrm>
                      <a:custGeom>
                        <a:avLst/>
                        <a:gdLst/>
                        <a:ahLst/>
                        <a:cxnLst/>
                        <a:rect l="l" t="t" r="r" b="b"/>
                        <a:pathLst>
                          <a:path w="1905" h="5982" extrusionOk="0">
                            <a:moveTo>
                              <a:pt x="480" y="0"/>
                            </a:moveTo>
                            <a:cubicBezTo>
                              <a:pt x="115" y="0"/>
                              <a:pt x="1" y="552"/>
                              <a:pt x="403" y="645"/>
                            </a:cubicBezTo>
                            <a:cubicBezTo>
                              <a:pt x="503" y="678"/>
                              <a:pt x="1237" y="911"/>
                              <a:pt x="1204" y="2112"/>
                            </a:cubicBezTo>
                            <a:lnTo>
                              <a:pt x="1204" y="5648"/>
                            </a:lnTo>
                            <a:cubicBezTo>
                              <a:pt x="1204" y="5848"/>
                              <a:pt x="1337" y="5982"/>
                              <a:pt x="1537" y="5982"/>
                            </a:cubicBezTo>
                            <a:cubicBezTo>
                              <a:pt x="1704" y="5982"/>
                              <a:pt x="1871" y="5848"/>
                              <a:pt x="1871" y="5648"/>
                            </a:cubicBezTo>
                            <a:lnTo>
                              <a:pt x="1871" y="2112"/>
                            </a:lnTo>
                            <a:cubicBezTo>
                              <a:pt x="1904" y="678"/>
                              <a:pt x="1037" y="111"/>
                              <a:pt x="570" y="11"/>
                            </a:cubicBezTo>
                            <a:cubicBezTo>
                              <a:pt x="538" y="4"/>
                              <a:pt x="508" y="0"/>
                              <a:pt x="4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6"/>
                      <p:cNvSpPr/>
                      <p:nvPr/>
                    </p:nvSpPr>
                    <p:spPr>
                      <a:xfrm>
                        <a:off x="4181850" y="2451447"/>
                        <a:ext cx="356709" cy="310548"/>
                      </a:xfrm>
                      <a:custGeom>
                        <a:avLst/>
                        <a:gdLst/>
                        <a:ahLst/>
                        <a:cxnLst/>
                        <a:rect l="l" t="t" r="r" b="b"/>
                        <a:pathLst>
                          <a:path w="18747" h="16321" extrusionOk="0">
                            <a:moveTo>
                              <a:pt x="9173" y="1"/>
                            </a:moveTo>
                            <a:cubicBezTo>
                              <a:pt x="6491" y="1"/>
                              <a:pt x="3875" y="1321"/>
                              <a:pt x="2335" y="3732"/>
                            </a:cubicBezTo>
                            <a:cubicBezTo>
                              <a:pt x="0" y="7301"/>
                              <a:pt x="834" y="12071"/>
                              <a:pt x="4237" y="14640"/>
                            </a:cubicBezTo>
                            <a:cubicBezTo>
                              <a:pt x="5699" y="15770"/>
                              <a:pt x="7439" y="16321"/>
                              <a:pt x="9171" y="16321"/>
                            </a:cubicBezTo>
                            <a:cubicBezTo>
                              <a:pt x="11428" y="16321"/>
                              <a:pt x="13673" y="15384"/>
                              <a:pt x="15278" y="13572"/>
                            </a:cubicBezTo>
                            <a:lnTo>
                              <a:pt x="18747" y="14406"/>
                            </a:lnTo>
                            <a:lnTo>
                              <a:pt x="16579" y="11571"/>
                            </a:lnTo>
                            <a:cubicBezTo>
                              <a:pt x="18347" y="7668"/>
                              <a:pt x="16846" y="3065"/>
                              <a:pt x="13076" y="997"/>
                            </a:cubicBezTo>
                            <a:cubicBezTo>
                              <a:pt x="11840" y="324"/>
                              <a:pt x="10499" y="1"/>
                              <a:pt x="91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6"/>
                      <p:cNvSpPr/>
                      <p:nvPr/>
                    </p:nvSpPr>
                    <p:spPr>
                      <a:xfrm>
                        <a:off x="4261180" y="2539588"/>
                        <a:ext cx="131404" cy="137112"/>
                      </a:xfrm>
                      <a:custGeom>
                        <a:avLst/>
                        <a:gdLst/>
                        <a:ahLst/>
                        <a:cxnLst/>
                        <a:rect l="l" t="t" r="r" b="b"/>
                        <a:pathLst>
                          <a:path w="6906" h="7206" extrusionOk="0">
                            <a:moveTo>
                              <a:pt x="3462" y="0"/>
                            </a:moveTo>
                            <a:cubicBezTo>
                              <a:pt x="3442" y="0"/>
                              <a:pt x="3423" y="0"/>
                              <a:pt x="3403" y="1"/>
                            </a:cubicBezTo>
                            <a:cubicBezTo>
                              <a:pt x="1535" y="1"/>
                              <a:pt x="1" y="1635"/>
                              <a:pt x="34" y="3637"/>
                            </a:cubicBezTo>
                            <a:cubicBezTo>
                              <a:pt x="34" y="5605"/>
                              <a:pt x="1602" y="7206"/>
                              <a:pt x="3503" y="7206"/>
                            </a:cubicBezTo>
                            <a:cubicBezTo>
                              <a:pt x="5371" y="7173"/>
                              <a:pt x="6906" y="5538"/>
                              <a:pt x="6906" y="3570"/>
                            </a:cubicBezTo>
                            <a:cubicBezTo>
                              <a:pt x="6873" y="1589"/>
                              <a:pt x="5337" y="0"/>
                              <a:pt x="34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6"/>
                      <p:cNvSpPr/>
                      <p:nvPr/>
                    </p:nvSpPr>
                    <p:spPr>
                      <a:xfrm>
                        <a:off x="4271969" y="2538960"/>
                        <a:ext cx="183463" cy="91427"/>
                      </a:xfrm>
                      <a:custGeom>
                        <a:avLst/>
                        <a:gdLst/>
                        <a:ahLst/>
                        <a:cxnLst/>
                        <a:rect l="l" t="t" r="r" b="b"/>
                        <a:pathLst>
                          <a:path w="9642" h="4805" extrusionOk="0">
                            <a:moveTo>
                              <a:pt x="8574" y="0"/>
                            </a:moveTo>
                            <a:lnTo>
                              <a:pt x="2369" y="67"/>
                            </a:lnTo>
                            <a:cubicBezTo>
                              <a:pt x="1035" y="67"/>
                              <a:pt x="1" y="1135"/>
                              <a:pt x="1" y="2469"/>
                            </a:cubicBezTo>
                            <a:cubicBezTo>
                              <a:pt x="1" y="3750"/>
                              <a:pt x="1068" y="4805"/>
                              <a:pt x="2343" y="4805"/>
                            </a:cubicBezTo>
                            <a:cubicBezTo>
                              <a:pt x="2363" y="4805"/>
                              <a:pt x="2383" y="4804"/>
                              <a:pt x="2403" y="4804"/>
                            </a:cubicBezTo>
                            <a:lnTo>
                              <a:pt x="7273" y="4770"/>
                            </a:lnTo>
                            <a:cubicBezTo>
                              <a:pt x="8574" y="4737"/>
                              <a:pt x="9641" y="3670"/>
                              <a:pt x="9641" y="2369"/>
                            </a:cubicBezTo>
                            <a:lnTo>
                              <a:pt x="9641" y="1034"/>
                            </a:lnTo>
                            <a:cubicBezTo>
                              <a:pt x="9641" y="434"/>
                              <a:pt x="9141" y="0"/>
                              <a:pt x="85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6"/>
                      <p:cNvSpPr/>
                      <p:nvPr/>
                    </p:nvSpPr>
                    <p:spPr>
                      <a:xfrm>
                        <a:off x="4081551" y="2819994"/>
                        <a:ext cx="328795" cy="281702"/>
                      </a:xfrm>
                      <a:custGeom>
                        <a:avLst/>
                        <a:gdLst/>
                        <a:ahLst/>
                        <a:cxnLst/>
                        <a:rect l="l" t="t" r="r" b="b"/>
                        <a:pathLst>
                          <a:path w="17280" h="14805" extrusionOk="0">
                            <a:moveTo>
                              <a:pt x="8343" y="1"/>
                            </a:moveTo>
                            <a:cubicBezTo>
                              <a:pt x="6896" y="1"/>
                              <a:pt x="5440" y="428"/>
                              <a:pt x="4170" y="1310"/>
                            </a:cubicBezTo>
                            <a:cubicBezTo>
                              <a:pt x="968" y="3511"/>
                              <a:pt x="1" y="7781"/>
                              <a:pt x="1969" y="11117"/>
                            </a:cubicBezTo>
                            <a:cubicBezTo>
                              <a:pt x="3347" y="13476"/>
                              <a:pt x="5806" y="14805"/>
                              <a:pt x="8358" y="14805"/>
                            </a:cubicBezTo>
                            <a:cubicBezTo>
                              <a:pt x="9450" y="14805"/>
                              <a:pt x="10560" y="14562"/>
                              <a:pt x="11609" y="14052"/>
                            </a:cubicBezTo>
                            <a:cubicBezTo>
                              <a:pt x="15078" y="12351"/>
                              <a:pt x="16646" y="8248"/>
                              <a:pt x="15212" y="4645"/>
                            </a:cubicBezTo>
                            <a:lnTo>
                              <a:pt x="17280" y="2177"/>
                            </a:lnTo>
                            <a:lnTo>
                              <a:pt x="14111" y="2777"/>
                            </a:lnTo>
                            <a:cubicBezTo>
                              <a:pt x="12651" y="957"/>
                              <a:pt x="10508" y="1"/>
                              <a:pt x="8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6"/>
                      <p:cNvSpPr/>
                      <p:nvPr/>
                    </p:nvSpPr>
                    <p:spPr>
                      <a:xfrm>
                        <a:off x="4158997" y="2894415"/>
                        <a:ext cx="54609" cy="52706"/>
                      </a:xfrm>
                      <a:custGeom>
                        <a:avLst/>
                        <a:gdLst/>
                        <a:ahLst/>
                        <a:cxnLst/>
                        <a:rect l="l" t="t" r="r" b="b"/>
                        <a:pathLst>
                          <a:path w="2870" h="2770" extrusionOk="0">
                            <a:moveTo>
                              <a:pt x="1435" y="0"/>
                            </a:moveTo>
                            <a:cubicBezTo>
                              <a:pt x="634" y="0"/>
                              <a:pt x="0" y="634"/>
                              <a:pt x="0" y="1401"/>
                            </a:cubicBezTo>
                            <a:cubicBezTo>
                              <a:pt x="0" y="2169"/>
                              <a:pt x="634" y="2769"/>
                              <a:pt x="1435" y="2769"/>
                            </a:cubicBezTo>
                            <a:cubicBezTo>
                              <a:pt x="2202" y="2769"/>
                              <a:pt x="2869" y="2169"/>
                              <a:pt x="2869" y="1401"/>
                            </a:cubicBezTo>
                            <a:cubicBezTo>
                              <a:pt x="2869" y="634"/>
                              <a:pt x="2202" y="0"/>
                              <a:pt x="1435" y="0"/>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6"/>
                      <p:cNvSpPr/>
                      <p:nvPr/>
                    </p:nvSpPr>
                    <p:spPr>
                      <a:xfrm>
                        <a:off x="4200251" y="2893140"/>
                        <a:ext cx="53962" cy="53334"/>
                      </a:xfrm>
                      <a:custGeom>
                        <a:avLst/>
                        <a:gdLst/>
                        <a:ahLst/>
                        <a:cxnLst/>
                        <a:rect l="l" t="t" r="r" b="b"/>
                        <a:pathLst>
                          <a:path w="2836" h="2803" extrusionOk="0">
                            <a:moveTo>
                              <a:pt x="1402" y="1"/>
                            </a:moveTo>
                            <a:cubicBezTo>
                              <a:pt x="634" y="1"/>
                              <a:pt x="1" y="634"/>
                              <a:pt x="1" y="1402"/>
                            </a:cubicBezTo>
                            <a:cubicBezTo>
                              <a:pt x="1" y="2169"/>
                              <a:pt x="634" y="2803"/>
                              <a:pt x="1402" y="2803"/>
                            </a:cubicBezTo>
                            <a:cubicBezTo>
                              <a:pt x="2202" y="2803"/>
                              <a:pt x="2836" y="2169"/>
                              <a:pt x="2836" y="1402"/>
                            </a:cubicBezTo>
                            <a:cubicBezTo>
                              <a:pt x="2836" y="634"/>
                              <a:pt x="2202" y="1"/>
                              <a:pt x="1402" y="1"/>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6"/>
                      <p:cNvSpPr/>
                      <p:nvPr/>
                    </p:nvSpPr>
                    <p:spPr>
                      <a:xfrm>
                        <a:off x="4233265" y="2891865"/>
                        <a:ext cx="54590" cy="52706"/>
                      </a:xfrm>
                      <a:custGeom>
                        <a:avLst/>
                        <a:gdLst/>
                        <a:ahLst/>
                        <a:cxnLst/>
                        <a:rect l="l" t="t" r="r" b="b"/>
                        <a:pathLst>
                          <a:path w="2869" h="2770" extrusionOk="0">
                            <a:moveTo>
                              <a:pt x="1435" y="1"/>
                            </a:moveTo>
                            <a:cubicBezTo>
                              <a:pt x="667" y="1"/>
                              <a:pt x="0" y="635"/>
                              <a:pt x="0" y="1402"/>
                            </a:cubicBezTo>
                            <a:cubicBezTo>
                              <a:pt x="0" y="2169"/>
                              <a:pt x="667" y="2770"/>
                              <a:pt x="1435" y="2770"/>
                            </a:cubicBezTo>
                            <a:cubicBezTo>
                              <a:pt x="2235" y="2770"/>
                              <a:pt x="2869" y="2169"/>
                              <a:pt x="2869" y="1402"/>
                            </a:cubicBezTo>
                            <a:cubicBezTo>
                              <a:pt x="2869" y="635"/>
                              <a:pt x="2235" y="1"/>
                              <a:pt x="1435" y="1"/>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6"/>
                      <p:cNvSpPr/>
                      <p:nvPr/>
                    </p:nvSpPr>
                    <p:spPr>
                      <a:xfrm>
                        <a:off x="4273891" y="2893140"/>
                        <a:ext cx="54590" cy="52706"/>
                      </a:xfrm>
                      <a:custGeom>
                        <a:avLst/>
                        <a:gdLst/>
                        <a:ahLst/>
                        <a:cxnLst/>
                        <a:rect l="l" t="t" r="r" b="b"/>
                        <a:pathLst>
                          <a:path w="2869" h="2770" extrusionOk="0">
                            <a:moveTo>
                              <a:pt x="1434" y="1"/>
                            </a:moveTo>
                            <a:cubicBezTo>
                              <a:pt x="634" y="1"/>
                              <a:pt x="0" y="601"/>
                              <a:pt x="0" y="1368"/>
                            </a:cubicBezTo>
                            <a:cubicBezTo>
                              <a:pt x="0" y="2136"/>
                              <a:pt x="634" y="2769"/>
                              <a:pt x="1434" y="2769"/>
                            </a:cubicBezTo>
                            <a:cubicBezTo>
                              <a:pt x="2202" y="2769"/>
                              <a:pt x="2869" y="2136"/>
                              <a:pt x="2869" y="1368"/>
                            </a:cubicBezTo>
                            <a:cubicBezTo>
                              <a:pt x="2869" y="601"/>
                              <a:pt x="2202" y="1"/>
                              <a:pt x="14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6"/>
                      <p:cNvSpPr/>
                      <p:nvPr/>
                    </p:nvSpPr>
                    <p:spPr>
                      <a:xfrm>
                        <a:off x="4148836" y="2926155"/>
                        <a:ext cx="53981" cy="53334"/>
                      </a:xfrm>
                      <a:custGeom>
                        <a:avLst/>
                        <a:gdLst/>
                        <a:ahLst/>
                        <a:cxnLst/>
                        <a:rect l="l" t="t" r="r" b="b"/>
                        <a:pathLst>
                          <a:path w="2837" h="2803" extrusionOk="0">
                            <a:moveTo>
                              <a:pt x="1402" y="0"/>
                            </a:moveTo>
                            <a:cubicBezTo>
                              <a:pt x="634" y="0"/>
                              <a:pt x="1" y="634"/>
                              <a:pt x="1" y="1401"/>
                            </a:cubicBezTo>
                            <a:cubicBezTo>
                              <a:pt x="1" y="2168"/>
                              <a:pt x="634" y="2802"/>
                              <a:pt x="1402" y="2802"/>
                            </a:cubicBezTo>
                            <a:cubicBezTo>
                              <a:pt x="2202" y="2802"/>
                              <a:pt x="2836" y="2168"/>
                              <a:pt x="2836" y="1401"/>
                            </a:cubicBezTo>
                            <a:cubicBezTo>
                              <a:pt x="2836" y="634"/>
                              <a:pt x="2202" y="0"/>
                              <a:pt x="1402" y="0"/>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6"/>
                      <p:cNvSpPr/>
                      <p:nvPr/>
                    </p:nvSpPr>
                    <p:spPr>
                      <a:xfrm>
                        <a:off x="4152641" y="2956620"/>
                        <a:ext cx="54609" cy="53334"/>
                      </a:xfrm>
                      <a:custGeom>
                        <a:avLst/>
                        <a:gdLst/>
                        <a:ahLst/>
                        <a:cxnLst/>
                        <a:rect l="l" t="t" r="r" b="b"/>
                        <a:pathLst>
                          <a:path w="2870" h="2803" extrusionOk="0">
                            <a:moveTo>
                              <a:pt x="1435" y="0"/>
                            </a:moveTo>
                            <a:cubicBezTo>
                              <a:pt x="635" y="0"/>
                              <a:pt x="1" y="634"/>
                              <a:pt x="1" y="1401"/>
                            </a:cubicBezTo>
                            <a:cubicBezTo>
                              <a:pt x="1" y="2169"/>
                              <a:pt x="635" y="2802"/>
                              <a:pt x="1435" y="2802"/>
                            </a:cubicBezTo>
                            <a:cubicBezTo>
                              <a:pt x="2236" y="2802"/>
                              <a:pt x="2870" y="2169"/>
                              <a:pt x="2870" y="1401"/>
                            </a:cubicBezTo>
                            <a:cubicBezTo>
                              <a:pt x="2870" y="634"/>
                              <a:pt x="2236" y="0"/>
                              <a:pt x="1435" y="0"/>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6"/>
                      <p:cNvSpPr/>
                      <p:nvPr/>
                    </p:nvSpPr>
                    <p:spPr>
                      <a:xfrm>
                        <a:off x="4194542" y="2963603"/>
                        <a:ext cx="54609" cy="47626"/>
                      </a:xfrm>
                      <a:custGeom>
                        <a:avLst/>
                        <a:gdLst/>
                        <a:ahLst/>
                        <a:cxnLst/>
                        <a:rect l="l" t="t" r="r" b="b"/>
                        <a:pathLst>
                          <a:path w="2870" h="2503" extrusionOk="0">
                            <a:moveTo>
                              <a:pt x="1435" y="0"/>
                            </a:moveTo>
                            <a:cubicBezTo>
                              <a:pt x="634" y="0"/>
                              <a:pt x="0" y="567"/>
                              <a:pt x="0" y="1268"/>
                            </a:cubicBezTo>
                            <a:cubicBezTo>
                              <a:pt x="0" y="1935"/>
                              <a:pt x="634" y="2502"/>
                              <a:pt x="1435" y="2502"/>
                            </a:cubicBezTo>
                            <a:cubicBezTo>
                              <a:pt x="2202" y="2502"/>
                              <a:pt x="2869" y="1935"/>
                              <a:pt x="2869" y="1268"/>
                            </a:cubicBezTo>
                            <a:cubicBezTo>
                              <a:pt x="2869" y="567"/>
                              <a:pt x="2202" y="0"/>
                              <a:pt x="1435" y="0"/>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6"/>
                      <p:cNvSpPr/>
                      <p:nvPr/>
                    </p:nvSpPr>
                    <p:spPr>
                      <a:xfrm>
                        <a:off x="4231990" y="2961053"/>
                        <a:ext cx="54609" cy="53334"/>
                      </a:xfrm>
                      <a:custGeom>
                        <a:avLst/>
                        <a:gdLst/>
                        <a:ahLst/>
                        <a:cxnLst/>
                        <a:rect l="l" t="t" r="r" b="b"/>
                        <a:pathLst>
                          <a:path w="2870" h="2803" extrusionOk="0">
                            <a:moveTo>
                              <a:pt x="1435" y="1"/>
                            </a:moveTo>
                            <a:cubicBezTo>
                              <a:pt x="634" y="1"/>
                              <a:pt x="0" y="635"/>
                              <a:pt x="0" y="1402"/>
                            </a:cubicBezTo>
                            <a:cubicBezTo>
                              <a:pt x="0" y="2169"/>
                              <a:pt x="634" y="2803"/>
                              <a:pt x="1435" y="2803"/>
                            </a:cubicBezTo>
                            <a:cubicBezTo>
                              <a:pt x="2235" y="2803"/>
                              <a:pt x="2869" y="2169"/>
                              <a:pt x="2869" y="1402"/>
                            </a:cubicBezTo>
                            <a:cubicBezTo>
                              <a:pt x="2869" y="635"/>
                              <a:pt x="2235" y="1"/>
                              <a:pt x="1435" y="1"/>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6"/>
                      <p:cNvSpPr/>
                      <p:nvPr/>
                    </p:nvSpPr>
                    <p:spPr>
                      <a:xfrm>
                        <a:off x="4235168" y="2998521"/>
                        <a:ext cx="53962" cy="53315"/>
                      </a:xfrm>
                      <a:custGeom>
                        <a:avLst/>
                        <a:gdLst/>
                        <a:ahLst/>
                        <a:cxnLst/>
                        <a:rect l="l" t="t" r="r" b="b"/>
                        <a:pathLst>
                          <a:path w="2836" h="2802" extrusionOk="0">
                            <a:moveTo>
                              <a:pt x="1401" y="0"/>
                            </a:moveTo>
                            <a:cubicBezTo>
                              <a:pt x="634" y="0"/>
                              <a:pt x="0" y="634"/>
                              <a:pt x="0" y="1401"/>
                            </a:cubicBezTo>
                            <a:cubicBezTo>
                              <a:pt x="0" y="2168"/>
                              <a:pt x="634" y="2802"/>
                              <a:pt x="1401" y="2802"/>
                            </a:cubicBezTo>
                            <a:cubicBezTo>
                              <a:pt x="2202" y="2802"/>
                              <a:pt x="2836" y="2168"/>
                              <a:pt x="2836" y="1401"/>
                            </a:cubicBezTo>
                            <a:cubicBezTo>
                              <a:pt x="2836" y="634"/>
                              <a:pt x="2202" y="0"/>
                              <a:pt x="1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6"/>
                      <p:cNvSpPr/>
                      <p:nvPr/>
                    </p:nvSpPr>
                    <p:spPr>
                      <a:xfrm>
                        <a:off x="4168511" y="2891865"/>
                        <a:ext cx="155531" cy="34307"/>
                      </a:xfrm>
                      <a:custGeom>
                        <a:avLst/>
                        <a:gdLst/>
                        <a:ahLst/>
                        <a:cxnLst/>
                        <a:rect l="l" t="t" r="r" b="b"/>
                        <a:pathLst>
                          <a:path w="8174" h="1803" extrusionOk="0">
                            <a:moveTo>
                              <a:pt x="868" y="1"/>
                            </a:moveTo>
                            <a:cubicBezTo>
                              <a:pt x="401" y="1"/>
                              <a:pt x="1" y="368"/>
                              <a:pt x="1" y="835"/>
                            </a:cubicBezTo>
                            <a:lnTo>
                              <a:pt x="1" y="968"/>
                            </a:lnTo>
                            <a:cubicBezTo>
                              <a:pt x="1" y="1435"/>
                              <a:pt x="401" y="1802"/>
                              <a:pt x="868" y="1802"/>
                            </a:cubicBezTo>
                            <a:lnTo>
                              <a:pt x="7339" y="1802"/>
                            </a:lnTo>
                            <a:cubicBezTo>
                              <a:pt x="7806" y="1802"/>
                              <a:pt x="8173" y="1435"/>
                              <a:pt x="8173" y="968"/>
                            </a:cubicBezTo>
                            <a:lnTo>
                              <a:pt x="8173" y="835"/>
                            </a:lnTo>
                            <a:cubicBezTo>
                              <a:pt x="8173" y="368"/>
                              <a:pt x="7806" y="1"/>
                              <a:pt x="7339" y="1"/>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6"/>
                      <p:cNvSpPr/>
                      <p:nvPr/>
                    </p:nvSpPr>
                    <p:spPr>
                      <a:xfrm>
                        <a:off x="4155819" y="2976923"/>
                        <a:ext cx="124421" cy="34307"/>
                      </a:xfrm>
                      <a:custGeom>
                        <a:avLst/>
                        <a:gdLst/>
                        <a:ahLst/>
                        <a:cxnLst/>
                        <a:rect l="l" t="t" r="r" b="b"/>
                        <a:pathLst>
                          <a:path w="6539" h="1803" extrusionOk="0">
                            <a:moveTo>
                              <a:pt x="768" y="1"/>
                            </a:moveTo>
                            <a:cubicBezTo>
                              <a:pt x="334" y="1"/>
                              <a:pt x="1" y="334"/>
                              <a:pt x="1" y="735"/>
                            </a:cubicBezTo>
                            <a:lnTo>
                              <a:pt x="1" y="1068"/>
                            </a:lnTo>
                            <a:cubicBezTo>
                              <a:pt x="1" y="1469"/>
                              <a:pt x="334" y="1802"/>
                              <a:pt x="768" y="1802"/>
                            </a:cubicBezTo>
                            <a:lnTo>
                              <a:pt x="5771" y="1802"/>
                            </a:lnTo>
                            <a:cubicBezTo>
                              <a:pt x="6205" y="1802"/>
                              <a:pt x="6539" y="1469"/>
                              <a:pt x="6539" y="1068"/>
                            </a:cubicBezTo>
                            <a:lnTo>
                              <a:pt x="6539" y="735"/>
                            </a:lnTo>
                            <a:cubicBezTo>
                              <a:pt x="6539" y="334"/>
                              <a:pt x="6205" y="1"/>
                              <a:pt x="57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6"/>
                      <p:cNvSpPr/>
                      <p:nvPr/>
                    </p:nvSpPr>
                    <p:spPr>
                      <a:xfrm>
                        <a:off x="4257374" y="3044208"/>
                        <a:ext cx="7002" cy="18438"/>
                      </a:xfrm>
                      <a:custGeom>
                        <a:avLst/>
                        <a:gdLst/>
                        <a:ahLst/>
                        <a:cxnLst/>
                        <a:rect l="l" t="t" r="r" b="b"/>
                        <a:pathLst>
                          <a:path w="368" h="969" extrusionOk="0">
                            <a:moveTo>
                              <a:pt x="168" y="1"/>
                            </a:moveTo>
                            <a:cubicBezTo>
                              <a:pt x="67" y="1"/>
                              <a:pt x="1" y="101"/>
                              <a:pt x="1" y="201"/>
                            </a:cubicBezTo>
                            <a:lnTo>
                              <a:pt x="1" y="801"/>
                            </a:lnTo>
                            <a:cubicBezTo>
                              <a:pt x="1" y="901"/>
                              <a:pt x="67" y="968"/>
                              <a:pt x="168" y="968"/>
                            </a:cubicBezTo>
                            <a:cubicBezTo>
                              <a:pt x="268" y="968"/>
                              <a:pt x="368" y="901"/>
                              <a:pt x="368" y="801"/>
                            </a:cubicBezTo>
                            <a:lnTo>
                              <a:pt x="368" y="201"/>
                            </a:lnTo>
                            <a:cubicBezTo>
                              <a:pt x="368" y="101"/>
                              <a:pt x="268" y="1"/>
                              <a:pt x="168" y="1"/>
                            </a:cubicBezTo>
                            <a:close/>
                          </a:path>
                        </a:pathLst>
                      </a:custGeom>
                      <a:solidFill>
                        <a:srgbClr val="FFF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6"/>
                      <p:cNvSpPr/>
                      <p:nvPr/>
                    </p:nvSpPr>
                    <p:spPr>
                      <a:xfrm>
                        <a:off x="4177397" y="2910913"/>
                        <a:ext cx="151078" cy="128226"/>
                      </a:xfrm>
                      <a:custGeom>
                        <a:avLst/>
                        <a:gdLst/>
                        <a:ahLst/>
                        <a:cxnLst/>
                        <a:rect l="l" t="t" r="r" b="b"/>
                        <a:pathLst>
                          <a:path w="7940" h="6739" fill="none" extrusionOk="0">
                            <a:moveTo>
                              <a:pt x="7940" y="167"/>
                            </a:moveTo>
                            <a:lnTo>
                              <a:pt x="1302" y="167"/>
                            </a:lnTo>
                            <a:cubicBezTo>
                              <a:pt x="1302" y="167"/>
                              <a:pt x="67" y="1"/>
                              <a:pt x="34" y="1635"/>
                            </a:cubicBezTo>
                            <a:cubicBezTo>
                              <a:pt x="1" y="2169"/>
                              <a:pt x="1" y="2669"/>
                              <a:pt x="67" y="3203"/>
                            </a:cubicBezTo>
                            <a:cubicBezTo>
                              <a:pt x="301" y="4370"/>
                              <a:pt x="1869" y="4204"/>
                              <a:pt x="2736" y="4137"/>
                            </a:cubicBezTo>
                            <a:cubicBezTo>
                              <a:pt x="3737" y="4004"/>
                              <a:pt x="4571" y="4804"/>
                              <a:pt x="4537" y="5772"/>
                            </a:cubicBezTo>
                            <a:lnTo>
                              <a:pt x="4537" y="6739"/>
                            </a:lnTo>
                          </a:path>
                        </a:pathLst>
                      </a:custGeom>
                      <a:solidFill>
                        <a:schemeClr val="dk1"/>
                      </a:solidFill>
                      <a:ln w="7500" cap="rnd" cmpd="sng">
                        <a:solidFill>
                          <a:srgbClr val="F2533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6"/>
                      <p:cNvSpPr/>
                      <p:nvPr/>
                    </p:nvSpPr>
                    <p:spPr>
                      <a:xfrm>
                        <a:off x="4171689" y="1683964"/>
                        <a:ext cx="943193" cy="353550"/>
                      </a:xfrm>
                      <a:custGeom>
                        <a:avLst/>
                        <a:gdLst/>
                        <a:ahLst/>
                        <a:cxnLst/>
                        <a:rect l="l" t="t" r="r" b="b"/>
                        <a:pathLst>
                          <a:path w="49570" h="18581" extrusionOk="0">
                            <a:moveTo>
                              <a:pt x="49569" y="18580"/>
                            </a:moveTo>
                            <a:cubicBezTo>
                              <a:pt x="47301" y="18147"/>
                              <a:pt x="45033" y="17846"/>
                              <a:pt x="42831" y="17279"/>
                            </a:cubicBezTo>
                            <a:cubicBezTo>
                              <a:pt x="42364" y="17179"/>
                              <a:pt x="41930" y="17046"/>
                              <a:pt x="41497" y="16912"/>
                            </a:cubicBezTo>
                            <a:cubicBezTo>
                              <a:pt x="40896" y="16746"/>
                              <a:pt x="40296" y="16545"/>
                              <a:pt x="39729" y="16312"/>
                            </a:cubicBezTo>
                            <a:cubicBezTo>
                              <a:pt x="36393" y="14944"/>
                              <a:pt x="33491" y="12643"/>
                              <a:pt x="31390" y="9741"/>
                            </a:cubicBezTo>
                            <a:lnTo>
                              <a:pt x="31323" y="9674"/>
                            </a:lnTo>
                            <a:lnTo>
                              <a:pt x="31256" y="9674"/>
                            </a:lnTo>
                            <a:cubicBezTo>
                              <a:pt x="29722" y="7305"/>
                              <a:pt x="29088" y="5071"/>
                              <a:pt x="29088" y="3903"/>
                            </a:cubicBezTo>
                            <a:cubicBezTo>
                              <a:pt x="29055" y="2569"/>
                              <a:pt x="28955" y="1268"/>
                              <a:pt x="28754" y="0"/>
                            </a:cubicBezTo>
                            <a:lnTo>
                              <a:pt x="19448" y="0"/>
                            </a:lnTo>
                            <a:lnTo>
                              <a:pt x="19448" y="2369"/>
                            </a:lnTo>
                            <a:cubicBezTo>
                              <a:pt x="19381" y="6071"/>
                              <a:pt x="17313" y="9307"/>
                              <a:pt x="14644" y="11875"/>
                            </a:cubicBezTo>
                            <a:cubicBezTo>
                              <a:pt x="11742" y="14611"/>
                              <a:pt x="8340" y="16712"/>
                              <a:pt x="4637" y="18147"/>
                            </a:cubicBezTo>
                            <a:cubicBezTo>
                              <a:pt x="3903" y="18180"/>
                              <a:pt x="2969" y="18247"/>
                              <a:pt x="1935" y="18347"/>
                            </a:cubicBezTo>
                            <a:cubicBezTo>
                              <a:pt x="1301" y="18413"/>
                              <a:pt x="668" y="18480"/>
                              <a:pt x="1" y="18547"/>
                            </a:cubicBezTo>
                            <a:close/>
                          </a:path>
                        </a:pathLst>
                      </a:custGeom>
                      <a:solidFill>
                        <a:srgbClr val="FE5145">
                          <a:alpha val="16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6"/>
                      <p:cNvSpPr/>
                      <p:nvPr/>
                    </p:nvSpPr>
                    <p:spPr>
                      <a:xfrm>
                        <a:off x="4515801" y="1379924"/>
                        <a:ext cx="221537" cy="437347"/>
                      </a:xfrm>
                      <a:custGeom>
                        <a:avLst/>
                        <a:gdLst/>
                        <a:ahLst/>
                        <a:cxnLst/>
                        <a:rect l="l" t="t" r="r" b="b"/>
                        <a:pathLst>
                          <a:path w="11643" h="22985" extrusionOk="0">
                            <a:moveTo>
                              <a:pt x="5571" y="0"/>
                            </a:moveTo>
                            <a:cubicBezTo>
                              <a:pt x="2836" y="67"/>
                              <a:pt x="534" y="2068"/>
                              <a:pt x="101" y="4770"/>
                            </a:cubicBezTo>
                            <a:cubicBezTo>
                              <a:pt x="34" y="5104"/>
                              <a:pt x="0" y="5437"/>
                              <a:pt x="34" y="5804"/>
                            </a:cubicBezTo>
                            <a:lnTo>
                              <a:pt x="134" y="10941"/>
                            </a:lnTo>
                            <a:lnTo>
                              <a:pt x="267" y="17446"/>
                            </a:lnTo>
                            <a:cubicBezTo>
                              <a:pt x="333" y="20508"/>
                              <a:pt x="2836" y="22985"/>
                              <a:pt x="5916" y="22985"/>
                            </a:cubicBezTo>
                            <a:cubicBezTo>
                              <a:pt x="5956" y="22985"/>
                              <a:pt x="5997" y="22984"/>
                              <a:pt x="6038" y="22983"/>
                            </a:cubicBezTo>
                            <a:cubicBezTo>
                              <a:pt x="9140" y="22917"/>
                              <a:pt x="11642" y="20315"/>
                              <a:pt x="11575" y="17212"/>
                            </a:cubicBezTo>
                            <a:lnTo>
                              <a:pt x="11342" y="5537"/>
                            </a:lnTo>
                            <a:cubicBezTo>
                              <a:pt x="11275" y="2469"/>
                              <a:pt x="8740" y="0"/>
                              <a:pt x="56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6"/>
                      <p:cNvSpPr/>
                      <p:nvPr/>
                    </p:nvSpPr>
                    <p:spPr>
                      <a:xfrm>
                        <a:off x="4466288" y="1588725"/>
                        <a:ext cx="63495" cy="107962"/>
                      </a:xfrm>
                      <a:custGeom>
                        <a:avLst/>
                        <a:gdLst/>
                        <a:ahLst/>
                        <a:cxnLst/>
                        <a:rect l="l" t="t" r="r" b="b"/>
                        <a:pathLst>
                          <a:path w="3337" h="5674" extrusionOk="0">
                            <a:moveTo>
                              <a:pt x="1862" y="0"/>
                            </a:moveTo>
                            <a:cubicBezTo>
                              <a:pt x="1842" y="0"/>
                              <a:pt x="1822" y="1"/>
                              <a:pt x="1802" y="2"/>
                            </a:cubicBezTo>
                            <a:lnTo>
                              <a:pt x="1435" y="2"/>
                            </a:lnTo>
                            <a:cubicBezTo>
                              <a:pt x="634" y="2"/>
                              <a:pt x="1" y="669"/>
                              <a:pt x="34" y="1469"/>
                            </a:cubicBezTo>
                            <a:lnTo>
                              <a:pt x="67" y="4271"/>
                            </a:lnTo>
                            <a:cubicBezTo>
                              <a:pt x="100" y="5052"/>
                              <a:pt x="735" y="5674"/>
                              <a:pt x="1508" y="5674"/>
                            </a:cubicBezTo>
                            <a:cubicBezTo>
                              <a:pt x="1528" y="5674"/>
                              <a:pt x="1548" y="5673"/>
                              <a:pt x="1568" y="5672"/>
                            </a:cubicBezTo>
                            <a:lnTo>
                              <a:pt x="1902" y="5672"/>
                            </a:lnTo>
                            <a:cubicBezTo>
                              <a:pt x="2736" y="5639"/>
                              <a:pt x="3336" y="5005"/>
                              <a:pt x="3336" y="4205"/>
                            </a:cubicBezTo>
                            <a:lnTo>
                              <a:pt x="3270" y="1403"/>
                            </a:lnTo>
                            <a:cubicBezTo>
                              <a:pt x="3270" y="622"/>
                              <a:pt x="2636" y="0"/>
                              <a:pt x="186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6"/>
                      <p:cNvSpPr/>
                      <p:nvPr/>
                    </p:nvSpPr>
                    <p:spPr>
                      <a:xfrm>
                        <a:off x="4722089" y="1580486"/>
                        <a:ext cx="64123" cy="107943"/>
                      </a:xfrm>
                      <a:custGeom>
                        <a:avLst/>
                        <a:gdLst/>
                        <a:ahLst/>
                        <a:cxnLst/>
                        <a:rect l="l" t="t" r="r" b="b"/>
                        <a:pathLst>
                          <a:path w="3370" h="5673" extrusionOk="0">
                            <a:moveTo>
                              <a:pt x="1435" y="1"/>
                            </a:moveTo>
                            <a:cubicBezTo>
                              <a:pt x="634" y="34"/>
                              <a:pt x="1" y="668"/>
                              <a:pt x="34" y="1469"/>
                            </a:cubicBezTo>
                            <a:lnTo>
                              <a:pt x="101" y="4271"/>
                            </a:lnTo>
                            <a:cubicBezTo>
                              <a:pt x="101" y="5051"/>
                              <a:pt x="735" y="5673"/>
                              <a:pt x="1508" y="5673"/>
                            </a:cubicBezTo>
                            <a:cubicBezTo>
                              <a:pt x="1528" y="5673"/>
                              <a:pt x="1548" y="5673"/>
                              <a:pt x="1568" y="5672"/>
                            </a:cubicBezTo>
                            <a:lnTo>
                              <a:pt x="1935" y="5672"/>
                            </a:lnTo>
                            <a:cubicBezTo>
                              <a:pt x="2736" y="5672"/>
                              <a:pt x="3370" y="5005"/>
                              <a:pt x="3336" y="4204"/>
                            </a:cubicBezTo>
                            <a:lnTo>
                              <a:pt x="3270" y="1402"/>
                            </a:lnTo>
                            <a:cubicBezTo>
                              <a:pt x="3270" y="601"/>
                              <a:pt x="2602" y="1"/>
                              <a:pt x="18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6"/>
                      <p:cNvSpPr/>
                      <p:nvPr/>
                    </p:nvSpPr>
                    <p:spPr>
                      <a:xfrm>
                        <a:off x="4518331" y="1379924"/>
                        <a:ext cx="210749" cy="87603"/>
                      </a:xfrm>
                      <a:custGeom>
                        <a:avLst/>
                        <a:gdLst/>
                        <a:ahLst/>
                        <a:cxnLst/>
                        <a:rect l="l" t="t" r="r" b="b"/>
                        <a:pathLst>
                          <a:path w="11076" h="4604" extrusionOk="0">
                            <a:moveTo>
                              <a:pt x="5405" y="0"/>
                            </a:moveTo>
                            <a:cubicBezTo>
                              <a:pt x="2770" y="67"/>
                              <a:pt x="501" y="1968"/>
                              <a:pt x="1" y="4603"/>
                            </a:cubicBezTo>
                            <a:lnTo>
                              <a:pt x="11075" y="4603"/>
                            </a:lnTo>
                            <a:cubicBezTo>
                              <a:pt x="10542" y="1935"/>
                              <a:pt x="8240" y="33"/>
                              <a:pt x="55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6"/>
                      <p:cNvSpPr/>
                      <p:nvPr/>
                    </p:nvSpPr>
                    <p:spPr>
                      <a:xfrm>
                        <a:off x="4515801" y="1470691"/>
                        <a:ext cx="27951" cy="117438"/>
                      </a:xfrm>
                      <a:custGeom>
                        <a:avLst/>
                        <a:gdLst/>
                        <a:ahLst/>
                        <a:cxnLst/>
                        <a:rect l="l" t="t" r="r" b="b"/>
                        <a:pathLst>
                          <a:path w="1469" h="6172" extrusionOk="0">
                            <a:moveTo>
                              <a:pt x="67" y="0"/>
                            </a:moveTo>
                            <a:cubicBezTo>
                              <a:pt x="34" y="334"/>
                              <a:pt x="0" y="667"/>
                              <a:pt x="0" y="1034"/>
                            </a:cubicBezTo>
                            <a:lnTo>
                              <a:pt x="67" y="6171"/>
                            </a:lnTo>
                            <a:cubicBezTo>
                              <a:pt x="868" y="5838"/>
                              <a:pt x="1468" y="4570"/>
                              <a:pt x="1468" y="3102"/>
                            </a:cubicBezTo>
                            <a:cubicBezTo>
                              <a:pt x="1468" y="1601"/>
                              <a:pt x="868" y="334"/>
                              <a:pt x="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6"/>
                      <p:cNvSpPr/>
                      <p:nvPr/>
                    </p:nvSpPr>
                    <p:spPr>
                      <a:xfrm>
                        <a:off x="4708122" y="1468788"/>
                        <a:ext cx="24774" cy="118066"/>
                      </a:xfrm>
                      <a:custGeom>
                        <a:avLst/>
                        <a:gdLst/>
                        <a:ahLst/>
                        <a:cxnLst/>
                        <a:rect l="l" t="t" r="r" b="b"/>
                        <a:pathLst>
                          <a:path w="1302" h="6205" extrusionOk="0">
                            <a:moveTo>
                              <a:pt x="1268" y="0"/>
                            </a:moveTo>
                            <a:cubicBezTo>
                              <a:pt x="534" y="334"/>
                              <a:pt x="1" y="1601"/>
                              <a:pt x="1" y="3102"/>
                            </a:cubicBezTo>
                            <a:cubicBezTo>
                              <a:pt x="1" y="4603"/>
                              <a:pt x="534" y="5871"/>
                              <a:pt x="1235" y="6205"/>
                            </a:cubicBezTo>
                            <a:lnTo>
                              <a:pt x="1302" y="1068"/>
                            </a:lnTo>
                            <a:cubicBezTo>
                              <a:pt x="1302" y="701"/>
                              <a:pt x="1302" y="367"/>
                              <a:pt x="12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6"/>
                      <p:cNvSpPr/>
                      <p:nvPr/>
                    </p:nvSpPr>
                    <p:spPr>
                      <a:xfrm>
                        <a:off x="4171137" y="1495561"/>
                        <a:ext cx="352922" cy="290645"/>
                      </a:xfrm>
                      <a:custGeom>
                        <a:avLst/>
                        <a:gdLst/>
                        <a:ahLst/>
                        <a:cxnLst/>
                        <a:rect l="l" t="t" r="r" b="b"/>
                        <a:pathLst>
                          <a:path w="18548" h="15275" extrusionOk="0">
                            <a:moveTo>
                              <a:pt x="7829" y="1"/>
                            </a:moveTo>
                            <a:cubicBezTo>
                              <a:pt x="7513" y="1"/>
                              <a:pt x="7193" y="20"/>
                              <a:pt x="6872" y="61"/>
                            </a:cubicBezTo>
                            <a:cubicBezTo>
                              <a:pt x="2903" y="561"/>
                              <a:pt x="1" y="4030"/>
                              <a:pt x="201" y="8033"/>
                            </a:cubicBezTo>
                            <a:cubicBezTo>
                              <a:pt x="401" y="12036"/>
                              <a:pt x="3636" y="15172"/>
                              <a:pt x="7639" y="15272"/>
                            </a:cubicBezTo>
                            <a:cubicBezTo>
                              <a:pt x="7704" y="15273"/>
                              <a:pt x="7769" y="15274"/>
                              <a:pt x="7834" y="15274"/>
                            </a:cubicBezTo>
                            <a:cubicBezTo>
                              <a:pt x="11752" y="15274"/>
                              <a:pt x="15051" y="12305"/>
                              <a:pt x="15445" y="8367"/>
                            </a:cubicBezTo>
                            <a:lnTo>
                              <a:pt x="18547" y="7133"/>
                            </a:lnTo>
                            <a:lnTo>
                              <a:pt x="15311" y="6132"/>
                            </a:lnTo>
                            <a:cubicBezTo>
                              <a:pt x="14606" y="2545"/>
                              <a:pt x="11422" y="1"/>
                              <a:pt x="78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6"/>
                      <p:cNvSpPr/>
                      <p:nvPr/>
                    </p:nvSpPr>
                    <p:spPr>
                      <a:xfrm>
                        <a:off x="4239050" y="1603986"/>
                        <a:ext cx="154884" cy="87603"/>
                      </a:xfrm>
                      <a:custGeom>
                        <a:avLst/>
                        <a:gdLst/>
                        <a:ahLst/>
                        <a:cxnLst/>
                        <a:rect l="l" t="t" r="r" b="b"/>
                        <a:pathLst>
                          <a:path w="8140" h="4604" extrusionOk="0">
                            <a:moveTo>
                              <a:pt x="4070" y="0"/>
                            </a:moveTo>
                            <a:cubicBezTo>
                              <a:pt x="1835" y="0"/>
                              <a:pt x="1" y="1034"/>
                              <a:pt x="1" y="2302"/>
                            </a:cubicBezTo>
                            <a:cubicBezTo>
                              <a:pt x="1" y="3569"/>
                              <a:pt x="1835" y="4604"/>
                              <a:pt x="4070" y="4604"/>
                            </a:cubicBezTo>
                            <a:cubicBezTo>
                              <a:pt x="6305" y="4604"/>
                              <a:pt x="8140" y="3569"/>
                              <a:pt x="8140" y="2302"/>
                            </a:cubicBezTo>
                            <a:cubicBezTo>
                              <a:pt x="8140" y="1034"/>
                              <a:pt x="6305" y="0"/>
                              <a:pt x="4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6"/>
                      <p:cNvSpPr/>
                      <p:nvPr/>
                    </p:nvSpPr>
                    <p:spPr>
                      <a:xfrm>
                        <a:off x="4290465" y="1621759"/>
                        <a:ext cx="52059" cy="52059"/>
                      </a:xfrm>
                      <a:custGeom>
                        <a:avLst/>
                        <a:gdLst/>
                        <a:ahLst/>
                        <a:cxnLst/>
                        <a:rect l="l" t="t" r="r" b="b"/>
                        <a:pathLst>
                          <a:path w="2736" h="2736" extrusionOk="0">
                            <a:moveTo>
                              <a:pt x="1368" y="0"/>
                            </a:moveTo>
                            <a:cubicBezTo>
                              <a:pt x="634" y="0"/>
                              <a:pt x="1" y="634"/>
                              <a:pt x="1" y="1368"/>
                            </a:cubicBezTo>
                            <a:cubicBezTo>
                              <a:pt x="1" y="2102"/>
                              <a:pt x="634" y="2735"/>
                              <a:pt x="1368" y="2735"/>
                            </a:cubicBezTo>
                            <a:cubicBezTo>
                              <a:pt x="2136" y="2735"/>
                              <a:pt x="2736" y="2102"/>
                              <a:pt x="2736" y="1368"/>
                            </a:cubicBezTo>
                            <a:cubicBezTo>
                              <a:pt x="2736" y="634"/>
                              <a:pt x="2136" y="0"/>
                              <a:pt x="1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8" name="Google Shape;1008;p46"/>
                    <p:cNvSpPr/>
                    <p:nvPr/>
                  </p:nvSpPr>
                  <p:spPr>
                    <a:xfrm>
                      <a:off x="4083850" y="2053825"/>
                      <a:ext cx="102400" cy="253600"/>
                    </a:xfrm>
                    <a:custGeom>
                      <a:avLst/>
                      <a:gdLst/>
                      <a:ahLst/>
                      <a:cxnLst/>
                      <a:rect l="l" t="t" r="r" b="b"/>
                      <a:pathLst>
                        <a:path w="4096" h="10144" extrusionOk="0">
                          <a:moveTo>
                            <a:pt x="0" y="0"/>
                          </a:moveTo>
                          <a:cubicBezTo>
                            <a:pt x="429" y="468"/>
                            <a:pt x="1921" y="1770"/>
                            <a:pt x="2572" y="2810"/>
                          </a:cubicBezTo>
                          <a:cubicBezTo>
                            <a:pt x="3223" y="3850"/>
                            <a:pt x="3651" y="5017"/>
                            <a:pt x="3905" y="6239"/>
                          </a:cubicBezTo>
                          <a:cubicBezTo>
                            <a:pt x="4159" y="7461"/>
                            <a:pt x="4064" y="9493"/>
                            <a:pt x="4096" y="10144"/>
                          </a:cubicBezTo>
                        </a:path>
                      </a:pathLst>
                    </a:custGeom>
                    <a:noFill/>
                    <a:ln w="19050" cap="flat" cmpd="sng">
                      <a:solidFill>
                        <a:schemeClr val="accent1"/>
                      </a:solidFill>
                      <a:prstDash val="solid"/>
                      <a:round/>
                      <a:headEnd type="none" w="med" len="med"/>
                      <a:tailEnd type="none" w="med" len="med"/>
                    </a:ln>
                  </p:spPr>
                </p:sp>
                <p:sp>
                  <p:nvSpPr>
                    <p:cNvPr id="1009" name="Google Shape;1009;p46"/>
                    <p:cNvSpPr/>
                    <p:nvPr/>
                  </p:nvSpPr>
                  <p:spPr>
                    <a:xfrm>
                      <a:off x="4072833" y="3269301"/>
                      <a:ext cx="188400" cy="339950"/>
                    </a:xfrm>
                    <a:custGeom>
                      <a:avLst/>
                      <a:gdLst/>
                      <a:ahLst/>
                      <a:cxnLst/>
                      <a:rect l="l" t="t" r="r" b="b"/>
                      <a:pathLst>
                        <a:path w="7536" h="13598" extrusionOk="0">
                          <a:moveTo>
                            <a:pt x="3251" y="578"/>
                          </a:moveTo>
                          <a:cubicBezTo>
                            <a:pt x="3680" y="927"/>
                            <a:pt x="4433" y="1602"/>
                            <a:pt x="4965" y="2102"/>
                          </a:cubicBezTo>
                          <a:cubicBezTo>
                            <a:pt x="5497" y="2602"/>
                            <a:pt x="6125" y="3134"/>
                            <a:pt x="6442" y="3578"/>
                          </a:cubicBezTo>
                          <a:cubicBezTo>
                            <a:pt x="6760" y="4023"/>
                            <a:pt x="6719" y="4110"/>
                            <a:pt x="6870" y="4769"/>
                          </a:cubicBezTo>
                          <a:cubicBezTo>
                            <a:pt x="7021" y="5428"/>
                            <a:pt x="7243" y="6809"/>
                            <a:pt x="7346" y="7531"/>
                          </a:cubicBezTo>
                          <a:cubicBezTo>
                            <a:pt x="7449" y="8253"/>
                            <a:pt x="7584" y="8794"/>
                            <a:pt x="7489" y="9103"/>
                          </a:cubicBezTo>
                          <a:cubicBezTo>
                            <a:pt x="7394" y="9413"/>
                            <a:pt x="6958" y="9444"/>
                            <a:pt x="6775" y="9388"/>
                          </a:cubicBezTo>
                          <a:cubicBezTo>
                            <a:pt x="6593" y="9332"/>
                            <a:pt x="6577" y="9364"/>
                            <a:pt x="6394" y="8769"/>
                          </a:cubicBezTo>
                          <a:cubicBezTo>
                            <a:pt x="6212" y="8174"/>
                            <a:pt x="5918" y="6516"/>
                            <a:pt x="5680" y="5817"/>
                          </a:cubicBezTo>
                          <a:cubicBezTo>
                            <a:pt x="5442" y="5119"/>
                            <a:pt x="5203" y="4919"/>
                            <a:pt x="4965" y="4578"/>
                          </a:cubicBezTo>
                          <a:cubicBezTo>
                            <a:pt x="4727" y="4237"/>
                            <a:pt x="4370" y="3555"/>
                            <a:pt x="4251" y="3769"/>
                          </a:cubicBezTo>
                          <a:cubicBezTo>
                            <a:pt x="4132" y="3983"/>
                            <a:pt x="4227" y="5174"/>
                            <a:pt x="4251" y="5864"/>
                          </a:cubicBezTo>
                          <a:cubicBezTo>
                            <a:pt x="4275" y="6555"/>
                            <a:pt x="4172" y="7071"/>
                            <a:pt x="4394" y="7912"/>
                          </a:cubicBezTo>
                          <a:cubicBezTo>
                            <a:pt x="4616" y="8753"/>
                            <a:pt x="5259" y="10063"/>
                            <a:pt x="5584" y="10912"/>
                          </a:cubicBezTo>
                          <a:cubicBezTo>
                            <a:pt x="5909" y="11761"/>
                            <a:pt x="6465" y="12564"/>
                            <a:pt x="6346" y="13008"/>
                          </a:cubicBezTo>
                          <a:cubicBezTo>
                            <a:pt x="6227" y="13453"/>
                            <a:pt x="5299" y="13651"/>
                            <a:pt x="4870" y="13579"/>
                          </a:cubicBezTo>
                          <a:cubicBezTo>
                            <a:pt x="4442" y="13508"/>
                            <a:pt x="4410" y="13333"/>
                            <a:pt x="3775" y="12579"/>
                          </a:cubicBezTo>
                          <a:cubicBezTo>
                            <a:pt x="3140" y="11825"/>
                            <a:pt x="1655" y="10508"/>
                            <a:pt x="1060" y="9055"/>
                          </a:cubicBezTo>
                          <a:cubicBezTo>
                            <a:pt x="465" y="7603"/>
                            <a:pt x="362" y="5071"/>
                            <a:pt x="203" y="3864"/>
                          </a:cubicBezTo>
                          <a:cubicBezTo>
                            <a:pt x="44" y="2658"/>
                            <a:pt x="107" y="2340"/>
                            <a:pt x="107" y="1816"/>
                          </a:cubicBezTo>
                          <a:cubicBezTo>
                            <a:pt x="107" y="1292"/>
                            <a:pt x="-178" y="1023"/>
                            <a:pt x="203" y="721"/>
                          </a:cubicBezTo>
                          <a:cubicBezTo>
                            <a:pt x="584" y="419"/>
                            <a:pt x="1885" y="30"/>
                            <a:pt x="2393" y="6"/>
                          </a:cubicBezTo>
                          <a:cubicBezTo>
                            <a:pt x="2901" y="-18"/>
                            <a:pt x="2822" y="229"/>
                            <a:pt x="3251" y="578"/>
                          </a:cubicBezTo>
                          <a:close/>
                        </a:path>
                      </a:pathLst>
                    </a:custGeom>
                    <a:solidFill>
                      <a:schemeClr val="accent3"/>
                    </a:solidFill>
                    <a:ln>
                      <a:noFill/>
                    </a:ln>
                  </p:spPr>
                </p:sp>
                <p:sp>
                  <p:nvSpPr>
                    <p:cNvPr id="1010" name="Google Shape;1010;p46"/>
                    <p:cNvSpPr/>
                    <p:nvPr/>
                  </p:nvSpPr>
                  <p:spPr>
                    <a:xfrm>
                      <a:off x="4157533" y="3392100"/>
                      <a:ext cx="69200" cy="210725"/>
                    </a:xfrm>
                    <a:custGeom>
                      <a:avLst/>
                      <a:gdLst/>
                      <a:ahLst/>
                      <a:cxnLst/>
                      <a:rect l="l" t="t" r="r" b="b"/>
                      <a:pathLst>
                        <a:path w="2768" h="8429" extrusionOk="0">
                          <a:moveTo>
                            <a:pt x="2768" y="8429"/>
                          </a:moveTo>
                          <a:cubicBezTo>
                            <a:pt x="2617" y="8175"/>
                            <a:pt x="2300" y="7699"/>
                            <a:pt x="1863" y="6905"/>
                          </a:cubicBezTo>
                          <a:cubicBezTo>
                            <a:pt x="1426" y="6111"/>
                            <a:pt x="442" y="4715"/>
                            <a:pt x="148" y="3667"/>
                          </a:cubicBezTo>
                          <a:cubicBezTo>
                            <a:pt x="-146" y="2619"/>
                            <a:pt x="109" y="1230"/>
                            <a:pt x="101" y="619"/>
                          </a:cubicBezTo>
                          <a:cubicBezTo>
                            <a:pt x="93" y="8"/>
                            <a:pt x="101" y="103"/>
                            <a:pt x="101" y="0"/>
                          </a:cubicBezTo>
                        </a:path>
                      </a:pathLst>
                    </a:custGeom>
                    <a:noFill/>
                    <a:ln w="9525" cap="flat" cmpd="sng">
                      <a:solidFill>
                        <a:schemeClr val="accent1"/>
                      </a:solidFill>
                      <a:prstDash val="solid"/>
                      <a:round/>
                      <a:headEnd type="none" w="med" len="med"/>
                      <a:tailEnd type="none" w="med" len="med"/>
                    </a:ln>
                  </p:spPr>
                </p:sp>
                <p:sp>
                  <p:nvSpPr>
                    <p:cNvPr id="1011" name="Google Shape;1011;p46"/>
                    <p:cNvSpPr/>
                    <p:nvPr/>
                  </p:nvSpPr>
                  <p:spPr>
                    <a:xfrm>
                      <a:off x="4120750" y="3383750"/>
                      <a:ext cx="82150" cy="226225"/>
                    </a:xfrm>
                    <a:custGeom>
                      <a:avLst/>
                      <a:gdLst/>
                      <a:ahLst/>
                      <a:cxnLst/>
                      <a:rect l="l" t="t" r="r" b="b"/>
                      <a:pathLst>
                        <a:path w="3286" h="9049" extrusionOk="0">
                          <a:moveTo>
                            <a:pt x="3286" y="9049"/>
                          </a:moveTo>
                          <a:cubicBezTo>
                            <a:pt x="3032" y="8628"/>
                            <a:pt x="2246" y="7351"/>
                            <a:pt x="1762" y="6525"/>
                          </a:cubicBezTo>
                          <a:cubicBezTo>
                            <a:pt x="1278" y="5700"/>
                            <a:pt x="675" y="5184"/>
                            <a:pt x="381" y="4096"/>
                          </a:cubicBezTo>
                          <a:cubicBezTo>
                            <a:pt x="87" y="3009"/>
                            <a:pt x="64" y="683"/>
                            <a:pt x="0" y="0"/>
                          </a:cubicBezTo>
                        </a:path>
                      </a:pathLst>
                    </a:custGeom>
                    <a:noFill/>
                    <a:ln w="9525" cap="flat" cmpd="sng">
                      <a:solidFill>
                        <a:schemeClr val="accent1"/>
                      </a:solidFill>
                      <a:prstDash val="solid"/>
                      <a:round/>
                      <a:headEnd type="none" w="med" len="med"/>
                      <a:tailEnd type="none" w="med" len="med"/>
                    </a:ln>
                  </p:spPr>
                </p:sp>
                <p:sp>
                  <p:nvSpPr>
                    <p:cNvPr id="1012" name="Google Shape;1012;p46"/>
                    <p:cNvSpPr/>
                    <p:nvPr/>
                  </p:nvSpPr>
                  <p:spPr>
                    <a:xfrm rot="-964515" flipH="1">
                      <a:off x="4994278" y="3278841"/>
                      <a:ext cx="188400" cy="339950"/>
                    </a:xfrm>
                    <a:custGeom>
                      <a:avLst/>
                      <a:gdLst/>
                      <a:ahLst/>
                      <a:cxnLst/>
                      <a:rect l="l" t="t" r="r" b="b"/>
                      <a:pathLst>
                        <a:path w="7536" h="13598" extrusionOk="0">
                          <a:moveTo>
                            <a:pt x="3251" y="578"/>
                          </a:moveTo>
                          <a:cubicBezTo>
                            <a:pt x="3680" y="927"/>
                            <a:pt x="4433" y="1602"/>
                            <a:pt x="4965" y="2102"/>
                          </a:cubicBezTo>
                          <a:cubicBezTo>
                            <a:pt x="5497" y="2602"/>
                            <a:pt x="6125" y="3134"/>
                            <a:pt x="6442" y="3578"/>
                          </a:cubicBezTo>
                          <a:cubicBezTo>
                            <a:pt x="6760" y="4023"/>
                            <a:pt x="6719" y="4110"/>
                            <a:pt x="6870" y="4769"/>
                          </a:cubicBezTo>
                          <a:cubicBezTo>
                            <a:pt x="7021" y="5428"/>
                            <a:pt x="7243" y="6809"/>
                            <a:pt x="7346" y="7531"/>
                          </a:cubicBezTo>
                          <a:cubicBezTo>
                            <a:pt x="7449" y="8253"/>
                            <a:pt x="7584" y="8794"/>
                            <a:pt x="7489" y="9103"/>
                          </a:cubicBezTo>
                          <a:cubicBezTo>
                            <a:pt x="7394" y="9413"/>
                            <a:pt x="6958" y="9444"/>
                            <a:pt x="6775" y="9388"/>
                          </a:cubicBezTo>
                          <a:cubicBezTo>
                            <a:pt x="6593" y="9332"/>
                            <a:pt x="6577" y="9364"/>
                            <a:pt x="6394" y="8769"/>
                          </a:cubicBezTo>
                          <a:cubicBezTo>
                            <a:pt x="6212" y="8174"/>
                            <a:pt x="5918" y="6516"/>
                            <a:pt x="5680" y="5817"/>
                          </a:cubicBezTo>
                          <a:cubicBezTo>
                            <a:pt x="5442" y="5119"/>
                            <a:pt x="5203" y="4919"/>
                            <a:pt x="4965" y="4578"/>
                          </a:cubicBezTo>
                          <a:cubicBezTo>
                            <a:pt x="4727" y="4237"/>
                            <a:pt x="4370" y="3555"/>
                            <a:pt x="4251" y="3769"/>
                          </a:cubicBezTo>
                          <a:cubicBezTo>
                            <a:pt x="4132" y="3983"/>
                            <a:pt x="4227" y="5174"/>
                            <a:pt x="4251" y="5864"/>
                          </a:cubicBezTo>
                          <a:cubicBezTo>
                            <a:pt x="4275" y="6555"/>
                            <a:pt x="4172" y="7071"/>
                            <a:pt x="4394" y="7912"/>
                          </a:cubicBezTo>
                          <a:cubicBezTo>
                            <a:pt x="4616" y="8753"/>
                            <a:pt x="5259" y="10063"/>
                            <a:pt x="5584" y="10912"/>
                          </a:cubicBezTo>
                          <a:cubicBezTo>
                            <a:pt x="5909" y="11761"/>
                            <a:pt x="6465" y="12564"/>
                            <a:pt x="6346" y="13008"/>
                          </a:cubicBezTo>
                          <a:cubicBezTo>
                            <a:pt x="6227" y="13453"/>
                            <a:pt x="5299" y="13651"/>
                            <a:pt x="4870" y="13579"/>
                          </a:cubicBezTo>
                          <a:cubicBezTo>
                            <a:pt x="4442" y="13508"/>
                            <a:pt x="4410" y="13333"/>
                            <a:pt x="3775" y="12579"/>
                          </a:cubicBezTo>
                          <a:cubicBezTo>
                            <a:pt x="3140" y="11825"/>
                            <a:pt x="1655" y="10508"/>
                            <a:pt x="1060" y="9055"/>
                          </a:cubicBezTo>
                          <a:cubicBezTo>
                            <a:pt x="465" y="7603"/>
                            <a:pt x="362" y="5071"/>
                            <a:pt x="203" y="3864"/>
                          </a:cubicBezTo>
                          <a:cubicBezTo>
                            <a:pt x="44" y="2658"/>
                            <a:pt x="107" y="2340"/>
                            <a:pt x="107" y="1816"/>
                          </a:cubicBezTo>
                          <a:cubicBezTo>
                            <a:pt x="107" y="1292"/>
                            <a:pt x="-178" y="1023"/>
                            <a:pt x="203" y="721"/>
                          </a:cubicBezTo>
                          <a:cubicBezTo>
                            <a:pt x="584" y="419"/>
                            <a:pt x="1885" y="30"/>
                            <a:pt x="2393" y="6"/>
                          </a:cubicBezTo>
                          <a:cubicBezTo>
                            <a:pt x="2901" y="-18"/>
                            <a:pt x="2822" y="229"/>
                            <a:pt x="3251" y="578"/>
                          </a:cubicBezTo>
                          <a:close/>
                        </a:path>
                      </a:pathLst>
                    </a:custGeom>
                    <a:solidFill>
                      <a:schemeClr val="accent3"/>
                    </a:solidFill>
                    <a:ln>
                      <a:noFill/>
                    </a:ln>
                  </p:spPr>
                </p:sp>
                <p:sp>
                  <p:nvSpPr>
                    <p:cNvPr id="1013" name="Google Shape;1013;p46"/>
                    <p:cNvSpPr/>
                    <p:nvPr/>
                  </p:nvSpPr>
                  <p:spPr>
                    <a:xfrm rot="-964515" flipH="1">
                      <a:off x="5045870" y="3406314"/>
                      <a:ext cx="69200" cy="210725"/>
                    </a:xfrm>
                    <a:custGeom>
                      <a:avLst/>
                      <a:gdLst/>
                      <a:ahLst/>
                      <a:cxnLst/>
                      <a:rect l="l" t="t" r="r" b="b"/>
                      <a:pathLst>
                        <a:path w="2768" h="8429" extrusionOk="0">
                          <a:moveTo>
                            <a:pt x="2768" y="8429"/>
                          </a:moveTo>
                          <a:cubicBezTo>
                            <a:pt x="2617" y="8175"/>
                            <a:pt x="2300" y="7699"/>
                            <a:pt x="1863" y="6905"/>
                          </a:cubicBezTo>
                          <a:cubicBezTo>
                            <a:pt x="1426" y="6111"/>
                            <a:pt x="442" y="4715"/>
                            <a:pt x="148" y="3667"/>
                          </a:cubicBezTo>
                          <a:cubicBezTo>
                            <a:pt x="-146" y="2619"/>
                            <a:pt x="109" y="1230"/>
                            <a:pt x="101" y="619"/>
                          </a:cubicBezTo>
                          <a:cubicBezTo>
                            <a:pt x="93" y="8"/>
                            <a:pt x="101" y="103"/>
                            <a:pt x="101" y="0"/>
                          </a:cubicBezTo>
                        </a:path>
                      </a:pathLst>
                    </a:custGeom>
                    <a:noFill/>
                    <a:ln w="9525" cap="flat" cmpd="sng">
                      <a:solidFill>
                        <a:schemeClr val="accent1"/>
                      </a:solidFill>
                      <a:prstDash val="solid"/>
                      <a:round/>
                      <a:headEnd type="none" w="med" len="med"/>
                      <a:tailEnd type="none" w="med" len="med"/>
                    </a:ln>
                  </p:spPr>
                </p:sp>
                <p:sp>
                  <p:nvSpPr>
                    <p:cNvPr id="1014" name="Google Shape;1014;p46"/>
                    <p:cNvSpPr/>
                    <p:nvPr/>
                  </p:nvSpPr>
                  <p:spPr>
                    <a:xfrm rot="-964515" flipH="1">
                      <a:off x="5068352" y="3389596"/>
                      <a:ext cx="82150" cy="226225"/>
                    </a:xfrm>
                    <a:custGeom>
                      <a:avLst/>
                      <a:gdLst/>
                      <a:ahLst/>
                      <a:cxnLst/>
                      <a:rect l="l" t="t" r="r" b="b"/>
                      <a:pathLst>
                        <a:path w="3286" h="9049" extrusionOk="0">
                          <a:moveTo>
                            <a:pt x="3286" y="9049"/>
                          </a:moveTo>
                          <a:cubicBezTo>
                            <a:pt x="3032" y="8628"/>
                            <a:pt x="2246" y="7351"/>
                            <a:pt x="1762" y="6525"/>
                          </a:cubicBezTo>
                          <a:cubicBezTo>
                            <a:pt x="1278" y="5700"/>
                            <a:pt x="675" y="5184"/>
                            <a:pt x="381" y="4096"/>
                          </a:cubicBezTo>
                          <a:cubicBezTo>
                            <a:pt x="87" y="3009"/>
                            <a:pt x="64" y="683"/>
                            <a:pt x="0" y="0"/>
                          </a:cubicBezTo>
                        </a:path>
                      </a:pathLst>
                    </a:custGeom>
                    <a:noFill/>
                    <a:ln w="9525" cap="flat" cmpd="sng">
                      <a:solidFill>
                        <a:schemeClr val="accent1"/>
                      </a:solidFill>
                      <a:prstDash val="solid"/>
                      <a:round/>
                      <a:headEnd type="none" w="med" len="med"/>
                      <a:tailEnd type="none" w="med" len="med"/>
                    </a:ln>
                  </p:spPr>
                </p:sp>
              </p:grpSp>
              <p:grpSp>
                <p:nvGrpSpPr>
                  <p:cNvPr id="1015" name="Google Shape;1015;p46"/>
                  <p:cNvGrpSpPr/>
                  <p:nvPr/>
                </p:nvGrpSpPr>
                <p:grpSpPr>
                  <a:xfrm flipH="1">
                    <a:off x="4783068" y="3789213"/>
                    <a:ext cx="121422" cy="84185"/>
                    <a:chOff x="1905578" y="2680132"/>
                    <a:chExt cx="183002" cy="126880"/>
                  </a:xfrm>
                </p:grpSpPr>
                <p:sp>
                  <p:nvSpPr>
                    <p:cNvPr id="1016" name="Google Shape;1016;p46"/>
                    <p:cNvSpPr/>
                    <p:nvPr/>
                  </p:nvSpPr>
                  <p:spPr>
                    <a:xfrm>
                      <a:off x="1943704" y="2767112"/>
                      <a:ext cx="144876" cy="39901"/>
                    </a:xfrm>
                    <a:custGeom>
                      <a:avLst/>
                      <a:gdLst/>
                      <a:ahLst/>
                      <a:cxnLst/>
                      <a:rect l="l" t="t" r="r" b="b"/>
                      <a:pathLst>
                        <a:path w="4604" h="1268" extrusionOk="0">
                          <a:moveTo>
                            <a:pt x="4103" y="0"/>
                          </a:moveTo>
                          <a:lnTo>
                            <a:pt x="534" y="234"/>
                          </a:lnTo>
                          <a:cubicBezTo>
                            <a:pt x="234" y="234"/>
                            <a:pt x="0" y="467"/>
                            <a:pt x="0" y="734"/>
                          </a:cubicBezTo>
                          <a:cubicBezTo>
                            <a:pt x="0" y="1034"/>
                            <a:pt x="234" y="1268"/>
                            <a:pt x="534" y="1268"/>
                          </a:cubicBezTo>
                          <a:lnTo>
                            <a:pt x="4103" y="1034"/>
                          </a:lnTo>
                          <a:cubicBezTo>
                            <a:pt x="4370" y="1034"/>
                            <a:pt x="4604" y="801"/>
                            <a:pt x="4604" y="500"/>
                          </a:cubicBezTo>
                          <a:cubicBezTo>
                            <a:pt x="4604" y="234"/>
                            <a:pt x="4370" y="0"/>
                            <a:pt x="41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6"/>
                    <p:cNvSpPr/>
                    <p:nvPr/>
                  </p:nvSpPr>
                  <p:spPr>
                    <a:xfrm>
                      <a:off x="1905578" y="2680132"/>
                      <a:ext cx="136475" cy="43079"/>
                    </a:xfrm>
                    <a:custGeom>
                      <a:avLst/>
                      <a:gdLst/>
                      <a:ahLst/>
                      <a:cxnLst/>
                      <a:rect l="l" t="t" r="r" b="b"/>
                      <a:pathLst>
                        <a:path w="4337" h="1369" extrusionOk="0">
                          <a:moveTo>
                            <a:pt x="3803" y="1"/>
                          </a:moveTo>
                          <a:lnTo>
                            <a:pt x="534" y="301"/>
                          </a:lnTo>
                          <a:cubicBezTo>
                            <a:pt x="234" y="301"/>
                            <a:pt x="0" y="535"/>
                            <a:pt x="0" y="835"/>
                          </a:cubicBezTo>
                          <a:cubicBezTo>
                            <a:pt x="0" y="1102"/>
                            <a:pt x="234" y="1335"/>
                            <a:pt x="534" y="1369"/>
                          </a:cubicBezTo>
                          <a:lnTo>
                            <a:pt x="3803" y="1068"/>
                          </a:lnTo>
                          <a:cubicBezTo>
                            <a:pt x="4070" y="1035"/>
                            <a:pt x="4303" y="835"/>
                            <a:pt x="4337" y="535"/>
                          </a:cubicBezTo>
                          <a:cubicBezTo>
                            <a:pt x="4303" y="234"/>
                            <a:pt x="4070" y="1"/>
                            <a:pt x="38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8" name="Google Shape;1018;p46"/>
                  <p:cNvGrpSpPr/>
                  <p:nvPr/>
                </p:nvGrpSpPr>
                <p:grpSpPr>
                  <a:xfrm>
                    <a:off x="4349681" y="3789213"/>
                    <a:ext cx="121422" cy="84185"/>
                    <a:chOff x="1905578" y="2680132"/>
                    <a:chExt cx="183002" cy="126880"/>
                  </a:xfrm>
                </p:grpSpPr>
                <p:sp>
                  <p:nvSpPr>
                    <p:cNvPr id="1019" name="Google Shape;1019;p46"/>
                    <p:cNvSpPr/>
                    <p:nvPr/>
                  </p:nvSpPr>
                  <p:spPr>
                    <a:xfrm>
                      <a:off x="1943704" y="2767112"/>
                      <a:ext cx="144876" cy="39901"/>
                    </a:xfrm>
                    <a:custGeom>
                      <a:avLst/>
                      <a:gdLst/>
                      <a:ahLst/>
                      <a:cxnLst/>
                      <a:rect l="l" t="t" r="r" b="b"/>
                      <a:pathLst>
                        <a:path w="4604" h="1268" extrusionOk="0">
                          <a:moveTo>
                            <a:pt x="4103" y="0"/>
                          </a:moveTo>
                          <a:lnTo>
                            <a:pt x="534" y="234"/>
                          </a:lnTo>
                          <a:cubicBezTo>
                            <a:pt x="234" y="234"/>
                            <a:pt x="0" y="467"/>
                            <a:pt x="0" y="734"/>
                          </a:cubicBezTo>
                          <a:cubicBezTo>
                            <a:pt x="0" y="1034"/>
                            <a:pt x="234" y="1268"/>
                            <a:pt x="534" y="1268"/>
                          </a:cubicBezTo>
                          <a:lnTo>
                            <a:pt x="4103" y="1034"/>
                          </a:lnTo>
                          <a:cubicBezTo>
                            <a:pt x="4370" y="1034"/>
                            <a:pt x="4604" y="801"/>
                            <a:pt x="4604" y="500"/>
                          </a:cubicBezTo>
                          <a:cubicBezTo>
                            <a:pt x="4604" y="234"/>
                            <a:pt x="4370" y="0"/>
                            <a:pt x="41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6"/>
                    <p:cNvSpPr/>
                    <p:nvPr/>
                  </p:nvSpPr>
                  <p:spPr>
                    <a:xfrm>
                      <a:off x="1905578" y="2680132"/>
                      <a:ext cx="136475" cy="43079"/>
                    </a:xfrm>
                    <a:custGeom>
                      <a:avLst/>
                      <a:gdLst/>
                      <a:ahLst/>
                      <a:cxnLst/>
                      <a:rect l="l" t="t" r="r" b="b"/>
                      <a:pathLst>
                        <a:path w="4337" h="1369" extrusionOk="0">
                          <a:moveTo>
                            <a:pt x="3803" y="1"/>
                          </a:moveTo>
                          <a:lnTo>
                            <a:pt x="534" y="301"/>
                          </a:lnTo>
                          <a:cubicBezTo>
                            <a:pt x="234" y="301"/>
                            <a:pt x="0" y="535"/>
                            <a:pt x="0" y="835"/>
                          </a:cubicBezTo>
                          <a:cubicBezTo>
                            <a:pt x="0" y="1102"/>
                            <a:pt x="234" y="1335"/>
                            <a:pt x="534" y="1369"/>
                          </a:cubicBezTo>
                          <a:lnTo>
                            <a:pt x="3803" y="1068"/>
                          </a:lnTo>
                          <a:cubicBezTo>
                            <a:pt x="4070" y="1035"/>
                            <a:pt x="4303" y="835"/>
                            <a:pt x="4337" y="535"/>
                          </a:cubicBezTo>
                          <a:cubicBezTo>
                            <a:pt x="4303" y="234"/>
                            <a:pt x="4070" y="1"/>
                            <a:pt x="38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21" name="Google Shape;1021;p46"/>
                <p:cNvSpPr/>
                <p:nvPr/>
              </p:nvSpPr>
              <p:spPr>
                <a:xfrm>
                  <a:off x="4247112" y="3466902"/>
                  <a:ext cx="15450" cy="38050"/>
                </a:xfrm>
                <a:custGeom>
                  <a:avLst/>
                  <a:gdLst/>
                  <a:ahLst/>
                  <a:cxnLst/>
                  <a:rect l="l" t="t" r="r" b="b"/>
                  <a:pathLst>
                    <a:path w="618" h="1522" extrusionOk="0">
                      <a:moveTo>
                        <a:pt x="447" y="8"/>
                      </a:moveTo>
                      <a:cubicBezTo>
                        <a:pt x="364" y="-8"/>
                        <a:pt x="114" y="116"/>
                        <a:pt x="42" y="318"/>
                      </a:cubicBezTo>
                      <a:cubicBezTo>
                        <a:pt x="-29" y="520"/>
                        <a:pt x="14" y="1024"/>
                        <a:pt x="18" y="1222"/>
                      </a:cubicBezTo>
                      <a:cubicBezTo>
                        <a:pt x="22" y="1420"/>
                        <a:pt x="-13" y="1480"/>
                        <a:pt x="66" y="1508"/>
                      </a:cubicBezTo>
                      <a:cubicBezTo>
                        <a:pt x="145" y="1536"/>
                        <a:pt x="403" y="1476"/>
                        <a:pt x="494" y="1389"/>
                      </a:cubicBezTo>
                      <a:cubicBezTo>
                        <a:pt x="585" y="1302"/>
                        <a:pt x="606" y="1147"/>
                        <a:pt x="614" y="984"/>
                      </a:cubicBezTo>
                      <a:cubicBezTo>
                        <a:pt x="622" y="821"/>
                        <a:pt x="570" y="576"/>
                        <a:pt x="542" y="413"/>
                      </a:cubicBezTo>
                      <a:cubicBezTo>
                        <a:pt x="514" y="250"/>
                        <a:pt x="530" y="24"/>
                        <a:pt x="447" y="8"/>
                      </a:cubicBezTo>
                      <a:close/>
                    </a:path>
                  </a:pathLst>
                </a:custGeom>
                <a:solidFill>
                  <a:schemeClr val="accent1"/>
                </a:solidFill>
                <a:ln>
                  <a:noFill/>
                </a:ln>
              </p:spPr>
            </p:sp>
            <p:sp>
              <p:nvSpPr>
                <p:cNvPr id="1022" name="Google Shape;1022;p46"/>
                <p:cNvSpPr/>
                <p:nvPr/>
              </p:nvSpPr>
              <p:spPr>
                <a:xfrm rot="-899960" flipH="1">
                  <a:off x="5009707" y="3497858"/>
                  <a:ext cx="15450" cy="38049"/>
                </a:xfrm>
                <a:custGeom>
                  <a:avLst/>
                  <a:gdLst/>
                  <a:ahLst/>
                  <a:cxnLst/>
                  <a:rect l="l" t="t" r="r" b="b"/>
                  <a:pathLst>
                    <a:path w="618" h="1522" extrusionOk="0">
                      <a:moveTo>
                        <a:pt x="447" y="8"/>
                      </a:moveTo>
                      <a:cubicBezTo>
                        <a:pt x="364" y="-8"/>
                        <a:pt x="114" y="116"/>
                        <a:pt x="42" y="318"/>
                      </a:cubicBezTo>
                      <a:cubicBezTo>
                        <a:pt x="-29" y="520"/>
                        <a:pt x="14" y="1024"/>
                        <a:pt x="18" y="1222"/>
                      </a:cubicBezTo>
                      <a:cubicBezTo>
                        <a:pt x="22" y="1420"/>
                        <a:pt x="-13" y="1480"/>
                        <a:pt x="66" y="1508"/>
                      </a:cubicBezTo>
                      <a:cubicBezTo>
                        <a:pt x="145" y="1536"/>
                        <a:pt x="403" y="1476"/>
                        <a:pt x="494" y="1389"/>
                      </a:cubicBezTo>
                      <a:cubicBezTo>
                        <a:pt x="585" y="1302"/>
                        <a:pt x="606" y="1147"/>
                        <a:pt x="614" y="984"/>
                      </a:cubicBezTo>
                      <a:cubicBezTo>
                        <a:pt x="622" y="821"/>
                        <a:pt x="570" y="576"/>
                        <a:pt x="542" y="413"/>
                      </a:cubicBezTo>
                      <a:cubicBezTo>
                        <a:pt x="514" y="250"/>
                        <a:pt x="530" y="24"/>
                        <a:pt x="447" y="8"/>
                      </a:cubicBezTo>
                      <a:close/>
                    </a:path>
                  </a:pathLst>
                </a:custGeom>
                <a:solidFill>
                  <a:schemeClr val="accent1"/>
                </a:solidFill>
                <a:ln>
                  <a:noFill/>
                </a:ln>
              </p:spPr>
            </p:sp>
          </p:grpSp>
          <p:sp>
            <p:nvSpPr>
              <p:cNvPr id="1023" name="Google Shape;1023;p46"/>
              <p:cNvSpPr/>
              <p:nvPr/>
            </p:nvSpPr>
            <p:spPr>
              <a:xfrm>
                <a:off x="4611781" y="1601397"/>
                <a:ext cx="25700" cy="79775"/>
              </a:xfrm>
              <a:custGeom>
                <a:avLst/>
                <a:gdLst/>
                <a:ahLst/>
                <a:cxnLst/>
                <a:rect l="l" t="t" r="r" b="b"/>
                <a:pathLst>
                  <a:path w="1028" h="3191" extrusionOk="0">
                    <a:moveTo>
                      <a:pt x="362" y="0"/>
                    </a:moveTo>
                    <a:cubicBezTo>
                      <a:pt x="306" y="429"/>
                      <a:pt x="-83" y="2040"/>
                      <a:pt x="28" y="2572"/>
                    </a:cubicBezTo>
                    <a:cubicBezTo>
                      <a:pt x="139" y="3104"/>
                      <a:pt x="861" y="3088"/>
                      <a:pt x="1028" y="3191"/>
                    </a:cubicBezTo>
                  </a:path>
                </a:pathLst>
              </a:custGeom>
              <a:noFill/>
              <a:ln w="9525" cap="flat" cmpd="sng">
                <a:solidFill>
                  <a:schemeClr val="accent1"/>
                </a:solidFill>
                <a:prstDash val="solid"/>
                <a:round/>
                <a:headEnd type="none" w="med" len="med"/>
                <a:tailEnd type="none" w="med" len="med"/>
              </a:ln>
            </p:spPr>
          </p:sp>
        </p:grpSp>
        <p:sp>
          <p:nvSpPr>
            <p:cNvPr id="1024" name="Google Shape;1024;p46"/>
            <p:cNvSpPr/>
            <p:nvPr/>
          </p:nvSpPr>
          <p:spPr>
            <a:xfrm>
              <a:off x="4995856" y="2302675"/>
              <a:ext cx="66675" cy="164300"/>
            </a:xfrm>
            <a:custGeom>
              <a:avLst/>
              <a:gdLst/>
              <a:ahLst/>
              <a:cxnLst/>
              <a:rect l="l" t="t" r="r" b="b"/>
              <a:pathLst>
                <a:path w="2667" h="6572" extrusionOk="0">
                  <a:moveTo>
                    <a:pt x="0" y="6572"/>
                  </a:moveTo>
                  <a:cubicBezTo>
                    <a:pt x="222" y="6334"/>
                    <a:pt x="953" y="5857"/>
                    <a:pt x="1334" y="5143"/>
                  </a:cubicBezTo>
                  <a:cubicBezTo>
                    <a:pt x="1715" y="4429"/>
                    <a:pt x="2064" y="3143"/>
                    <a:pt x="2286" y="2286"/>
                  </a:cubicBezTo>
                  <a:cubicBezTo>
                    <a:pt x="2508" y="1429"/>
                    <a:pt x="2604" y="381"/>
                    <a:pt x="2667" y="0"/>
                  </a:cubicBezTo>
                </a:path>
              </a:pathLst>
            </a:custGeom>
            <a:noFill/>
            <a:ln w="19050" cap="flat" cmpd="sng">
              <a:solidFill>
                <a:schemeClr val="accent1"/>
              </a:solidFill>
              <a:prstDash val="solid"/>
              <a:round/>
              <a:headEnd type="none" w="med" len="med"/>
              <a:tailEnd type="none" w="med" len="med"/>
            </a:ln>
          </p:spPr>
        </p:sp>
      </p:grpSp>
      <p:sp>
        <p:nvSpPr>
          <p:cNvPr id="121" name="مربع نص 120"/>
          <p:cNvSpPr txBox="1"/>
          <p:nvPr/>
        </p:nvSpPr>
        <p:spPr>
          <a:xfrm>
            <a:off x="8732834" y="4743390"/>
            <a:ext cx="530590" cy="400110"/>
          </a:xfrm>
          <a:prstGeom prst="rect">
            <a:avLst/>
          </a:prstGeom>
          <a:noFill/>
        </p:spPr>
        <p:txBody>
          <a:bodyPr wrap="square" rtlCol="1">
            <a:spAutoFit/>
          </a:bodyPr>
          <a:lstStyle/>
          <a:p>
            <a:r>
              <a:rPr lang="en-US" sz="2000" b="1" dirty="0" smtClean="0">
                <a:solidFill>
                  <a:schemeClr val="accent6"/>
                </a:solidFill>
              </a:rPr>
              <a:t>10</a:t>
            </a:r>
            <a:endParaRPr lang="ar-LY" sz="2000" b="1" dirty="0">
              <a:solidFill>
                <a:schemeClr val="accent6"/>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12"/>
                                        </p:tgtEl>
                                        <p:attrNameLst>
                                          <p:attrName>style.visibility</p:attrName>
                                        </p:attrNameLst>
                                      </p:cBhvr>
                                      <p:to>
                                        <p:strVal val="visible"/>
                                      </p:to>
                                    </p:set>
                                    <p:anim calcmode="lin" valueType="num">
                                      <p:cBhvr additive="base">
                                        <p:cTn id="7" dur="500" fill="hold"/>
                                        <p:tgtEl>
                                          <p:spTgt spid="912"/>
                                        </p:tgtEl>
                                        <p:attrNameLst>
                                          <p:attrName>ppt_x</p:attrName>
                                        </p:attrNameLst>
                                      </p:cBhvr>
                                      <p:tavLst>
                                        <p:tav tm="0">
                                          <p:val>
                                            <p:strVal val="#ppt_x"/>
                                          </p:val>
                                        </p:tav>
                                        <p:tav tm="100000">
                                          <p:val>
                                            <p:strVal val="#ppt_x"/>
                                          </p:val>
                                        </p:tav>
                                      </p:tavLst>
                                    </p:anim>
                                    <p:anim calcmode="lin" valueType="num">
                                      <p:cBhvr additive="base">
                                        <p:cTn id="8" dur="500" fill="hold"/>
                                        <p:tgtEl>
                                          <p:spTgt spid="9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37"/>
                                        </p:tgtEl>
                                        <p:attrNameLst>
                                          <p:attrName>style.visibility</p:attrName>
                                        </p:attrNameLst>
                                      </p:cBhvr>
                                      <p:to>
                                        <p:strVal val="visible"/>
                                      </p:to>
                                    </p:set>
                                    <p:animEffect transition="in" filter="fade">
                                      <p:cBhvr>
                                        <p:cTn id="13" dur="500"/>
                                        <p:tgtEl>
                                          <p:spTgt spid="937"/>
                                        </p:tgtEl>
                                      </p:cBhvr>
                                    </p:animEffect>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grpId="0" nodeType="clickEffect">
                                  <p:stCondLst>
                                    <p:cond delay="0"/>
                                  </p:stCondLst>
                                  <p:childTnLst>
                                    <p:set>
                                      <p:cBhvr>
                                        <p:cTn id="17" dur="1" fill="hold">
                                          <p:stCondLst>
                                            <p:cond delay="0"/>
                                          </p:stCondLst>
                                        </p:cTn>
                                        <p:tgtEl>
                                          <p:spTgt spid="922"/>
                                        </p:tgtEl>
                                        <p:attrNameLst>
                                          <p:attrName>style.visibility</p:attrName>
                                        </p:attrNameLst>
                                      </p:cBhvr>
                                      <p:to>
                                        <p:strVal val="visible"/>
                                      </p:to>
                                    </p:set>
                                    <p:animEffect transition="in" filter="fade">
                                      <p:cBhvr>
                                        <p:cTn id="18" dur="2000"/>
                                        <p:tgtEl>
                                          <p:spTgt spid="922"/>
                                        </p:tgtEl>
                                      </p:cBhvr>
                                    </p:animEffect>
                                    <p:anim calcmode="lin" valueType="num">
                                      <p:cBhvr>
                                        <p:cTn id="19" dur="2000" fill="hold"/>
                                        <p:tgtEl>
                                          <p:spTgt spid="922"/>
                                        </p:tgtEl>
                                        <p:attrNameLst>
                                          <p:attrName>ppt_w</p:attrName>
                                        </p:attrNameLst>
                                      </p:cBhvr>
                                      <p:tavLst>
                                        <p:tav tm="0" fmla="#ppt_w*sin(2.5*pi*$)">
                                          <p:val>
                                            <p:fltVal val="0"/>
                                          </p:val>
                                        </p:tav>
                                        <p:tav tm="100000">
                                          <p:val>
                                            <p:fltVal val="1"/>
                                          </p:val>
                                        </p:tav>
                                      </p:tavLst>
                                    </p:anim>
                                    <p:anim calcmode="lin" valueType="num">
                                      <p:cBhvr>
                                        <p:cTn id="20" dur="2000" fill="hold"/>
                                        <p:tgtEl>
                                          <p:spTgt spid="922"/>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930"/>
                                        </p:tgtEl>
                                        <p:attrNameLst>
                                          <p:attrName>style.visibility</p:attrName>
                                        </p:attrNameLst>
                                      </p:cBhvr>
                                      <p:to>
                                        <p:strVal val="visible"/>
                                      </p:to>
                                    </p:set>
                                    <p:animEffect transition="in" filter="fade">
                                      <p:cBhvr>
                                        <p:cTn id="23" dur="2000"/>
                                        <p:tgtEl>
                                          <p:spTgt spid="930"/>
                                        </p:tgtEl>
                                      </p:cBhvr>
                                    </p:animEffect>
                                    <p:anim calcmode="lin" valueType="num">
                                      <p:cBhvr>
                                        <p:cTn id="24" dur="2000" fill="hold"/>
                                        <p:tgtEl>
                                          <p:spTgt spid="930"/>
                                        </p:tgtEl>
                                        <p:attrNameLst>
                                          <p:attrName>ppt_w</p:attrName>
                                        </p:attrNameLst>
                                      </p:cBhvr>
                                      <p:tavLst>
                                        <p:tav tm="0" fmla="#ppt_w*sin(2.5*pi*$)">
                                          <p:val>
                                            <p:fltVal val="0"/>
                                          </p:val>
                                        </p:tav>
                                        <p:tav tm="100000">
                                          <p:val>
                                            <p:fltVal val="1"/>
                                          </p:val>
                                        </p:tav>
                                      </p:tavLst>
                                    </p:anim>
                                    <p:anim calcmode="lin" valueType="num">
                                      <p:cBhvr>
                                        <p:cTn id="25" dur="2000" fill="hold"/>
                                        <p:tgtEl>
                                          <p:spTgt spid="930"/>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917"/>
                                        </p:tgtEl>
                                        <p:attrNameLst>
                                          <p:attrName>style.visibility</p:attrName>
                                        </p:attrNameLst>
                                      </p:cBhvr>
                                      <p:to>
                                        <p:strVal val="visible"/>
                                      </p:to>
                                    </p:set>
                                    <p:animEffect transition="in" filter="barn(inVertical)">
                                      <p:cBhvr>
                                        <p:cTn id="30" dur="500"/>
                                        <p:tgtEl>
                                          <p:spTgt spid="917"/>
                                        </p:tgtEl>
                                      </p:cBhvr>
                                    </p:animEffect>
                                  </p:childTnLst>
                                </p:cTn>
                              </p:par>
                              <p:par>
                                <p:cTn id="31" presetID="16" presetClass="entr" presetSubtype="21" fill="hold" nodeType="withEffect">
                                  <p:stCondLst>
                                    <p:cond delay="0"/>
                                  </p:stCondLst>
                                  <p:childTnLst>
                                    <p:set>
                                      <p:cBhvr>
                                        <p:cTn id="32" dur="1" fill="hold">
                                          <p:stCondLst>
                                            <p:cond delay="0"/>
                                          </p:stCondLst>
                                        </p:cTn>
                                        <p:tgtEl>
                                          <p:spTgt spid="928"/>
                                        </p:tgtEl>
                                        <p:attrNameLst>
                                          <p:attrName>style.visibility</p:attrName>
                                        </p:attrNameLst>
                                      </p:cBhvr>
                                      <p:to>
                                        <p:strVal val="visible"/>
                                      </p:to>
                                    </p:set>
                                    <p:animEffect transition="in" filter="barn(inVertical)">
                                      <p:cBhvr>
                                        <p:cTn id="33" dur="500"/>
                                        <p:tgtEl>
                                          <p:spTgt spid="928"/>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923"/>
                                        </p:tgtEl>
                                        <p:attrNameLst>
                                          <p:attrName>style.visibility</p:attrName>
                                        </p:attrNameLst>
                                      </p:cBhvr>
                                      <p:to>
                                        <p:strVal val="visible"/>
                                      </p:to>
                                    </p:set>
                                    <p:animEffect transition="in" filter="wheel(1)">
                                      <p:cBhvr>
                                        <p:cTn id="38" dur="2000"/>
                                        <p:tgtEl>
                                          <p:spTgt spid="923"/>
                                        </p:tgtEl>
                                      </p:cBhvr>
                                    </p:animEffect>
                                  </p:childTnLst>
                                </p:cTn>
                              </p:par>
                              <p:par>
                                <p:cTn id="39" presetID="21" presetClass="entr" presetSubtype="1" fill="hold" nodeType="withEffect">
                                  <p:stCondLst>
                                    <p:cond delay="0"/>
                                  </p:stCondLst>
                                  <p:childTnLst>
                                    <p:set>
                                      <p:cBhvr>
                                        <p:cTn id="40" dur="1" fill="hold">
                                          <p:stCondLst>
                                            <p:cond delay="0"/>
                                          </p:stCondLst>
                                        </p:cTn>
                                        <p:tgtEl>
                                          <p:spTgt spid="929"/>
                                        </p:tgtEl>
                                        <p:attrNameLst>
                                          <p:attrName>style.visibility</p:attrName>
                                        </p:attrNameLst>
                                      </p:cBhvr>
                                      <p:to>
                                        <p:strVal val="visible"/>
                                      </p:to>
                                    </p:set>
                                    <p:animEffect transition="in" filter="wheel(1)">
                                      <p:cBhvr>
                                        <p:cTn id="41" dur="2000"/>
                                        <p:tgtEl>
                                          <p:spTgt spid="929"/>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913"/>
                                        </p:tgtEl>
                                        <p:attrNameLst>
                                          <p:attrName>style.visibility</p:attrName>
                                        </p:attrNameLst>
                                      </p:cBhvr>
                                      <p:to>
                                        <p:strVal val="visible"/>
                                      </p:to>
                                    </p:set>
                                    <p:anim calcmode="lin" valueType="num">
                                      <p:cBhvr additive="base">
                                        <p:cTn id="46" dur="500" fill="hold"/>
                                        <p:tgtEl>
                                          <p:spTgt spid="913"/>
                                        </p:tgtEl>
                                        <p:attrNameLst>
                                          <p:attrName>ppt_x</p:attrName>
                                        </p:attrNameLst>
                                      </p:cBhvr>
                                      <p:tavLst>
                                        <p:tav tm="0">
                                          <p:val>
                                            <p:strVal val="#ppt_x"/>
                                          </p:val>
                                        </p:tav>
                                        <p:tav tm="100000">
                                          <p:val>
                                            <p:strVal val="#ppt_x"/>
                                          </p:val>
                                        </p:tav>
                                      </p:tavLst>
                                    </p:anim>
                                    <p:anim calcmode="lin" valueType="num">
                                      <p:cBhvr additive="base">
                                        <p:cTn id="47" dur="500" fill="hold"/>
                                        <p:tgtEl>
                                          <p:spTgt spid="913"/>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925"/>
                                        </p:tgtEl>
                                        <p:attrNameLst>
                                          <p:attrName>style.visibility</p:attrName>
                                        </p:attrNameLst>
                                      </p:cBhvr>
                                      <p:to>
                                        <p:strVal val="visible"/>
                                      </p:to>
                                    </p:set>
                                    <p:anim calcmode="lin" valueType="num">
                                      <p:cBhvr additive="base">
                                        <p:cTn id="50" dur="500" fill="hold"/>
                                        <p:tgtEl>
                                          <p:spTgt spid="925"/>
                                        </p:tgtEl>
                                        <p:attrNameLst>
                                          <p:attrName>ppt_x</p:attrName>
                                        </p:attrNameLst>
                                      </p:cBhvr>
                                      <p:tavLst>
                                        <p:tav tm="0">
                                          <p:val>
                                            <p:strVal val="#ppt_x"/>
                                          </p:val>
                                        </p:tav>
                                        <p:tav tm="100000">
                                          <p:val>
                                            <p:strVal val="#ppt_x"/>
                                          </p:val>
                                        </p:tav>
                                      </p:tavLst>
                                    </p:anim>
                                    <p:anim calcmode="lin" valueType="num">
                                      <p:cBhvr additive="base">
                                        <p:cTn id="51" dur="500" fill="hold"/>
                                        <p:tgtEl>
                                          <p:spTgt spid="925"/>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926"/>
                                        </p:tgtEl>
                                        <p:attrNameLst>
                                          <p:attrName>style.visibility</p:attrName>
                                        </p:attrNameLst>
                                      </p:cBhvr>
                                      <p:to>
                                        <p:strVal val="visible"/>
                                      </p:to>
                                    </p:set>
                                    <p:animEffect transition="in" filter="wipe(down)">
                                      <p:cBhvr>
                                        <p:cTn id="56" dur="500"/>
                                        <p:tgtEl>
                                          <p:spTgt spid="92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924"/>
                                        </p:tgtEl>
                                        <p:attrNameLst>
                                          <p:attrName>style.visibility</p:attrName>
                                        </p:attrNameLst>
                                      </p:cBhvr>
                                      <p:to>
                                        <p:strVal val="visible"/>
                                      </p:to>
                                    </p:set>
                                    <p:animEffect transition="in" filter="wipe(down)">
                                      <p:cBhvr>
                                        <p:cTn id="59" dur="500"/>
                                        <p:tgtEl>
                                          <p:spTgt spid="924"/>
                                        </p:tgtEl>
                                      </p:cBhvr>
                                    </p:animEffect>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grpId="0" nodeType="clickEffect">
                                  <p:stCondLst>
                                    <p:cond delay="0"/>
                                  </p:stCondLst>
                                  <p:childTnLst>
                                    <p:set>
                                      <p:cBhvr>
                                        <p:cTn id="63" dur="1" fill="hold">
                                          <p:stCondLst>
                                            <p:cond delay="0"/>
                                          </p:stCondLst>
                                        </p:cTn>
                                        <p:tgtEl>
                                          <p:spTgt spid="918"/>
                                        </p:tgtEl>
                                        <p:attrNameLst>
                                          <p:attrName>style.visibility</p:attrName>
                                        </p:attrNameLst>
                                      </p:cBhvr>
                                      <p:to>
                                        <p:strVal val="visible"/>
                                      </p:to>
                                    </p:set>
                                    <p:animEffect transition="in" filter="wipe(down)">
                                      <p:cBhvr>
                                        <p:cTn id="64" dur="580">
                                          <p:stCondLst>
                                            <p:cond delay="0"/>
                                          </p:stCondLst>
                                        </p:cTn>
                                        <p:tgtEl>
                                          <p:spTgt spid="918"/>
                                        </p:tgtEl>
                                      </p:cBhvr>
                                    </p:animEffect>
                                    <p:anim calcmode="lin" valueType="num">
                                      <p:cBhvr>
                                        <p:cTn id="65" dur="1822" tmFilter="0,0; 0.14,0.36; 0.43,0.73; 0.71,0.91; 1.0,1.0">
                                          <p:stCondLst>
                                            <p:cond delay="0"/>
                                          </p:stCondLst>
                                        </p:cTn>
                                        <p:tgtEl>
                                          <p:spTgt spid="918"/>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918"/>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918"/>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918"/>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918"/>
                                        </p:tgtEl>
                                        <p:attrNameLst>
                                          <p:attrName>ppt_y</p:attrName>
                                        </p:attrNameLst>
                                      </p:cBhvr>
                                      <p:tavLst>
                                        <p:tav tm="0" fmla="#ppt_y-sin(pi*$)/81">
                                          <p:val>
                                            <p:fltVal val="0"/>
                                          </p:val>
                                        </p:tav>
                                        <p:tav tm="100000">
                                          <p:val>
                                            <p:fltVal val="1"/>
                                          </p:val>
                                        </p:tav>
                                      </p:tavLst>
                                    </p:anim>
                                    <p:animScale>
                                      <p:cBhvr>
                                        <p:cTn id="70" dur="26">
                                          <p:stCondLst>
                                            <p:cond delay="650"/>
                                          </p:stCondLst>
                                        </p:cTn>
                                        <p:tgtEl>
                                          <p:spTgt spid="918"/>
                                        </p:tgtEl>
                                      </p:cBhvr>
                                      <p:to x="100000" y="60000"/>
                                    </p:animScale>
                                    <p:animScale>
                                      <p:cBhvr>
                                        <p:cTn id="71" dur="166" decel="50000">
                                          <p:stCondLst>
                                            <p:cond delay="676"/>
                                          </p:stCondLst>
                                        </p:cTn>
                                        <p:tgtEl>
                                          <p:spTgt spid="918"/>
                                        </p:tgtEl>
                                      </p:cBhvr>
                                      <p:to x="100000" y="100000"/>
                                    </p:animScale>
                                    <p:animScale>
                                      <p:cBhvr>
                                        <p:cTn id="72" dur="26">
                                          <p:stCondLst>
                                            <p:cond delay="1312"/>
                                          </p:stCondLst>
                                        </p:cTn>
                                        <p:tgtEl>
                                          <p:spTgt spid="918"/>
                                        </p:tgtEl>
                                      </p:cBhvr>
                                      <p:to x="100000" y="80000"/>
                                    </p:animScale>
                                    <p:animScale>
                                      <p:cBhvr>
                                        <p:cTn id="73" dur="166" decel="50000">
                                          <p:stCondLst>
                                            <p:cond delay="1338"/>
                                          </p:stCondLst>
                                        </p:cTn>
                                        <p:tgtEl>
                                          <p:spTgt spid="918"/>
                                        </p:tgtEl>
                                      </p:cBhvr>
                                      <p:to x="100000" y="100000"/>
                                    </p:animScale>
                                    <p:animScale>
                                      <p:cBhvr>
                                        <p:cTn id="74" dur="26">
                                          <p:stCondLst>
                                            <p:cond delay="1642"/>
                                          </p:stCondLst>
                                        </p:cTn>
                                        <p:tgtEl>
                                          <p:spTgt spid="918"/>
                                        </p:tgtEl>
                                      </p:cBhvr>
                                      <p:to x="100000" y="90000"/>
                                    </p:animScale>
                                    <p:animScale>
                                      <p:cBhvr>
                                        <p:cTn id="75" dur="166" decel="50000">
                                          <p:stCondLst>
                                            <p:cond delay="1668"/>
                                          </p:stCondLst>
                                        </p:cTn>
                                        <p:tgtEl>
                                          <p:spTgt spid="918"/>
                                        </p:tgtEl>
                                      </p:cBhvr>
                                      <p:to x="100000" y="100000"/>
                                    </p:animScale>
                                    <p:animScale>
                                      <p:cBhvr>
                                        <p:cTn id="76" dur="26">
                                          <p:stCondLst>
                                            <p:cond delay="1808"/>
                                          </p:stCondLst>
                                        </p:cTn>
                                        <p:tgtEl>
                                          <p:spTgt spid="918"/>
                                        </p:tgtEl>
                                      </p:cBhvr>
                                      <p:to x="100000" y="95000"/>
                                    </p:animScale>
                                    <p:animScale>
                                      <p:cBhvr>
                                        <p:cTn id="77" dur="166" decel="50000">
                                          <p:stCondLst>
                                            <p:cond delay="1834"/>
                                          </p:stCondLst>
                                        </p:cTn>
                                        <p:tgtEl>
                                          <p:spTgt spid="918"/>
                                        </p:tgtEl>
                                      </p:cBhvr>
                                      <p:to x="100000" y="100000"/>
                                    </p:animScale>
                                  </p:childTnLst>
                                </p:cTn>
                              </p:par>
                              <p:par>
                                <p:cTn id="78" presetID="26" presetClass="entr" presetSubtype="0" fill="hold" nodeType="withEffect">
                                  <p:stCondLst>
                                    <p:cond delay="0"/>
                                  </p:stCondLst>
                                  <p:childTnLst>
                                    <p:set>
                                      <p:cBhvr>
                                        <p:cTn id="79" dur="1" fill="hold">
                                          <p:stCondLst>
                                            <p:cond delay="0"/>
                                          </p:stCondLst>
                                        </p:cTn>
                                        <p:tgtEl>
                                          <p:spTgt spid="927"/>
                                        </p:tgtEl>
                                        <p:attrNameLst>
                                          <p:attrName>style.visibility</p:attrName>
                                        </p:attrNameLst>
                                      </p:cBhvr>
                                      <p:to>
                                        <p:strVal val="visible"/>
                                      </p:to>
                                    </p:set>
                                    <p:animEffect transition="in" filter="wipe(down)">
                                      <p:cBhvr>
                                        <p:cTn id="80" dur="580">
                                          <p:stCondLst>
                                            <p:cond delay="0"/>
                                          </p:stCondLst>
                                        </p:cTn>
                                        <p:tgtEl>
                                          <p:spTgt spid="927"/>
                                        </p:tgtEl>
                                      </p:cBhvr>
                                    </p:animEffect>
                                    <p:anim calcmode="lin" valueType="num">
                                      <p:cBhvr>
                                        <p:cTn id="81" dur="1822" tmFilter="0,0; 0.14,0.36; 0.43,0.73; 0.71,0.91; 1.0,1.0">
                                          <p:stCondLst>
                                            <p:cond delay="0"/>
                                          </p:stCondLst>
                                        </p:cTn>
                                        <p:tgtEl>
                                          <p:spTgt spid="927"/>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927"/>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927"/>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927"/>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927"/>
                                        </p:tgtEl>
                                        <p:attrNameLst>
                                          <p:attrName>ppt_y</p:attrName>
                                        </p:attrNameLst>
                                      </p:cBhvr>
                                      <p:tavLst>
                                        <p:tav tm="0" fmla="#ppt_y-sin(pi*$)/81">
                                          <p:val>
                                            <p:fltVal val="0"/>
                                          </p:val>
                                        </p:tav>
                                        <p:tav tm="100000">
                                          <p:val>
                                            <p:fltVal val="1"/>
                                          </p:val>
                                        </p:tav>
                                      </p:tavLst>
                                    </p:anim>
                                    <p:animScale>
                                      <p:cBhvr>
                                        <p:cTn id="86" dur="26">
                                          <p:stCondLst>
                                            <p:cond delay="650"/>
                                          </p:stCondLst>
                                        </p:cTn>
                                        <p:tgtEl>
                                          <p:spTgt spid="927"/>
                                        </p:tgtEl>
                                      </p:cBhvr>
                                      <p:to x="100000" y="60000"/>
                                    </p:animScale>
                                    <p:animScale>
                                      <p:cBhvr>
                                        <p:cTn id="87" dur="166" decel="50000">
                                          <p:stCondLst>
                                            <p:cond delay="676"/>
                                          </p:stCondLst>
                                        </p:cTn>
                                        <p:tgtEl>
                                          <p:spTgt spid="927"/>
                                        </p:tgtEl>
                                      </p:cBhvr>
                                      <p:to x="100000" y="100000"/>
                                    </p:animScale>
                                    <p:animScale>
                                      <p:cBhvr>
                                        <p:cTn id="88" dur="26">
                                          <p:stCondLst>
                                            <p:cond delay="1312"/>
                                          </p:stCondLst>
                                        </p:cTn>
                                        <p:tgtEl>
                                          <p:spTgt spid="927"/>
                                        </p:tgtEl>
                                      </p:cBhvr>
                                      <p:to x="100000" y="80000"/>
                                    </p:animScale>
                                    <p:animScale>
                                      <p:cBhvr>
                                        <p:cTn id="89" dur="166" decel="50000">
                                          <p:stCondLst>
                                            <p:cond delay="1338"/>
                                          </p:stCondLst>
                                        </p:cTn>
                                        <p:tgtEl>
                                          <p:spTgt spid="927"/>
                                        </p:tgtEl>
                                      </p:cBhvr>
                                      <p:to x="100000" y="100000"/>
                                    </p:animScale>
                                    <p:animScale>
                                      <p:cBhvr>
                                        <p:cTn id="90" dur="26">
                                          <p:stCondLst>
                                            <p:cond delay="1642"/>
                                          </p:stCondLst>
                                        </p:cTn>
                                        <p:tgtEl>
                                          <p:spTgt spid="927"/>
                                        </p:tgtEl>
                                      </p:cBhvr>
                                      <p:to x="100000" y="90000"/>
                                    </p:animScale>
                                    <p:animScale>
                                      <p:cBhvr>
                                        <p:cTn id="91" dur="166" decel="50000">
                                          <p:stCondLst>
                                            <p:cond delay="1668"/>
                                          </p:stCondLst>
                                        </p:cTn>
                                        <p:tgtEl>
                                          <p:spTgt spid="927"/>
                                        </p:tgtEl>
                                      </p:cBhvr>
                                      <p:to x="100000" y="100000"/>
                                    </p:animScale>
                                    <p:animScale>
                                      <p:cBhvr>
                                        <p:cTn id="92" dur="26">
                                          <p:stCondLst>
                                            <p:cond delay="1808"/>
                                          </p:stCondLst>
                                        </p:cTn>
                                        <p:tgtEl>
                                          <p:spTgt spid="927"/>
                                        </p:tgtEl>
                                      </p:cBhvr>
                                      <p:to x="100000" y="95000"/>
                                    </p:animScale>
                                    <p:animScale>
                                      <p:cBhvr>
                                        <p:cTn id="93" dur="166" decel="50000">
                                          <p:stCondLst>
                                            <p:cond delay="1834"/>
                                          </p:stCondLst>
                                        </p:cTn>
                                        <p:tgtEl>
                                          <p:spTgt spid="92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2" grpId="0"/>
      <p:bldP spid="913" grpId="0"/>
      <p:bldP spid="917" grpId="0"/>
      <p:bldP spid="918" grpId="0"/>
      <p:bldP spid="922" grpId="0"/>
      <p:bldP spid="923" grpId="0"/>
      <p:bldP spid="92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10"/>
        <p:cNvGrpSpPr/>
        <p:nvPr/>
      </p:nvGrpSpPr>
      <p:grpSpPr>
        <a:xfrm>
          <a:off x="0" y="0"/>
          <a:ext cx="0" cy="0"/>
          <a:chOff x="0" y="0"/>
          <a:chExt cx="0" cy="0"/>
        </a:xfrm>
      </p:grpSpPr>
      <p:sp>
        <p:nvSpPr>
          <p:cNvPr id="1111" name="Google Shape;1111;p48"/>
          <p:cNvSpPr txBox="1">
            <a:spLocks noGrp="1"/>
          </p:cNvSpPr>
          <p:nvPr>
            <p:ph type="title"/>
          </p:nvPr>
        </p:nvSpPr>
        <p:spPr>
          <a:xfrm>
            <a:off x="314909" y="2260314"/>
            <a:ext cx="4051608" cy="355658"/>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dirty="0" smtClean="0">
                <a:solidFill>
                  <a:schemeClr val="lt1"/>
                </a:solidFill>
              </a:rPr>
              <a:t>  </a:t>
            </a:r>
            <a:r>
              <a:rPr lang="en-US" dirty="0" smtClean="0">
                <a:solidFill>
                  <a:srgbClr val="FF0000"/>
                </a:solidFill>
              </a:rPr>
              <a:t>05</a:t>
            </a:r>
            <a:r>
              <a:rPr lang="en-US" dirty="0" smtClean="0">
                <a:solidFill>
                  <a:schemeClr val="lt1"/>
                </a:solidFill>
              </a:rPr>
              <a:t> </a:t>
            </a:r>
            <a:r>
              <a:rPr lang="en-US" sz="3200" dirty="0" smtClean="0">
                <a:solidFill>
                  <a:schemeClr val="accent5"/>
                </a:solidFill>
              </a:rPr>
              <a:t>Treatment of choice the best choice and the first is diet control and exercise </a:t>
            </a:r>
            <a:r>
              <a:rPr lang="en-US" dirty="0" smtClean="0">
                <a:solidFill>
                  <a:schemeClr val="accent5"/>
                </a:solidFill>
              </a:rPr>
              <a:t> </a:t>
            </a:r>
            <a:endParaRPr dirty="0">
              <a:solidFill>
                <a:schemeClr val="accent5"/>
              </a:solidFill>
            </a:endParaRPr>
          </a:p>
        </p:txBody>
      </p:sp>
      <p:sp>
        <p:nvSpPr>
          <p:cNvPr id="1112" name="Google Shape;1112;p48"/>
          <p:cNvSpPr/>
          <p:nvPr/>
        </p:nvSpPr>
        <p:spPr>
          <a:xfrm>
            <a:off x="8550824" y="41790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rgbClr val="FDFE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3" name="Google Shape;1113;p48"/>
          <p:cNvGrpSpPr/>
          <p:nvPr/>
        </p:nvGrpSpPr>
        <p:grpSpPr>
          <a:xfrm rot="4467977">
            <a:off x="7656183" y="1179539"/>
            <a:ext cx="632709" cy="411772"/>
            <a:chOff x="-6156016" y="2887633"/>
            <a:chExt cx="683789" cy="445016"/>
          </a:xfrm>
        </p:grpSpPr>
        <p:sp>
          <p:nvSpPr>
            <p:cNvPr id="1114" name="Google Shape;1114;p48"/>
            <p:cNvSpPr/>
            <p:nvPr/>
          </p:nvSpPr>
          <p:spPr>
            <a:xfrm>
              <a:off x="-6156016" y="2887633"/>
              <a:ext cx="683789" cy="445016"/>
            </a:xfrm>
            <a:custGeom>
              <a:avLst/>
              <a:gdLst/>
              <a:ahLst/>
              <a:cxnLst/>
              <a:rect l="l" t="t" r="r" b="b"/>
              <a:pathLst>
                <a:path w="19548" h="12722" extrusionOk="0">
                  <a:moveTo>
                    <a:pt x="15192" y="1"/>
                  </a:moveTo>
                  <a:cubicBezTo>
                    <a:pt x="14649" y="1"/>
                    <a:pt x="14098" y="117"/>
                    <a:pt x="13577" y="364"/>
                  </a:cubicBezTo>
                  <a:lnTo>
                    <a:pt x="2736" y="5435"/>
                  </a:lnTo>
                  <a:cubicBezTo>
                    <a:pt x="834" y="6335"/>
                    <a:pt x="0" y="8604"/>
                    <a:pt x="901" y="10505"/>
                  </a:cubicBezTo>
                  <a:cubicBezTo>
                    <a:pt x="1557" y="11914"/>
                    <a:pt x="2938" y="12721"/>
                    <a:pt x="4374" y="12721"/>
                  </a:cubicBezTo>
                  <a:cubicBezTo>
                    <a:pt x="4910" y="12721"/>
                    <a:pt x="5454" y="12609"/>
                    <a:pt x="5971" y="12373"/>
                  </a:cubicBezTo>
                  <a:lnTo>
                    <a:pt x="16812" y="7269"/>
                  </a:lnTo>
                  <a:cubicBezTo>
                    <a:pt x="18714" y="6402"/>
                    <a:pt x="19548" y="4100"/>
                    <a:pt x="18647" y="2199"/>
                  </a:cubicBezTo>
                  <a:cubicBezTo>
                    <a:pt x="18017" y="819"/>
                    <a:pt x="16632" y="1"/>
                    <a:pt x="151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8"/>
            <p:cNvSpPr/>
            <p:nvPr/>
          </p:nvSpPr>
          <p:spPr>
            <a:xfrm>
              <a:off x="-6156016" y="2989040"/>
              <a:ext cx="397932" cy="343154"/>
            </a:xfrm>
            <a:custGeom>
              <a:avLst/>
              <a:gdLst/>
              <a:ahLst/>
              <a:cxnLst/>
              <a:rect l="l" t="t" r="r" b="b"/>
              <a:pathLst>
                <a:path w="11376" h="9810" extrusionOk="0">
                  <a:moveTo>
                    <a:pt x="8139" y="0"/>
                  </a:moveTo>
                  <a:lnTo>
                    <a:pt x="2736" y="2536"/>
                  </a:lnTo>
                  <a:cubicBezTo>
                    <a:pt x="834" y="3436"/>
                    <a:pt x="0" y="5705"/>
                    <a:pt x="901" y="7606"/>
                  </a:cubicBezTo>
                  <a:cubicBezTo>
                    <a:pt x="1552" y="9004"/>
                    <a:pt x="2916" y="9809"/>
                    <a:pt x="4340" y="9809"/>
                  </a:cubicBezTo>
                  <a:cubicBezTo>
                    <a:pt x="4887" y="9809"/>
                    <a:pt x="5443" y="9691"/>
                    <a:pt x="5971" y="9441"/>
                  </a:cubicBezTo>
                  <a:lnTo>
                    <a:pt x="11375" y="6905"/>
                  </a:lnTo>
                  <a:lnTo>
                    <a:pt x="813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8"/>
            <p:cNvSpPr/>
            <p:nvPr/>
          </p:nvSpPr>
          <p:spPr>
            <a:xfrm>
              <a:off x="-6060345" y="2943356"/>
              <a:ext cx="444596" cy="229084"/>
            </a:xfrm>
            <a:custGeom>
              <a:avLst/>
              <a:gdLst/>
              <a:ahLst/>
              <a:cxnLst/>
              <a:rect l="l" t="t" r="r" b="b"/>
              <a:pathLst>
                <a:path w="12710" h="6549" extrusionOk="0">
                  <a:moveTo>
                    <a:pt x="12036" y="0"/>
                  </a:moveTo>
                  <a:cubicBezTo>
                    <a:pt x="11940" y="0"/>
                    <a:pt x="11840" y="24"/>
                    <a:pt x="11742" y="72"/>
                  </a:cubicBezTo>
                  <a:lnTo>
                    <a:pt x="434" y="5343"/>
                  </a:lnTo>
                  <a:cubicBezTo>
                    <a:pt x="134" y="5509"/>
                    <a:pt x="1" y="5876"/>
                    <a:pt x="134" y="6177"/>
                  </a:cubicBezTo>
                  <a:cubicBezTo>
                    <a:pt x="228" y="6413"/>
                    <a:pt x="457" y="6549"/>
                    <a:pt x="688" y="6549"/>
                  </a:cubicBezTo>
                  <a:cubicBezTo>
                    <a:pt x="784" y="6549"/>
                    <a:pt x="880" y="6526"/>
                    <a:pt x="968" y="6477"/>
                  </a:cubicBezTo>
                  <a:lnTo>
                    <a:pt x="12276" y="1206"/>
                  </a:lnTo>
                  <a:cubicBezTo>
                    <a:pt x="12576" y="1040"/>
                    <a:pt x="12710" y="673"/>
                    <a:pt x="12576" y="372"/>
                  </a:cubicBezTo>
                  <a:cubicBezTo>
                    <a:pt x="12482" y="136"/>
                    <a:pt x="12270" y="0"/>
                    <a:pt x="12036"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7" name="Google Shape;1117;p48"/>
          <p:cNvGrpSpPr/>
          <p:nvPr/>
        </p:nvGrpSpPr>
        <p:grpSpPr>
          <a:xfrm>
            <a:off x="454525" y="4306921"/>
            <a:ext cx="643558" cy="377051"/>
            <a:chOff x="-1131628" y="1250953"/>
            <a:chExt cx="695437" cy="407447"/>
          </a:xfrm>
        </p:grpSpPr>
        <p:sp>
          <p:nvSpPr>
            <p:cNvPr id="1118" name="Google Shape;1118;p48"/>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8"/>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8"/>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5" name="Google Shape;1125;p48"/>
          <p:cNvSpPr/>
          <p:nvPr/>
        </p:nvSpPr>
        <p:spPr>
          <a:xfrm>
            <a:off x="3710225" y="4453789"/>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مربع نص 16"/>
          <p:cNvSpPr txBox="1"/>
          <p:nvPr/>
        </p:nvSpPr>
        <p:spPr>
          <a:xfrm>
            <a:off x="105889" y="4755867"/>
            <a:ext cx="530590" cy="400110"/>
          </a:xfrm>
          <a:prstGeom prst="rect">
            <a:avLst/>
          </a:prstGeom>
          <a:noFill/>
        </p:spPr>
        <p:txBody>
          <a:bodyPr wrap="square" rtlCol="1">
            <a:spAutoFit/>
          </a:bodyPr>
          <a:lstStyle/>
          <a:p>
            <a:r>
              <a:rPr lang="en-US" sz="2000" b="1" dirty="0" smtClean="0">
                <a:solidFill>
                  <a:schemeClr val="accent6"/>
                </a:solidFill>
              </a:rPr>
              <a:t>11</a:t>
            </a:r>
            <a:endParaRPr lang="ar-LY" sz="2000" b="1" dirty="0">
              <a:solidFill>
                <a:schemeClr val="accent6"/>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11"/>
                                        </p:tgtEl>
                                        <p:attrNameLst>
                                          <p:attrName>style.visibility</p:attrName>
                                        </p:attrNameLst>
                                      </p:cBhvr>
                                      <p:to>
                                        <p:strVal val="visible"/>
                                      </p:to>
                                    </p:set>
                                    <p:animEffect transition="in" filter="circle(in)">
                                      <p:cBhvr>
                                        <p:cTn id="7" dur="2000"/>
                                        <p:tgtEl>
                                          <p:spTgt spid="1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8"/>
        <p:cNvGrpSpPr/>
        <p:nvPr/>
      </p:nvGrpSpPr>
      <p:grpSpPr>
        <a:xfrm>
          <a:off x="0" y="0"/>
          <a:ext cx="0" cy="0"/>
          <a:chOff x="0" y="0"/>
          <a:chExt cx="0" cy="0"/>
        </a:xfrm>
      </p:grpSpPr>
      <p:sp>
        <p:nvSpPr>
          <p:cNvPr id="1029" name="Google Shape;1029;p47"/>
          <p:cNvSpPr txBox="1">
            <a:spLocks noGrp="1"/>
          </p:cNvSpPr>
          <p:nvPr>
            <p:ph type="title" idx="6"/>
          </p:nvPr>
        </p:nvSpPr>
        <p:spPr>
          <a:xfrm>
            <a:off x="713225" y="368825"/>
            <a:ext cx="7721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TREATMENT</a:t>
            </a:r>
            <a:endParaRPr dirty="0"/>
          </a:p>
        </p:txBody>
      </p:sp>
      <p:sp>
        <p:nvSpPr>
          <p:cNvPr id="1030" name="Google Shape;1030;p47"/>
          <p:cNvSpPr txBox="1">
            <a:spLocks noGrp="1"/>
          </p:cNvSpPr>
          <p:nvPr>
            <p:ph type="title"/>
          </p:nvPr>
        </p:nvSpPr>
        <p:spPr>
          <a:xfrm>
            <a:off x="778049" y="2516156"/>
            <a:ext cx="21753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INSULIN INJECTION </a:t>
            </a:r>
            <a:endParaRPr dirty="0"/>
          </a:p>
        </p:txBody>
      </p:sp>
      <p:sp>
        <p:nvSpPr>
          <p:cNvPr id="1031" name="Google Shape;1031;p47"/>
          <p:cNvSpPr txBox="1">
            <a:spLocks noGrp="1"/>
          </p:cNvSpPr>
          <p:nvPr>
            <p:ph type="subTitle" idx="1"/>
          </p:nvPr>
        </p:nvSpPr>
        <p:spPr>
          <a:xfrm>
            <a:off x="763035" y="3366987"/>
            <a:ext cx="2175300" cy="869400"/>
          </a:xfrm>
          <a:prstGeom prst="rect">
            <a:avLst/>
          </a:prstGeom>
        </p:spPr>
        <p:txBody>
          <a:bodyPr spcFirstLastPara="1" wrap="square" lIns="91425" tIns="91425" rIns="91425" bIns="91425" anchor="ctr" anchorCtr="0">
            <a:noAutofit/>
          </a:bodyPr>
          <a:lstStyle/>
          <a:p>
            <a:pPr marL="0" lvl="0" indent="0"/>
            <a:r>
              <a:rPr lang="en-US" dirty="0" smtClean="0"/>
              <a:t>- </a:t>
            </a:r>
            <a:r>
              <a:rPr lang="en-US" sz="2000" b="1" dirty="0" smtClean="0"/>
              <a:t>Syringe </a:t>
            </a:r>
            <a:r>
              <a:rPr lang="en-US" sz="2000" b="1" dirty="0"/>
              <a:t>, that you fill with a dose of insulin. </a:t>
            </a:r>
            <a:endParaRPr sz="2000" b="1" dirty="0"/>
          </a:p>
        </p:txBody>
      </p:sp>
      <p:sp>
        <p:nvSpPr>
          <p:cNvPr id="1032" name="Google Shape;1032;p47"/>
          <p:cNvSpPr txBox="1">
            <a:spLocks noGrp="1"/>
          </p:cNvSpPr>
          <p:nvPr>
            <p:ph type="title" idx="2"/>
          </p:nvPr>
        </p:nvSpPr>
        <p:spPr>
          <a:xfrm>
            <a:off x="3196073" y="2428427"/>
            <a:ext cx="2751993" cy="666878"/>
          </a:xfrm>
          <a:prstGeom prst="rect">
            <a:avLst/>
          </a:prstGeom>
        </p:spPr>
        <p:txBody>
          <a:bodyPr spcFirstLastPara="1" wrap="square" lIns="91425" tIns="91425" rIns="91425" bIns="91425" anchor="ctr" anchorCtr="0">
            <a:noAutofit/>
          </a:bodyPr>
          <a:lstStyle/>
          <a:p>
            <a:pPr lvl="0"/>
            <a:r>
              <a:rPr lang="en-US" b="1" dirty="0"/>
              <a:t>Insulin patch pumps</a:t>
            </a:r>
            <a:r>
              <a:rPr lang="en-US" dirty="0"/>
              <a:t> </a:t>
            </a:r>
            <a:endParaRPr dirty="0"/>
          </a:p>
        </p:txBody>
      </p:sp>
      <p:sp>
        <p:nvSpPr>
          <p:cNvPr id="1033" name="Google Shape;1033;p47"/>
          <p:cNvSpPr txBox="1">
            <a:spLocks noGrp="1"/>
          </p:cNvSpPr>
          <p:nvPr>
            <p:ph type="subTitle" idx="3"/>
          </p:nvPr>
        </p:nvSpPr>
        <p:spPr>
          <a:xfrm>
            <a:off x="3219668" y="3466008"/>
            <a:ext cx="2821421" cy="869400"/>
          </a:xfrm>
          <a:prstGeom prst="rect">
            <a:avLst/>
          </a:prstGeom>
        </p:spPr>
        <p:txBody>
          <a:bodyPr spcFirstLastPara="1" wrap="square" lIns="91425" tIns="91425" rIns="91425" bIns="91425" anchor="ctr" anchorCtr="0">
            <a:noAutofit/>
          </a:bodyPr>
          <a:lstStyle/>
          <a:p>
            <a:pPr marL="0" lvl="0" indent="0"/>
            <a:r>
              <a:rPr lang="en-US" sz="2000" b="1" dirty="0" smtClean="0"/>
              <a:t>-Small </a:t>
            </a:r>
            <a:r>
              <a:rPr lang="en-US" sz="2000" b="1" dirty="0"/>
              <a:t>device filled with insulin that you wear on your belt or keep in your pocket. </a:t>
            </a:r>
            <a:endParaRPr sz="2000" b="1" dirty="0"/>
          </a:p>
        </p:txBody>
      </p:sp>
      <p:sp>
        <p:nvSpPr>
          <p:cNvPr id="1034" name="Google Shape;1034;p47"/>
          <p:cNvSpPr txBox="1">
            <a:spLocks noGrp="1"/>
          </p:cNvSpPr>
          <p:nvPr>
            <p:ph type="title" idx="4"/>
          </p:nvPr>
        </p:nvSpPr>
        <p:spPr>
          <a:xfrm>
            <a:off x="6305841" y="2487213"/>
            <a:ext cx="21753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TABLETS </a:t>
            </a:r>
            <a:endParaRPr dirty="0"/>
          </a:p>
        </p:txBody>
      </p:sp>
      <p:sp>
        <p:nvSpPr>
          <p:cNvPr id="1035" name="Google Shape;1035;p47"/>
          <p:cNvSpPr txBox="1">
            <a:spLocks noGrp="1"/>
          </p:cNvSpPr>
          <p:nvPr>
            <p:ph type="subTitle" idx="5"/>
          </p:nvPr>
        </p:nvSpPr>
        <p:spPr>
          <a:xfrm>
            <a:off x="6424203" y="3206617"/>
            <a:ext cx="2175300" cy="869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dirty="0" smtClean="0"/>
              <a:t>-FOR EXAMPLE Metformin.</a:t>
            </a:r>
            <a:endParaRPr sz="2000" b="1" dirty="0"/>
          </a:p>
        </p:txBody>
      </p:sp>
      <p:grpSp>
        <p:nvGrpSpPr>
          <p:cNvPr id="1036" name="Google Shape;1036;p47"/>
          <p:cNvGrpSpPr/>
          <p:nvPr/>
        </p:nvGrpSpPr>
        <p:grpSpPr>
          <a:xfrm>
            <a:off x="1411802" y="1082454"/>
            <a:ext cx="857226" cy="1145773"/>
            <a:chOff x="-2614513" y="1089750"/>
            <a:chExt cx="857226" cy="1145773"/>
          </a:xfrm>
        </p:grpSpPr>
        <p:sp>
          <p:nvSpPr>
            <p:cNvPr id="1037" name="Google Shape;1037;p47"/>
            <p:cNvSpPr/>
            <p:nvPr/>
          </p:nvSpPr>
          <p:spPr>
            <a:xfrm>
              <a:off x="-2614513" y="1378200"/>
              <a:ext cx="857226" cy="857323"/>
            </a:xfrm>
            <a:custGeom>
              <a:avLst/>
              <a:gdLst/>
              <a:ahLst/>
              <a:cxnLst/>
              <a:rect l="l" t="t" r="r" b="b"/>
              <a:pathLst>
                <a:path w="24885" h="24886" extrusionOk="0">
                  <a:moveTo>
                    <a:pt x="12442" y="1"/>
                  </a:moveTo>
                  <a:cubicBezTo>
                    <a:pt x="5571" y="1"/>
                    <a:pt x="0" y="5571"/>
                    <a:pt x="0" y="12443"/>
                  </a:cubicBezTo>
                  <a:cubicBezTo>
                    <a:pt x="0" y="19314"/>
                    <a:pt x="5571" y="24885"/>
                    <a:pt x="12442" y="24885"/>
                  </a:cubicBezTo>
                  <a:cubicBezTo>
                    <a:pt x="19314" y="24885"/>
                    <a:pt x="24885" y="19314"/>
                    <a:pt x="24885" y="12443"/>
                  </a:cubicBezTo>
                  <a:cubicBezTo>
                    <a:pt x="24885" y="5571"/>
                    <a:pt x="19314" y="1"/>
                    <a:pt x="124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7"/>
            <p:cNvSpPr/>
            <p:nvPr/>
          </p:nvSpPr>
          <p:spPr>
            <a:xfrm>
              <a:off x="-2065282" y="1457504"/>
              <a:ext cx="70135" cy="663094"/>
            </a:xfrm>
            <a:custGeom>
              <a:avLst/>
              <a:gdLst/>
              <a:ahLst/>
              <a:cxnLst/>
              <a:rect l="l" t="t" r="r" b="b"/>
              <a:pathLst>
                <a:path w="2036" h="19248" extrusionOk="0">
                  <a:moveTo>
                    <a:pt x="1035" y="0"/>
                  </a:moveTo>
                  <a:lnTo>
                    <a:pt x="1" y="2969"/>
                  </a:lnTo>
                  <a:lnTo>
                    <a:pt x="1" y="19247"/>
                  </a:lnTo>
                  <a:lnTo>
                    <a:pt x="2036" y="19247"/>
                  </a:lnTo>
                  <a:lnTo>
                    <a:pt x="2036" y="2969"/>
                  </a:lnTo>
                  <a:lnTo>
                    <a:pt x="10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7"/>
            <p:cNvSpPr/>
            <p:nvPr/>
          </p:nvSpPr>
          <p:spPr>
            <a:xfrm>
              <a:off x="-2030800" y="1089750"/>
              <a:ext cx="4616" cy="318352"/>
            </a:xfrm>
            <a:custGeom>
              <a:avLst/>
              <a:gdLst/>
              <a:ahLst/>
              <a:cxnLst/>
              <a:rect l="l" t="t" r="r" b="b"/>
              <a:pathLst>
                <a:path w="134" h="9241" extrusionOk="0">
                  <a:moveTo>
                    <a:pt x="67" y="1"/>
                  </a:moveTo>
                  <a:lnTo>
                    <a:pt x="1" y="568"/>
                  </a:lnTo>
                  <a:lnTo>
                    <a:pt x="1" y="9208"/>
                  </a:lnTo>
                  <a:lnTo>
                    <a:pt x="134" y="9241"/>
                  </a:lnTo>
                  <a:lnTo>
                    <a:pt x="134" y="601"/>
                  </a:lnTo>
                  <a:lnTo>
                    <a:pt x="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7"/>
            <p:cNvSpPr/>
            <p:nvPr/>
          </p:nvSpPr>
          <p:spPr>
            <a:xfrm>
              <a:off x="-2084814" y="1262138"/>
              <a:ext cx="112643" cy="661957"/>
            </a:xfrm>
            <a:custGeom>
              <a:avLst/>
              <a:gdLst/>
              <a:ahLst/>
              <a:cxnLst/>
              <a:rect l="l" t="t" r="r" b="b"/>
              <a:pathLst>
                <a:path w="3270" h="19215" extrusionOk="0">
                  <a:moveTo>
                    <a:pt x="1635" y="1"/>
                  </a:moveTo>
                  <a:lnTo>
                    <a:pt x="1" y="2969"/>
                  </a:lnTo>
                  <a:lnTo>
                    <a:pt x="1" y="19214"/>
                  </a:lnTo>
                  <a:lnTo>
                    <a:pt x="3270" y="19214"/>
                  </a:lnTo>
                  <a:lnTo>
                    <a:pt x="3270" y="2969"/>
                  </a:lnTo>
                  <a:lnTo>
                    <a:pt x="16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7"/>
            <p:cNvSpPr/>
            <p:nvPr/>
          </p:nvSpPr>
          <p:spPr>
            <a:xfrm>
              <a:off x="-2134212" y="1919444"/>
              <a:ext cx="208028" cy="26492"/>
            </a:xfrm>
            <a:custGeom>
              <a:avLst/>
              <a:gdLst/>
              <a:ahLst/>
              <a:cxnLst/>
              <a:rect l="l" t="t" r="r" b="b"/>
              <a:pathLst>
                <a:path w="6039" h="769" extrusionOk="0">
                  <a:moveTo>
                    <a:pt x="0" y="1"/>
                  </a:moveTo>
                  <a:lnTo>
                    <a:pt x="0" y="768"/>
                  </a:lnTo>
                  <a:lnTo>
                    <a:pt x="6038" y="768"/>
                  </a:lnTo>
                  <a:lnTo>
                    <a:pt x="60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7"/>
            <p:cNvSpPr/>
            <p:nvPr/>
          </p:nvSpPr>
          <p:spPr>
            <a:xfrm>
              <a:off x="-2107790" y="2106783"/>
              <a:ext cx="155152" cy="25286"/>
            </a:xfrm>
            <a:custGeom>
              <a:avLst/>
              <a:gdLst/>
              <a:ahLst/>
              <a:cxnLst/>
              <a:rect l="l" t="t" r="r" b="b"/>
              <a:pathLst>
                <a:path w="4504" h="734" extrusionOk="0">
                  <a:moveTo>
                    <a:pt x="1" y="0"/>
                  </a:moveTo>
                  <a:lnTo>
                    <a:pt x="1" y="734"/>
                  </a:lnTo>
                  <a:lnTo>
                    <a:pt x="4504" y="734"/>
                  </a:lnTo>
                  <a:lnTo>
                    <a:pt x="45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7"/>
            <p:cNvSpPr/>
            <p:nvPr/>
          </p:nvSpPr>
          <p:spPr>
            <a:xfrm>
              <a:off x="-2028492" y="1283979"/>
              <a:ext cx="41406" cy="635499"/>
            </a:xfrm>
            <a:custGeom>
              <a:avLst/>
              <a:gdLst/>
              <a:ahLst/>
              <a:cxnLst/>
              <a:rect l="l" t="t" r="r" b="b"/>
              <a:pathLst>
                <a:path w="1202" h="18447" extrusionOk="0">
                  <a:moveTo>
                    <a:pt x="0" y="0"/>
                  </a:moveTo>
                  <a:lnTo>
                    <a:pt x="100" y="2636"/>
                  </a:lnTo>
                  <a:lnTo>
                    <a:pt x="100" y="18447"/>
                  </a:lnTo>
                  <a:lnTo>
                    <a:pt x="1201" y="18447"/>
                  </a:lnTo>
                  <a:lnTo>
                    <a:pt x="1201" y="2602"/>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7"/>
            <p:cNvSpPr/>
            <p:nvPr/>
          </p:nvSpPr>
          <p:spPr>
            <a:xfrm>
              <a:off x="-2073308" y="1308094"/>
              <a:ext cx="25319" cy="611384"/>
            </a:xfrm>
            <a:custGeom>
              <a:avLst/>
              <a:gdLst/>
              <a:ahLst/>
              <a:cxnLst/>
              <a:rect l="l" t="t" r="r" b="b"/>
              <a:pathLst>
                <a:path w="735" h="17747" extrusionOk="0">
                  <a:moveTo>
                    <a:pt x="734" y="1"/>
                  </a:moveTo>
                  <a:lnTo>
                    <a:pt x="0" y="1869"/>
                  </a:lnTo>
                  <a:lnTo>
                    <a:pt x="0" y="17747"/>
                  </a:lnTo>
                  <a:lnTo>
                    <a:pt x="501" y="17747"/>
                  </a:lnTo>
                  <a:lnTo>
                    <a:pt x="501" y="1869"/>
                  </a:lnTo>
                  <a:lnTo>
                    <a:pt x="7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7"/>
            <p:cNvSpPr/>
            <p:nvPr/>
          </p:nvSpPr>
          <p:spPr>
            <a:xfrm>
              <a:off x="-2449062" y="1933258"/>
              <a:ext cx="178128" cy="256274"/>
            </a:xfrm>
            <a:custGeom>
              <a:avLst/>
              <a:gdLst/>
              <a:ahLst/>
              <a:cxnLst/>
              <a:rect l="l" t="t" r="r" b="b"/>
              <a:pathLst>
                <a:path w="5171" h="7439" extrusionOk="0">
                  <a:moveTo>
                    <a:pt x="1068" y="0"/>
                  </a:moveTo>
                  <a:cubicBezTo>
                    <a:pt x="1068" y="434"/>
                    <a:pt x="935" y="834"/>
                    <a:pt x="634" y="1168"/>
                  </a:cubicBezTo>
                  <a:cubicBezTo>
                    <a:pt x="201" y="1568"/>
                    <a:pt x="67" y="1701"/>
                    <a:pt x="67" y="2035"/>
                  </a:cubicBezTo>
                  <a:lnTo>
                    <a:pt x="67" y="6338"/>
                  </a:lnTo>
                  <a:cubicBezTo>
                    <a:pt x="67" y="6338"/>
                    <a:pt x="1" y="7439"/>
                    <a:pt x="868" y="7439"/>
                  </a:cubicBezTo>
                  <a:lnTo>
                    <a:pt x="4337" y="7439"/>
                  </a:lnTo>
                  <a:cubicBezTo>
                    <a:pt x="5171" y="7439"/>
                    <a:pt x="5104" y="6338"/>
                    <a:pt x="5104" y="6338"/>
                  </a:cubicBezTo>
                  <a:lnTo>
                    <a:pt x="5104" y="2035"/>
                  </a:lnTo>
                  <a:cubicBezTo>
                    <a:pt x="5104" y="1735"/>
                    <a:pt x="4971" y="1568"/>
                    <a:pt x="4537" y="1168"/>
                  </a:cubicBezTo>
                  <a:cubicBezTo>
                    <a:pt x="4270" y="834"/>
                    <a:pt x="4103" y="434"/>
                    <a:pt x="41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7"/>
            <p:cNvSpPr/>
            <p:nvPr/>
          </p:nvSpPr>
          <p:spPr>
            <a:xfrm>
              <a:off x="-2436419" y="1842448"/>
              <a:ext cx="152844" cy="105762"/>
            </a:xfrm>
            <a:custGeom>
              <a:avLst/>
              <a:gdLst/>
              <a:ahLst/>
              <a:cxnLst/>
              <a:rect l="l" t="t" r="r" b="b"/>
              <a:pathLst>
                <a:path w="4437" h="3070" extrusionOk="0">
                  <a:moveTo>
                    <a:pt x="434" y="1"/>
                  </a:moveTo>
                  <a:cubicBezTo>
                    <a:pt x="167" y="1"/>
                    <a:pt x="0" y="201"/>
                    <a:pt x="0" y="435"/>
                  </a:cubicBezTo>
                  <a:lnTo>
                    <a:pt x="0" y="2636"/>
                  </a:lnTo>
                  <a:cubicBezTo>
                    <a:pt x="0" y="2870"/>
                    <a:pt x="167" y="3070"/>
                    <a:pt x="434" y="3070"/>
                  </a:cubicBezTo>
                  <a:lnTo>
                    <a:pt x="4003" y="3070"/>
                  </a:lnTo>
                  <a:cubicBezTo>
                    <a:pt x="4270" y="3070"/>
                    <a:pt x="4437" y="2870"/>
                    <a:pt x="4437" y="2636"/>
                  </a:cubicBezTo>
                  <a:lnTo>
                    <a:pt x="4437" y="435"/>
                  </a:lnTo>
                  <a:cubicBezTo>
                    <a:pt x="4437" y="201"/>
                    <a:pt x="4270" y="1"/>
                    <a:pt x="40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7"/>
            <p:cNvSpPr/>
            <p:nvPr/>
          </p:nvSpPr>
          <p:spPr>
            <a:xfrm>
              <a:off x="-2446754" y="2003330"/>
              <a:ext cx="127559" cy="145999"/>
            </a:xfrm>
            <a:custGeom>
              <a:avLst/>
              <a:gdLst/>
              <a:ahLst/>
              <a:cxnLst/>
              <a:rect l="l" t="t" r="r" b="b"/>
              <a:pathLst>
                <a:path w="3703" h="4238" extrusionOk="0">
                  <a:moveTo>
                    <a:pt x="0" y="1"/>
                  </a:moveTo>
                  <a:lnTo>
                    <a:pt x="0" y="4237"/>
                  </a:lnTo>
                  <a:lnTo>
                    <a:pt x="3703" y="4237"/>
                  </a:lnTo>
                  <a:lnTo>
                    <a:pt x="37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7"/>
            <p:cNvSpPr/>
            <p:nvPr/>
          </p:nvSpPr>
          <p:spPr>
            <a:xfrm>
              <a:off x="-2295081" y="2003330"/>
              <a:ext cx="21874" cy="145999"/>
            </a:xfrm>
            <a:custGeom>
              <a:avLst/>
              <a:gdLst/>
              <a:ahLst/>
              <a:cxnLst/>
              <a:rect l="l" t="t" r="r" b="b"/>
              <a:pathLst>
                <a:path w="635" h="4238" extrusionOk="0">
                  <a:moveTo>
                    <a:pt x="0" y="1"/>
                  </a:moveTo>
                  <a:lnTo>
                    <a:pt x="0" y="4237"/>
                  </a:lnTo>
                  <a:lnTo>
                    <a:pt x="634" y="4237"/>
                  </a:lnTo>
                  <a:lnTo>
                    <a:pt x="634" y="1"/>
                  </a:lnTo>
                  <a:close/>
                </a:path>
              </a:pathLst>
            </a:custGeom>
            <a:solidFill>
              <a:srgbClr val="F3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7"/>
            <p:cNvSpPr/>
            <p:nvPr/>
          </p:nvSpPr>
          <p:spPr>
            <a:xfrm>
              <a:off x="-2446754" y="2003330"/>
              <a:ext cx="127559" cy="23047"/>
            </a:xfrm>
            <a:custGeom>
              <a:avLst/>
              <a:gdLst/>
              <a:ahLst/>
              <a:cxnLst/>
              <a:rect l="l" t="t" r="r" b="b"/>
              <a:pathLst>
                <a:path w="3703" h="669" extrusionOk="0">
                  <a:moveTo>
                    <a:pt x="0" y="1"/>
                  </a:moveTo>
                  <a:lnTo>
                    <a:pt x="0" y="668"/>
                  </a:lnTo>
                  <a:lnTo>
                    <a:pt x="3703" y="668"/>
                  </a:lnTo>
                  <a:lnTo>
                    <a:pt x="370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7"/>
            <p:cNvSpPr/>
            <p:nvPr/>
          </p:nvSpPr>
          <p:spPr>
            <a:xfrm>
              <a:off x="-2295081" y="2003330"/>
              <a:ext cx="21874" cy="23047"/>
            </a:xfrm>
            <a:custGeom>
              <a:avLst/>
              <a:gdLst/>
              <a:ahLst/>
              <a:cxnLst/>
              <a:rect l="l" t="t" r="r" b="b"/>
              <a:pathLst>
                <a:path w="635" h="669" extrusionOk="0">
                  <a:moveTo>
                    <a:pt x="0" y="1"/>
                  </a:moveTo>
                  <a:lnTo>
                    <a:pt x="0" y="668"/>
                  </a:lnTo>
                  <a:lnTo>
                    <a:pt x="634" y="668"/>
                  </a:lnTo>
                  <a:lnTo>
                    <a:pt x="634" y="1"/>
                  </a:lnTo>
                  <a:close/>
                </a:path>
              </a:pathLst>
            </a:custGeom>
            <a:solidFill>
              <a:srgbClr val="22A0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7"/>
            <p:cNvSpPr/>
            <p:nvPr/>
          </p:nvSpPr>
          <p:spPr>
            <a:xfrm>
              <a:off x="-2319229" y="1845755"/>
              <a:ext cx="33380" cy="100181"/>
            </a:xfrm>
            <a:custGeom>
              <a:avLst/>
              <a:gdLst/>
              <a:ahLst/>
              <a:cxnLst/>
              <a:rect l="l" t="t" r="r" b="b"/>
              <a:pathLst>
                <a:path w="969" h="2908" extrusionOk="0">
                  <a:moveTo>
                    <a:pt x="59" y="1"/>
                  </a:moveTo>
                  <a:cubicBezTo>
                    <a:pt x="40" y="1"/>
                    <a:pt x="21" y="2"/>
                    <a:pt x="1" y="5"/>
                  </a:cubicBezTo>
                  <a:lnTo>
                    <a:pt x="116" y="5"/>
                  </a:lnTo>
                  <a:cubicBezTo>
                    <a:pt x="98" y="2"/>
                    <a:pt x="79" y="1"/>
                    <a:pt x="59" y="1"/>
                  </a:cubicBezTo>
                  <a:close/>
                  <a:moveTo>
                    <a:pt x="116" y="5"/>
                  </a:moveTo>
                  <a:lnTo>
                    <a:pt x="116" y="5"/>
                  </a:lnTo>
                  <a:cubicBezTo>
                    <a:pt x="287" y="31"/>
                    <a:pt x="401" y="179"/>
                    <a:pt x="401" y="372"/>
                  </a:cubicBezTo>
                  <a:lnTo>
                    <a:pt x="401" y="2674"/>
                  </a:lnTo>
                  <a:cubicBezTo>
                    <a:pt x="401" y="2907"/>
                    <a:pt x="1" y="2907"/>
                    <a:pt x="1" y="2907"/>
                  </a:cubicBezTo>
                  <a:lnTo>
                    <a:pt x="535" y="2907"/>
                  </a:lnTo>
                  <a:cubicBezTo>
                    <a:pt x="768" y="2907"/>
                    <a:pt x="968" y="2740"/>
                    <a:pt x="968" y="2507"/>
                  </a:cubicBezTo>
                  <a:lnTo>
                    <a:pt x="968" y="372"/>
                  </a:lnTo>
                  <a:cubicBezTo>
                    <a:pt x="935" y="172"/>
                    <a:pt x="801" y="5"/>
                    <a:pt x="601" y="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7"/>
            <p:cNvSpPr/>
            <p:nvPr/>
          </p:nvSpPr>
          <p:spPr>
            <a:xfrm>
              <a:off x="-2431838" y="1845755"/>
              <a:ext cx="32208" cy="100181"/>
            </a:xfrm>
            <a:custGeom>
              <a:avLst/>
              <a:gdLst/>
              <a:ahLst/>
              <a:cxnLst/>
              <a:rect l="l" t="t" r="r" b="b"/>
              <a:pathLst>
                <a:path w="935" h="2908" extrusionOk="0">
                  <a:moveTo>
                    <a:pt x="884" y="1"/>
                  </a:moveTo>
                  <a:cubicBezTo>
                    <a:pt x="867" y="1"/>
                    <a:pt x="851" y="2"/>
                    <a:pt x="834" y="5"/>
                  </a:cubicBezTo>
                  <a:lnTo>
                    <a:pt x="935" y="5"/>
                  </a:lnTo>
                  <a:cubicBezTo>
                    <a:pt x="918" y="2"/>
                    <a:pt x="901" y="1"/>
                    <a:pt x="884" y="1"/>
                  </a:cubicBezTo>
                  <a:close/>
                  <a:moveTo>
                    <a:pt x="334" y="5"/>
                  </a:moveTo>
                  <a:cubicBezTo>
                    <a:pt x="168" y="5"/>
                    <a:pt x="1" y="172"/>
                    <a:pt x="1" y="372"/>
                  </a:cubicBezTo>
                  <a:lnTo>
                    <a:pt x="1" y="2507"/>
                  </a:lnTo>
                  <a:cubicBezTo>
                    <a:pt x="1" y="2740"/>
                    <a:pt x="168" y="2907"/>
                    <a:pt x="401" y="2907"/>
                  </a:cubicBezTo>
                  <a:lnTo>
                    <a:pt x="935" y="2907"/>
                  </a:lnTo>
                  <a:cubicBezTo>
                    <a:pt x="935" y="2907"/>
                    <a:pt x="568" y="2907"/>
                    <a:pt x="568" y="2674"/>
                  </a:cubicBezTo>
                  <a:lnTo>
                    <a:pt x="568" y="372"/>
                  </a:lnTo>
                  <a:cubicBezTo>
                    <a:pt x="568" y="179"/>
                    <a:pt x="682" y="31"/>
                    <a:pt x="834" y="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7"/>
            <p:cNvSpPr/>
            <p:nvPr/>
          </p:nvSpPr>
          <p:spPr>
            <a:xfrm>
              <a:off x="-2250265" y="1944730"/>
              <a:ext cx="179299" cy="256308"/>
            </a:xfrm>
            <a:custGeom>
              <a:avLst/>
              <a:gdLst/>
              <a:ahLst/>
              <a:cxnLst/>
              <a:rect l="l" t="t" r="r" b="b"/>
              <a:pathLst>
                <a:path w="5205" h="7440" extrusionOk="0">
                  <a:moveTo>
                    <a:pt x="1101" y="1"/>
                  </a:moveTo>
                  <a:cubicBezTo>
                    <a:pt x="1068" y="434"/>
                    <a:pt x="934" y="868"/>
                    <a:pt x="634" y="1168"/>
                  </a:cubicBezTo>
                  <a:cubicBezTo>
                    <a:pt x="200" y="1602"/>
                    <a:pt x="67" y="1735"/>
                    <a:pt x="67" y="2069"/>
                  </a:cubicBezTo>
                  <a:lnTo>
                    <a:pt x="67" y="6372"/>
                  </a:lnTo>
                  <a:cubicBezTo>
                    <a:pt x="67" y="6372"/>
                    <a:pt x="0" y="7439"/>
                    <a:pt x="868" y="7439"/>
                  </a:cubicBezTo>
                  <a:lnTo>
                    <a:pt x="4303" y="7439"/>
                  </a:lnTo>
                  <a:cubicBezTo>
                    <a:pt x="5204" y="7439"/>
                    <a:pt x="5137" y="6372"/>
                    <a:pt x="5137" y="6372"/>
                  </a:cubicBezTo>
                  <a:lnTo>
                    <a:pt x="5137" y="2069"/>
                  </a:lnTo>
                  <a:cubicBezTo>
                    <a:pt x="5137" y="1735"/>
                    <a:pt x="5004" y="1602"/>
                    <a:pt x="4537" y="1168"/>
                  </a:cubicBezTo>
                  <a:cubicBezTo>
                    <a:pt x="4270" y="835"/>
                    <a:pt x="4103" y="434"/>
                    <a:pt x="41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7"/>
            <p:cNvSpPr/>
            <p:nvPr/>
          </p:nvSpPr>
          <p:spPr>
            <a:xfrm>
              <a:off x="-2237623" y="1853955"/>
              <a:ext cx="154015" cy="105762"/>
            </a:xfrm>
            <a:custGeom>
              <a:avLst/>
              <a:gdLst/>
              <a:ahLst/>
              <a:cxnLst/>
              <a:rect l="l" t="t" r="r" b="b"/>
              <a:pathLst>
                <a:path w="4471" h="3070" extrusionOk="0">
                  <a:moveTo>
                    <a:pt x="434" y="1"/>
                  </a:moveTo>
                  <a:cubicBezTo>
                    <a:pt x="200" y="1"/>
                    <a:pt x="0" y="201"/>
                    <a:pt x="0" y="434"/>
                  </a:cubicBezTo>
                  <a:lnTo>
                    <a:pt x="0" y="2636"/>
                  </a:lnTo>
                  <a:cubicBezTo>
                    <a:pt x="0" y="2903"/>
                    <a:pt x="200" y="3069"/>
                    <a:pt x="434" y="3069"/>
                  </a:cubicBezTo>
                  <a:lnTo>
                    <a:pt x="4036" y="3069"/>
                  </a:lnTo>
                  <a:cubicBezTo>
                    <a:pt x="4270" y="3069"/>
                    <a:pt x="4470" y="2903"/>
                    <a:pt x="4470" y="2636"/>
                  </a:cubicBezTo>
                  <a:lnTo>
                    <a:pt x="4470" y="434"/>
                  </a:lnTo>
                  <a:cubicBezTo>
                    <a:pt x="4470" y="201"/>
                    <a:pt x="4270" y="1"/>
                    <a:pt x="40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7"/>
            <p:cNvSpPr/>
            <p:nvPr/>
          </p:nvSpPr>
          <p:spPr>
            <a:xfrm>
              <a:off x="-2247957" y="2014836"/>
              <a:ext cx="128730" cy="145965"/>
            </a:xfrm>
            <a:custGeom>
              <a:avLst/>
              <a:gdLst/>
              <a:ahLst/>
              <a:cxnLst/>
              <a:rect l="l" t="t" r="r" b="b"/>
              <a:pathLst>
                <a:path w="3737" h="4237" extrusionOk="0">
                  <a:moveTo>
                    <a:pt x="0" y="1"/>
                  </a:moveTo>
                  <a:lnTo>
                    <a:pt x="0" y="4237"/>
                  </a:lnTo>
                  <a:lnTo>
                    <a:pt x="3736" y="4237"/>
                  </a:lnTo>
                  <a:lnTo>
                    <a:pt x="37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7"/>
            <p:cNvSpPr/>
            <p:nvPr/>
          </p:nvSpPr>
          <p:spPr>
            <a:xfrm>
              <a:off x="-2096285" y="2014836"/>
              <a:ext cx="23011" cy="145965"/>
            </a:xfrm>
            <a:custGeom>
              <a:avLst/>
              <a:gdLst/>
              <a:ahLst/>
              <a:cxnLst/>
              <a:rect l="l" t="t" r="r" b="b"/>
              <a:pathLst>
                <a:path w="668" h="4237" extrusionOk="0">
                  <a:moveTo>
                    <a:pt x="0" y="1"/>
                  </a:moveTo>
                  <a:lnTo>
                    <a:pt x="0" y="4237"/>
                  </a:lnTo>
                  <a:lnTo>
                    <a:pt x="667" y="4237"/>
                  </a:lnTo>
                  <a:lnTo>
                    <a:pt x="6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7"/>
            <p:cNvSpPr/>
            <p:nvPr/>
          </p:nvSpPr>
          <p:spPr>
            <a:xfrm>
              <a:off x="-2247957" y="2014836"/>
              <a:ext cx="128730" cy="24184"/>
            </a:xfrm>
            <a:custGeom>
              <a:avLst/>
              <a:gdLst/>
              <a:ahLst/>
              <a:cxnLst/>
              <a:rect l="l" t="t" r="r" b="b"/>
              <a:pathLst>
                <a:path w="3737" h="702" extrusionOk="0">
                  <a:moveTo>
                    <a:pt x="0" y="1"/>
                  </a:moveTo>
                  <a:lnTo>
                    <a:pt x="0" y="701"/>
                  </a:lnTo>
                  <a:lnTo>
                    <a:pt x="3736" y="701"/>
                  </a:lnTo>
                  <a:lnTo>
                    <a:pt x="37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7"/>
            <p:cNvSpPr/>
            <p:nvPr/>
          </p:nvSpPr>
          <p:spPr>
            <a:xfrm>
              <a:off x="-2096285" y="2014836"/>
              <a:ext cx="23011" cy="24184"/>
            </a:xfrm>
            <a:custGeom>
              <a:avLst/>
              <a:gdLst/>
              <a:ahLst/>
              <a:cxnLst/>
              <a:rect l="l" t="t" r="r" b="b"/>
              <a:pathLst>
                <a:path w="668" h="702" extrusionOk="0">
                  <a:moveTo>
                    <a:pt x="0" y="1"/>
                  </a:moveTo>
                  <a:lnTo>
                    <a:pt x="0" y="701"/>
                  </a:lnTo>
                  <a:lnTo>
                    <a:pt x="667" y="701"/>
                  </a:lnTo>
                  <a:lnTo>
                    <a:pt x="6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7"/>
            <p:cNvSpPr/>
            <p:nvPr/>
          </p:nvSpPr>
          <p:spPr>
            <a:xfrm>
              <a:off x="-2119261" y="1857400"/>
              <a:ext cx="32208" cy="101180"/>
            </a:xfrm>
            <a:custGeom>
              <a:avLst/>
              <a:gdLst/>
              <a:ahLst/>
              <a:cxnLst/>
              <a:rect l="l" t="t" r="r" b="b"/>
              <a:pathLst>
                <a:path w="935" h="2937" extrusionOk="0">
                  <a:moveTo>
                    <a:pt x="0" y="1"/>
                  </a:moveTo>
                  <a:cubicBezTo>
                    <a:pt x="200" y="1"/>
                    <a:pt x="367" y="167"/>
                    <a:pt x="367" y="368"/>
                  </a:cubicBezTo>
                  <a:lnTo>
                    <a:pt x="367" y="2669"/>
                  </a:lnTo>
                  <a:cubicBezTo>
                    <a:pt x="367" y="2936"/>
                    <a:pt x="0" y="2936"/>
                    <a:pt x="0" y="2936"/>
                  </a:cubicBezTo>
                  <a:lnTo>
                    <a:pt x="534" y="2936"/>
                  </a:lnTo>
                  <a:cubicBezTo>
                    <a:pt x="767" y="2936"/>
                    <a:pt x="934" y="2736"/>
                    <a:pt x="934" y="2502"/>
                  </a:cubicBezTo>
                  <a:lnTo>
                    <a:pt x="934" y="368"/>
                  </a:lnTo>
                  <a:cubicBezTo>
                    <a:pt x="934" y="167"/>
                    <a:pt x="767" y="34"/>
                    <a:pt x="6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7"/>
            <p:cNvSpPr/>
            <p:nvPr/>
          </p:nvSpPr>
          <p:spPr>
            <a:xfrm>
              <a:off x="-2231870" y="1857262"/>
              <a:ext cx="32208" cy="101317"/>
            </a:xfrm>
            <a:custGeom>
              <a:avLst/>
              <a:gdLst/>
              <a:ahLst/>
              <a:cxnLst/>
              <a:rect l="l" t="t" r="r" b="b"/>
              <a:pathLst>
                <a:path w="935" h="2941" extrusionOk="0">
                  <a:moveTo>
                    <a:pt x="883" y="0"/>
                  </a:moveTo>
                  <a:cubicBezTo>
                    <a:pt x="865" y="0"/>
                    <a:pt x="848" y="2"/>
                    <a:pt x="831" y="5"/>
                  </a:cubicBezTo>
                  <a:lnTo>
                    <a:pt x="934" y="5"/>
                  </a:lnTo>
                  <a:cubicBezTo>
                    <a:pt x="917" y="2"/>
                    <a:pt x="900" y="0"/>
                    <a:pt x="883" y="0"/>
                  </a:cubicBezTo>
                  <a:close/>
                  <a:moveTo>
                    <a:pt x="367" y="5"/>
                  </a:moveTo>
                  <a:cubicBezTo>
                    <a:pt x="167" y="5"/>
                    <a:pt x="0" y="171"/>
                    <a:pt x="0" y="372"/>
                  </a:cubicBezTo>
                  <a:lnTo>
                    <a:pt x="0" y="2506"/>
                  </a:lnTo>
                  <a:cubicBezTo>
                    <a:pt x="0" y="2740"/>
                    <a:pt x="167" y="2940"/>
                    <a:pt x="400" y="2940"/>
                  </a:cubicBezTo>
                  <a:lnTo>
                    <a:pt x="934" y="2940"/>
                  </a:lnTo>
                  <a:cubicBezTo>
                    <a:pt x="934" y="2940"/>
                    <a:pt x="534" y="2940"/>
                    <a:pt x="534" y="2673"/>
                  </a:cubicBezTo>
                  <a:lnTo>
                    <a:pt x="534" y="372"/>
                  </a:lnTo>
                  <a:cubicBezTo>
                    <a:pt x="534" y="178"/>
                    <a:pt x="670" y="31"/>
                    <a:pt x="831" y="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7"/>
            <p:cNvSpPr/>
            <p:nvPr/>
          </p:nvSpPr>
          <p:spPr>
            <a:xfrm>
              <a:off x="-2361737" y="1978078"/>
              <a:ext cx="178162" cy="256274"/>
            </a:xfrm>
            <a:custGeom>
              <a:avLst/>
              <a:gdLst/>
              <a:ahLst/>
              <a:cxnLst/>
              <a:rect l="l" t="t" r="r" b="b"/>
              <a:pathLst>
                <a:path w="5172" h="7439" extrusionOk="0">
                  <a:moveTo>
                    <a:pt x="1068" y="0"/>
                  </a:moveTo>
                  <a:cubicBezTo>
                    <a:pt x="1068" y="434"/>
                    <a:pt x="901" y="834"/>
                    <a:pt x="634" y="1168"/>
                  </a:cubicBezTo>
                  <a:cubicBezTo>
                    <a:pt x="201" y="1601"/>
                    <a:pt x="67" y="1735"/>
                    <a:pt x="67" y="2035"/>
                  </a:cubicBezTo>
                  <a:lnTo>
                    <a:pt x="67" y="6371"/>
                  </a:lnTo>
                  <a:cubicBezTo>
                    <a:pt x="67" y="6371"/>
                    <a:pt x="1" y="7439"/>
                    <a:pt x="868" y="7439"/>
                  </a:cubicBezTo>
                  <a:lnTo>
                    <a:pt x="4304" y="7439"/>
                  </a:lnTo>
                  <a:cubicBezTo>
                    <a:pt x="5171" y="7439"/>
                    <a:pt x="5138" y="6371"/>
                    <a:pt x="5138" y="6371"/>
                  </a:cubicBezTo>
                  <a:lnTo>
                    <a:pt x="5138" y="2035"/>
                  </a:lnTo>
                  <a:cubicBezTo>
                    <a:pt x="5138" y="1735"/>
                    <a:pt x="4971" y="1601"/>
                    <a:pt x="4537" y="1168"/>
                  </a:cubicBezTo>
                  <a:cubicBezTo>
                    <a:pt x="4270" y="834"/>
                    <a:pt x="4104" y="434"/>
                    <a:pt x="41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7"/>
            <p:cNvSpPr/>
            <p:nvPr/>
          </p:nvSpPr>
          <p:spPr>
            <a:xfrm>
              <a:off x="-2350232" y="1887268"/>
              <a:ext cx="154015" cy="105762"/>
            </a:xfrm>
            <a:custGeom>
              <a:avLst/>
              <a:gdLst/>
              <a:ahLst/>
              <a:cxnLst/>
              <a:rect l="l" t="t" r="r" b="b"/>
              <a:pathLst>
                <a:path w="4471" h="3070" extrusionOk="0">
                  <a:moveTo>
                    <a:pt x="434" y="1"/>
                  </a:moveTo>
                  <a:cubicBezTo>
                    <a:pt x="200" y="1"/>
                    <a:pt x="0" y="201"/>
                    <a:pt x="0" y="435"/>
                  </a:cubicBezTo>
                  <a:lnTo>
                    <a:pt x="0" y="2636"/>
                  </a:lnTo>
                  <a:cubicBezTo>
                    <a:pt x="0" y="2903"/>
                    <a:pt x="200" y="3070"/>
                    <a:pt x="434" y="3070"/>
                  </a:cubicBezTo>
                  <a:lnTo>
                    <a:pt x="4036" y="3070"/>
                  </a:lnTo>
                  <a:cubicBezTo>
                    <a:pt x="4270" y="3070"/>
                    <a:pt x="4470" y="2903"/>
                    <a:pt x="4470" y="2636"/>
                  </a:cubicBezTo>
                  <a:lnTo>
                    <a:pt x="4470" y="435"/>
                  </a:lnTo>
                  <a:cubicBezTo>
                    <a:pt x="4470" y="201"/>
                    <a:pt x="4270" y="1"/>
                    <a:pt x="40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7"/>
            <p:cNvSpPr/>
            <p:nvPr/>
          </p:nvSpPr>
          <p:spPr>
            <a:xfrm>
              <a:off x="-2359429" y="2048149"/>
              <a:ext cx="127594" cy="145999"/>
            </a:xfrm>
            <a:custGeom>
              <a:avLst/>
              <a:gdLst/>
              <a:ahLst/>
              <a:cxnLst/>
              <a:rect l="l" t="t" r="r" b="b"/>
              <a:pathLst>
                <a:path w="3704" h="4238" extrusionOk="0">
                  <a:moveTo>
                    <a:pt x="0" y="1"/>
                  </a:moveTo>
                  <a:lnTo>
                    <a:pt x="0" y="4237"/>
                  </a:lnTo>
                  <a:lnTo>
                    <a:pt x="3703" y="4237"/>
                  </a:lnTo>
                  <a:lnTo>
                    <a:pt x="3703"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7"/>
            <p:cNvSpPr/>
            <p:nvPr/>
          </p:nvSpPr>
          <p:spPr>
            <a:xfrm>
              <a:off x="-2208894" y="2048149"/>
              <a:ext cx="23011" cy="145999"/>
            </a:xfrm>
            <a:custGeom>
              <a:avLst/>
              <a:gdLst/>
              <a:ahLst/>
              <a:cxnLst/>
              <a:rect l="l" t="t" r="r" b="b"/>
              <a:pathLst>
                <a:path w="668" h="4238" extrusionOk="0">
                  <a:moveTo>
                    <a:pt x="0" y="1"/>
                  </a:moveTo>
                  <a:lnTo>
                    <a:pt x="0" y="4237"/>
                  </a:lnTo>
                  <a:lnTo>
                    <a:pt x="667" y="4237"/>
                  </a:lnTo>
                  <a:lnTo>
                    <a:pt x="667" y="1"/>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7"/>
            <p:cNvSpPr/>
            <p:nvPr/>
          </p:nvSpPr>
          <p:spPr>
            <a:xfrm>
              <a:off x="-2359429" y="2048149"/>
              <a:ext cx="127594" cy="24184"/>
            </a:xfrm>
            <a:custGeom>
              <a:avLst/>
              <a:gdLst/>
              <a:ahLst/>
              <a:cxnLst/>
              <a:rect l="l" t="t" r="r" b="b"/>
              <a:pathLst>
                <a:path w="3704" h="702" extrusionOk="0">
                  <a:moveTo>
                    <a:pt x="0" y="1"/>
                  </a:moveTo>
                  <a:lnTo>
                    <a:pt x="0" y="701"/>
                  </a:lnTo>
                  <a:lnTo>
                    <a:pt x="3703" y="701"/>
                  </a:lnTo>
                  <a:lnTo>
                    <a:pt x="370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7"/>
            <p:cNvSpPr/>
            <p:nvPr/>
          </p:nvSpPr>
          <p:spPr>
            <a:xfrm>
              <a:off x="-2208894" y="2048149"/>
              <a:ext cx="23011" cy="24184"/>
            </a:xfrm>
            <a:custGeom>
              <a:avLst/>
              <a:gdLst/>
              <a:ahLst/>
              <a:cxnLst/>
              <a:rect l="l" t="t" r="r" b="b"/>
              <a:pathLst>
                <a:path w="668" h="702" extrusionOk="0">
                  <a:moveTo>
                    <a:pt x="0" y="1"/>
                  </a:moveTo>
                  <a:lnTo>
                    <a:pt x="0" y="701"/>
                  </a:lnTo>
                  <a:lnTo>
                    <a:pt x="667" y="701"/>
                  </a:lnTo>
                  <a:lnTo>
                    <a:pt x="6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7"/>
            <p:cNvSpPr/>
            <p:nvPr/>
          </p:nvSpPr>
          <p:spPr>
            <a:xfrm>
              <a:off x="-2231870" y="1890609"/>
              <a:ext cx="32208" cy="100146"/>
            </a:xfrm>
            <a:custGeom>
              <a:avLst/>
              <a:gdLst/>
              <a:ahLst/>
              <a:cxnLst/>
              <a:rect l="l" t="t" r="r" b="b"/>
              <a:pathLst>
                <a:path w="935" h="2907" extrusionOk="0">
                  <a:moveTo>
                    <a:pt x="44" y="0"/>
                  </a:moveTo>
                  <a:cubicBezTo>
                    <a:pt x="30" y="0"/>
                    <a:pt x="15" y="1"/>
                    <a:pt x="0" y="4"/>
                  </a:cubicBezTo>
                  <a:lnTo>
                    <a:pt x="88" y="4"/>
                  </a:lnTo>
                  <a:cubicBezTo>
                    <a:pt x="73" y="2"/>
                    <a:pt x="59" y="0"/>
                    <a:pt x="44" y="0"/>
                  </a:cubicBezTo>
                  <a:close/>
                  <a:moveTo>
                    <a:pt x="88" y="4"/>
                  </a:moveTo>
                  <a:lnTo>
                    <a:pt x="88" y="4"/>
                  </a:lnTo>
                  <a:cubicBezTo>
                    <a:pt x="247" y="31"/>
                    <a:pt x="367" y="201"/>
                    <a:pt x="367" y="371"/>
                  </a:cubicBezTo>
                  <a:lnTo>
                    <a:pt x="367" y="2673"/>
                  </a:lnTo>
                  <a:cubicBezTo>
                    <a:pt x="367" y="2906"/>
                    <a:pt x="0" y="2906"/>
                    <a:pt x="0" y="2906"/>
                  </a:cubicBezTo>
                  <a:lnTo>
                    <a:pt x="534" y="2906"/>
                  </a:lnTo>
                  <a:cubicBezTo>
                    <a:pt x="767" y="2906"/>
                    <a:pt x="934" y="2739"/>
                    <a:pt x="934" y="2506"/>
                  </a:cubicBezTo>
                  <a:lnTo>
                    <a:pt x="934" y="371"/>
                  </a:lnTo>
                  <a:cubicBezTo>
                    <a:pt x="934" y="171"/>
                    <a:pt x="801" y="4"/>
                    <a:pt x="600"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7"/>
            <p:cNvSpPr/>
            <p:nvPr/>
          </p:nvSpPr>
          <p:spPr>
            <a:xfrm>
              <a:off x="-2344479" y="1890609"/>
              <a:ext cx="32208" cy="100146"/>
            </a:xfrm>
            <a:custGeom>
              <a:avLst/>
              <a:gdLst/>
              <a:ahLst/>
              <a:cxnLst/>
              <a:rect l="l" t="t" r="r" b="b"/>
              <a:pathLst>
                <a:path w="935" h="2907" extrusionOk="0">
                  <a:moveTo>
                    <a:pt x="890" y="0"/>
                  </a:moveTo>
                  <a:cubicBezTo>
                    <a:pt x="874" y="0"/>
                    <a:pt x="859" y="2"/>
                    <a:pt x="845" y="4"/>
                  </a:cubicBezTo>
                  <a:lnTo>
                    <a:pt x="934" y="4"/>
                  </a:lnTo>
                  <a:cubicBezTo>
                    <a:pt x="919" y="1"/>
                    <a:pt x="904" y="0"/>
                    <a:pt x="890" y="0"/>
                  </a:cubicBezTo>
                  <a:close/>
                  <a:moveTo>
                    <a:pt x="334" y="4"/>
                  </a:moveTo>
                  <a:cubicBezTo>
                    <a:pt x="133" y="4"/>
                    <a:pt x="0" y="171"/>
                    <a:pt x="0" y="371"/>
                  </a:cubicBezTo>
                  <a:lnTo>
                    <a:pt x="0" y="2506"/>
                  </a:lnTo>
                  <a:cubicBezTo>
                    <a:pt x="0" y="2739"/>
                    <a:pt x="167" y="2906"/>
                    <a:pt x="400" y="2906"/>
                  </a:cubicBezTo>
                  <a:lnTo>
                    <a:pt x="934" y="2906"/>
                  </a:lnTo>
                  <a:cubicBezTo>
                    <a:pt x="934" y="2906"/>
                    <a:pt x="567" y="2906"/>
                    <a:pt x="567" y="2673"/>
                  </a:cubicBezTo>
                  <a:lnTo>
                    <a:pt x="567" y="371"/>
                  </a:lnTo>
                  <a:cubicBezTo>
                    <a:pt x="539" y="201"/>
                    <a:pt x="679" y="31"/>
                    <a:pt x="845"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9" name="Google Shape;1069;p47"/>
          <p:cNvGrpSpPr/>
          <p:nvPr/>
        </p:nvGrpSpPr>
        <p:grpSpPr>
          <a:xfrm>
            <a:off x="3950489" y="1235980"/>
            <a:ext cx="1092812" cy="928565"/>
            <a:chOff x="-1532104" y="1297759"/>
            <a:chExt cx="1092812" cy="928565"/>
          </a:xfrm>
        </p:grpSpPr>
        <p:sp>
          <p:nvSpPr>
            <p:cNvPr id="1070" name="Google Shape;1070;p47"/>
            <p:cNvSpPr/>
            <p:nvPr/>
          </p:nvSpPr>
          <p:spPr>
            <a:xfrm>
              <a:off x="-1296552" y="1297759"/>
              <a:ext cx="857260" cy="857323"/>
            </a:xfrm>
            <a:custGeom>
              <a:avLst/>
              <a:gdLst/>
              <a:ahLst/>
              <a:cxnLst/>
              <a:rect l="l" t="t" r="r" b="b"/>
              <a:pathLst>
                <a:path w="24886" h="24886" extrusionOk="0">
                  <a:moveTo>
                    <a:pt x="12443" y="1"/>
                  </a:moveTo>
                  <a:cubicBezTo>
                    <a:pt x="5571" y="1"/>
                    <a:pt x="1" y="5571"/>
                    <a:pt x="1" y="12443"/>
                  </a:cubicBezTo>
                  <a:cubicBezTo>
                    <a:pt x="1" y="19314"/>
                    <a:pt x="5571" y="24885"/>
                    <a:pt x="12443" y="24885"/>
                  </a:cubicBezTo>
                  <a:cubicBezTo>
                    <a:pt x="19315" y="24885"/>
                    <a:pt x="24885" y="19314"/>
                    <a:pt x="24885" y="12443"/>
                  </a:cubicBezTo>
                  <a:cubicBezTo>
                    <a:pt x="24885" y="5571"/>
                    <a:pt x="19315" y="1"/>
                    <a:pt x="124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7"/>
            <p:cNvSpPr/>
            <p:nvPr/>
          </p:nvSpPr>
          <p:spPr>
            <a:xfrm>
              <a:off x="-1272404" y="1346024"/>
              <a:ext cx="823915" cy="880301"/>
            </a:xfrm>
            <a:custGeom>
              <a:avLst/>
              <a:gdLst/>
              <a:ahLst/>
              <a:cxnLst/>
              <a:rect l="l" t="t" r="r" b="b"/>
              <a:pathLst>
                <a:path w="23918" h="25553" extrusionOk="0">
                  <a:moveTo>
                    <a:pt x="2569" y="1"/>
                  </a:moveTo>
                  <a:cubicBezTo>
                    <a:pt x="3069" y="1101"/>
                    <a:pt x="3469" y="2202"/>
                    <a:pt x="3770" y="3336"/>
                  </a:cubicBezTo>
                  <a:cubicBezTo>
                    <a:pt x="4503" y="5938"/>
                    <a:pt x="5071" y="9674"/>
                    <a:pt x="3903" y="13243"/>
                  </a:cubicBezTo>
                  <a:cubicBezTo>
                    <a:pt x="1868" y="19515"/>
                    <a:pt x="367" y="21349"/>
                    <a:pt x="0" y="25552"/>
                  </a:cubicBezTo>
                  <a:lnTo>
                    <a:pt x="23917" y="25552"/>
                  </a:lnTo>
                  <a:cubicBezTo>
                    <a:pt x="23550" y="21349"/>
                    <a:pt x="22116" y="19515"/>
                    <a:pt x="20015" y="13243"/>
                  </a:cubicBezTo>
                  <a:cubicBezTo>
                    <a:pt x="18847" y="9708"/>
                    <a:pt x="19414" y="5938"/>
                    <a:pt x="20148" y="3336"/>
                  </a:cubicBezTo>
                  <a:cubicBezTo>
                    <a:pt x="20448" y="2202"/>
                    <a:pt x="20848" y="1101"/>
                    <a:pt x="213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7"/>
            <p:cNvSpPr/>
            <p:nvPr/>
          </p:nvSpPr>
          <p:spPr>
            <a:xfrm>
              <a:off x="-1272404" y="1802245"/>
              <a:ext cx="823915" cy="424079"/>
            </a:xfrm>
            <a:custGeom>
              <a:avLst/>
              <a:gdLst/>
              <a:ahLst/>
              <a:cxnLst/>
              <a:rect l="l" t="t" r="r" b="b"/>
              <a:pathLst>
                <a:path w="23918" h="12310" extrusionOk="0">
                  <a:moveTo>
                    <a:pt x="3903" y="0"/>
                  </a:moveTo>
                  <a:cubicBezTo>
                    <a:pt x="1835" y="6272"/>
                    <a:pt x="367" y="8106"/>
                    <a:pt x="0" y="12309"/>
                  </a:cubicBezTo>
                  <a:lnTo>
                    <a:pt x="23917" y="12309"/>
                  </a:lnTo>
                  <a:cubicBezTo>
                    <a:pt x="23550" y="8106"/>
                    <a:pt x="22083" y="6272"/>
                    <a:pt x="20015" y="0"/>
                  </a:cubicBezTo>
                  <a:cubicBezTo>
                    <a:pt x="17730" y="2069"/>
                    <a:pt x="14844" y="3103"/>
                    <a:pt x="11959" y="3103"/>
                  </a:cubicBezTo>
                  <a:cubicBezTo>
                    <a:pt x="9073" y="3103"/>
                    <a:pt x="6188" y="2069"/>
                    <a:pt x="3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7"/>
            <p:cNvSpPr/>
            <p:nvPr/>
          </p:nvSpPr>
          <p:spPr>
            <a:xfrm>
              <a:off x="-1183943" y="1345970"/>
              <a:ext cx="646958" cy="166669"/>
            </a:xfrm>
            <a:custGeom>
              <a:avLst/>
              <a:gdLst/>
              <a:ahLst/>
              <a:cxnLst/>
              <a:rect l="l" t="t" r="r" b="b"/>
              <a:pathLst>
                <a:path w="18781" h="4838" extrusionOk="0">
                  <a:moveTo>
                    <a:pt x="1" y="1"/>
                  </a:moveTo>
                  <a:cubicBezTo>
                    <a:pt x="501" y="1068"/>
                    <a:pt x="901" y="2203"/>
                    <a:pt x="1202" y="3337"/>
                  </a:cubicBezTo>
                  <a:cubicBezTo>
                    <a:pt x="3837" y="4337"/>
                    <a:pt x="6614" y="4838"/>
                    <a:pt x="9391" y="4838"/>
                  </a:cubicBezTo>
                  <a:cubicBezTo>
                    <a:pt x="12168" y="4838"/>
                    <a:pt x="14945" y="4337"/>
                    <a:pt x="17580" y="3337"/>
                  </a:cubicBezTo>
                  <a:cubicBezTo>
                    <a:pt x="17880" y="2203"/>
                    <a:pt x="18314" y="1068"/>
                    <a:pt x="187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7"/>
            <p:cNvSpPr/>
            <p:nvPr/>
          </p:nvSpPr>
          <p:spPr>
            <a:xfrm>
              <a:off x="-871091" y="1804415"/>
              <a:ext cx="18877" cy="51572"/>
            </a:xfrm>
            <a:custGeom>
              <a:avLst/>
              <a:gdLst/>
              <a:ahLst/>
              <a:cxnLst/>
              <a:rect l="l" t="t" r="r" b="b"/>
              <a:pathLst>
                <a:path w="548" h="1497" extrusionOk="0">
                  <a:moveTo>
                    <a:pt x="530" y="0"/>
                  </a:moveTo>
                  <a:lnTo>
                    <a:pt x="530" y="0"/>
                  </a:lnTo>
                  <a:cubicBezTo>
                    <a:pt x="530" y="0"/>
                    <a:pt x="528" y="1"/>
                    <a:pt x="526" y="4"/>
                  </a:cubicBezTo>
                  <a:cubicBezTo>
                    <a:pt x="512" y="24"/>
                    <a:pt x="499" y="44"/>
                    <a:pt x="488" y="64"/>
                  </a:cubicBezTo>
                  <a:lnTo>
                    <a:pt x="488" y="64"/>
                  </a:lnTo>
                  <a:cubicBezTo>
                    <a:pt x="516" y="23"/>
                    <a:pt x="532" y="0"/>
                    <a:pt x="530" y="0"/>
                  </a:cubicBezTo>
                  <a:close/>
                  <a:moveTo>
                    <a:pt x="488" y="64"/>
                  </a:moveTo>
                  <a:lnTo>
                    <a:pt x="488" y="64"/>
                  </a:lnTo>
                  <a:cubicBezTo>
                    <a:pt x="361" y="252"/>
                    <a:pt x="1" y="818"/>
                    <a:pt x="159" y="1238"/>
                  </a:cubicBezTo>
                  <a:cubicBezTo>
                    <a:pt x="225" y="1426"/>
                    <a:pt x="291" y="1497"/>
                    <a:pt x="349" y="1497"/>
                  </a:cubicBezTo>
                  <a:cubicBezTo>
                    <a:pt x="466" y="1497"/>
                    <a:pt x="548" y="1206"/>
                    <a:pt x="526" y="1005"/>
                  </a:cubicBezTo>
                  <a:cubicBezTo>
                    <a:pt x="494" y="691"/>
                    <a:pt x="315" y="377"/>
                    <a:pt x="488" y="64"/>
                  </a:cubicBezTo>
                  <a:close/>
                </a:path>
              </a:pathLst>
            </a:custGeom>
            <a:solidFill>
              <a:srgbClr val="DD5E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7"/>
            <p:cNvSpPr/>
            <p:nvPr/>
          </p:nvSpPr>
          <p:spPr>
            <a:xfrm>
              <a:off x="-1304578" y="1655144"/>
              <a:ext cx="324048" cy="86228"/>
            </a:xfrm>
            <a:custGeom>
              <a:avLst/>
              <a:gdLst/>
              <a:ahLst/>
              <a:cxnLst/>
              <a:rect l="l" t="t" r="r" b="b"/>
              <a:pathLst>
                <a:path w="9407" h="2503" fill="none" extrusionOk="0">
                  <a:moveTo>
                    <a:pt x="0" y="2503"/>
                  </a:moveTo>
                  <a:lnTo>
                    <a:pt x="8540" y="2503"/>
                  </a:lnTo>
                  <a:cubicBezTo>
                    <a:pt x="9007" y="2503"/>
                    <a:pt x="9407" y="2102"/>
                    <a:pt x="9407" y="1635"/>
                  </a:cubicBezTo>
                  <a:lnTo>
                    <a:pt x="9407" y="1"/>
                  </a:lnTo>
                </a:path>
              </a:pathLst>
            </a:custGeom>
            <a:solidFill>
              <a:schemeClr val="dk1"/>
            </a:solidFill>
            <a:ln w="10850" cap="rnd"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7"/>
            <p:cNvSpPr/>
            <p:nvPr/>
          </p:nvSpPr>
          <p:spPr>
            <a:xfrm>
              <a:off x="-1532104" y="1589654"/>
              <a:ext cx="227560" cy="270088"/>
            </a:xfrm>
            <a:custGeom>
              <a:avLst/>
              <a:gdLst/>
              <a:ahLst/>
              <a:cxnLst/>
              <a:rect l="l" t="t" r="r" b="b"/>
              <a:pathLst>
                <a:path w="6606" h="7840" extrusionOk="0">
                  <a:moveTo>
                    <a:pt x="568" y="0"/>
                  </a:moveTo>
                  <a:cubicBezTo>
                    <a:pt x="234" y="0"/>
                    <a:pt x="1" y="234"/>
                    <a:pt x="1" y="567"/>
                  </a:cubicBezTo>
                  <a:lnTo>
                    <a:pt x="1" y="7272"/>
                  </a:lnTo>
                  <a:cubicBezTo>
                    <a:pt x="1" y="7572"/>
                    <a:pt x="234" y="7839"/>
                    <a:pt x="568" y="7839"/>
                  </a:cubicBezTo>
                  <a:lnTo>
                    <a:pt x="6038" y="7839"/>
                  </a:lnTo>
                  <a:cubicBezTo>
                    <a:pt x="6338" y="7839"/>
                    <a:pt x="6605" y="7572"/>
                    <a:pt x="6605" y="7272"/>
                  </a:cubicBezTo>
                  <a:lnTo>
                    <a:pt x="6605" y="567"/>
                  </a:lnTo>
                  <a:cubicBezTo>
                    <a:pt x="6605" y="234"/>
                    <a:pt x="6338" y="0"/>
                    <a:pt x="60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7"/>
            <p:cNvSpPr/>
            <p:nvPr/>
          </p:nvSpPr>
          <p:spPr>
            <a:xfrm>
              <a:off x="-1510264" y="1611495"/>
              <a:ext cx="183881" cy="78167"/>
            </a:xfrm>
            <a:custGeom>
              <a:avLst/>
              <a:gdLst/>
              <a:ahLst/>
              <a:cxnLst/>
              <a:rect l="l" t="t" r="r" b="b"/>
              <a:pathLst>
                <a:path w="5338" h="2269" extrusionOk="0">
                  <a:moveTo>
                    <a:pt x="367" y="0"/>
                  </a:moveTo>
                  <a:cubicBezTo>
                    <a:pt x="167" y="0"/>
                    <a:pt x="0" y="167"/>
                    <a:pt x="0" y="367"/>
                  </a:cubicBezTo>
                  <a:lnTo>
                    <a:pt x="0" y="1868"/>
                  </a:lnTo>
                  <a:cubicBezTo>
                    <a:pt x="0" y="2102"/>
                    <a:pt x="167" y="2268"/>
                    <a:pt x="367" y="2268"/>
                  </a:cubicBezTo>
                  <a:lnTo>
                    <a:pt x="4937" y="2268"/>
                  </a:lnTo>
                  <a:cubicBezTo>
                    <a:pt x="5171" y="2268"/>
                    <a:pt x="5337" y="2102"/>
                    <a:pt x="5337" y="1868"/>
                  </a:cubicBezTo>
                  <a:lnTo>
                    <a:pt x="5337" y="367"/>
                  </a:lnTo>
                  <a:cubicBezTo>
                    <a:pt x="5337" y="167"/>
                    <a:pt x="5171" y="0"/>
                    <a:pt x="49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7"/>
            <p:cNvSpPr/>
            <p:nvPr/>
          </p:nvSpPr>
          <p:spPr>
            <a:xfrm>
              <a:off x="-1504511" y="1703408"/>
              <a:ext cx="40235" cy="17294"/>
            </a:xfrm>
            <a:custGeom>
              <a:avLst/>
              <a:gdLst/>
              <a:ahLst/>
              <a:cxnLst/>
              <a:rect l="l" t="t" r="r" b="b"/>
              <a:pathLst>
                <a:path w="1168" h="502" extrusionOk="0">
                  <a:moveTo>
                    <a:pt x="0" y="1"/>
                  </a:moveTo>
                  <a:lnTo>
                    <a:pt x="0" y="501"/>
                  </a:lnTo>
                  <a:lnTo>
                    <a:pt x="1168" y="501"/>
                  </a:lnTo>
                  <a:lnTo>
                    <a:pt x="11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7"/>
            <p:cNvSpPr/>
            <p:nvPr/>
          </p:nvSpPr>
          <p:spPr>
            <a:xfrm>
              <a:off x="-1504511" y="1732139"/>
              <a:ext cx="40235" cy="17259"/>
            </a:xfrm>
            <a:custGeom>
              <a:avLst/>
              <a:gdLst/>
              <a:ahLst/>
              <a:cxnLst/>
              <a:rect l="l" t="t" r="r" b="b"/>
              <a:pathLst>
                <a:path w="1168" h="501" extrusionOk="0">
                  <a:moveTo>
                    <a:pt x="0" y="1"/>
                  </a:moveTo>
                  <a:lnTo>
                    <a:pt x="0" y="501"/>
                  </a:lnTo>
                  <a:lnTo>
                    <a:pt x="1168" y="501"/>
                  </a:lnTo>
                  <a:lnTo>
                    <a:pt x="11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7"/>
            <p:cNvSpPr/>
            <p:nvPr/>
          </p:nvSpPr>
          <p:spPr>
            <a:xfrm>
              <a:off x="-1504511" y="1760871"/>
              <a:ext cx="40235" cy="17259"/>
            </a:xfrm>
            <a:custGeom>
              <a:avLst/>
              <a:gdLst/>
              <a:ahLst/>
              <a:cxnLst/>
              <a:rect l="l" t="t" r="r" b="b"/>
              <a:pathLst>
                <a:path w="1168" h="501" extrusionOk="0">
                  <a:moveTo>
                    <a:pt x="0" y="1"/>
                  </a:moveTo>
                  <a:lnTo>
                    <a:pt x="0" y="501"/>
                  </a:lnTo>
                  <a:lnTo>
                    <a:pt x="1168" y="501"/>
                  </a:lnTo>
                  <a:lnTo>
                    <a:pt x="11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7"/>
            <p:cNvSpPr/>
            <p:nvPr/>
          </p:nvSpPr>
          <p:spPr>
            <a:xfrm>
              <a:off x="-1504511" y="1789602"/>
              <a:ext cx="40235" cy="17259"/>
            </a:xfrm>
            <a:custGeom>
              <a:avLst/>
              <a:gdLst/>
              <a:ahLst/>
              <a:cxnLst/>
              <a:rect l="l" t="t" r="r" b="b"/>
              <a:pathLst>
                <a:path w="1168" h="501" extrusionOk="0">
                  <a:moveTo>
                    <a:pt x="0" y="1"/>
                  </a:moveTo>
                  <a:lnTo>
                    <a:pt x="0" y="501"/>
                  </a:lnTo>
                  <a:lnTo>
                    <a:pt x="1168" y="501"/>
                  </a:lnTo>
                  <a:lnTo>
                    <a:pt x="11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7"/>
            <p:cNvSpPr/>
            <p:nvPr/>
          </p:nvSpPr>
          <p:spPr>
            <a:xfrm>
              <a:off x="-1504511" y="1818333"/>
              <a:ext cx="40235" cy="17259"/>
            </a:xfrm>
            <a:custGeom>
              <a:avLst/>
              <a:gdLst/>
              <a:ahLst/>
              <a:cxnLst/>
              <a:rect l="l" t="t" r="r" b="b"/>
              <a:pathLst>
                <a:path w="1168" h="501" extrusionOk="0">
                  <a:moveTo>
                    <a:pt x="0" y="0"/>
                  </a:moveTo>
                  <a:lnTo>
                    <a:pt x="0" y="501"/>
                  </a:lnTo>
                  <a:lnTo>
                    <a:pt x="1168" y="501"/>
                  </a:lnTo>
                  <a:lnTo>
                    <a:pt x="11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7"/>
            <p:cNvSpPr/>
            <p:nvPr/>
          </p:nvSpPr>
          <p:spPr>
            <a:xfrm>
              <a:off x="-1370097" y="1703374"/>
              <a:ext cx="23045" cy="39583"/>
            </a:xfrm>
            <a:custGeom>
              <a:avLst/>
              <a:gdLst/>
              <a:ahLst/>
              <a:cxnLst/>
              <a:rect l="l" t="t" r="r" b="b"/>
              <a:pathLst>
                <a:path w="669" h="1149" extrusionOk="0">
                  <a:moveTo>
                    <a:pt x="90" y="0"/>
                  </a:moveTo>
                  <a:cubicBezTo>
                    <a:pt x="43" y="0"/>
                    <a:pt x="1" y="37"/>
                    <a:pt x="1" y="102"/>
                  </a:cubicBezTo>
                  <a:lnTo>
                    <a:pt x="1" y="1036"/>
                  </a:lnTo>
                  <a:cubicBezTo>
                    <a:pt x="1" y="1111"/>
                    <a:pt x="57" y="1148"/>
                    <a:pt x="113" y="1148"/>
                  </a:cubicBezTo>
                  <a:cubicBezTo>
                    <a:pt x="132" y="1148"/>
                    <a:pt x="151" y="1144"/>
                    <a:pt x="168" y="1136"/>
                  </a:cubicBezTo>
                  <a:lnTo>
                    <a:pt x="635" y="636"/>
                  </a:lnTo>
                  <a:cubicBezTo>
                    <a:pt x="668" y="602"/>
                    <a:pt x="668" y="535"/>
                    <a:pt x="635" y="502"/>
                  </a:cubicBezTo>
                  <a:lnTo>
                    <a:pt x="168" y="35"/>
                  </a:lnTo>
                  <a:cubicBezTo>
                    <a:pt x="144" y="11"/>
                    <a:pt x="116" y="0"/>
                    <a:pt x="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7"/>
            <p:cNvSpPr/>
            <p:nvPr/>
          </p:nvSpPr>
          <p:spPr>
            <a:xfrm>
              <a:off x="-1448224" y="1703374"/>
              <a:ext cx="24182" cy="40100"/>
            </a:xfrm>
            <a:custGeom>
              <a:avLst/>
              <a:gdLst/>
              <a:ahLst/>
              <a:cxnLst/>
              <a:rect l="l" t="t" r="r" b="b"/>
              <a:pathLst>
                <a:path w="702" h="1164" extrusionOk="0">
                  <a:moveTo>
                    <a:pt x="612" y="0"/>
                  </a:moveTo>
                  <a:cubicBezTo>
                    <a:pt x="586" y="0"/>
                    <a:pt x="558" y="11"/>
                    <a:pt x="534" y="35"/>
                  </a:cubicBezTo>
                  <a:lnTo>
                    <a:pt x="67" y="502"/>
                  </a:lnTo>
                  <a:cubicBezTo>
                    <a:pt x="1" y="535"/>
                    <a:pt x="1" y="602"/>
                    <a:pt x="67" y="636"/>
                  </a:cubicBezTo>
                  <a:lnTo>
                    <a:pt x="534" y="1136"/>
                  </a:lnTo>
                  <a:cubicBezTo>
                    <a:pt x="554" y="1155"/>
                    <a:pt x="576" y="1164"/>
                    <a:pt x="598" y="1164"/>
                  </a:cubicBezTo>
                  <a:cubicBezTo>
                    <a:pt x="651" y="1164"/>
                    <a:pt x="701" y="1116"/>
                    <a:pt x="701" y="1069"/>
                  </a:cubicBezTo>
                  <a:lnTo>
                    <a:pt x="701" y="102"/>
                  </a:lnTo>
                  <a:cubicBezTo>
                    <a:pt x="701" y="37"/>
                    <a:pt x="659" y="0"/>
                    <a:pt x="6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7"/>
            <p:cNvSpPr/>
            <p:nvPr/>
          </p:nvSpPr>
          <p:spPr>
            <a:xfrm>
              <a:off x="-1370097" y="1758528"/>
              <a:ext cx="23045" cy="40100"/>
            </a:xfrm>
            <a:custGeom>
              <a:avLst/>
              <a:gdLst/>
              <a:ahLst/>
              <a:cxnLst/>
              <a:rect l="l" t="t" r="r" b="b"/>
              <a:pathLst>
                <a:path w="669" h="1164" extrusionOk="0">
                  <a:moveTo>
                    <a:pt x="90" y="1"/>
                  </a:moveTo>
                  <a:cubicBezTo>
                    <a:pt x="43" y="1"/>
                    <a:pt x="1" y="37"/>
                    <a:pt x="1" y="102"/>
                  </a:cubicBezTo>
                  <a:lnTo>
                    <a:pt x="1" y="1069"/>
                  </a:lnTo>
                  <a:cubicBezTo>
                    <a:pt x="1" y="1116"/>
                    <a:pt x="51" y="1164"/>
                    <a:pt x="104" y="1164"/>
                  </a:cubicBezTo>
                  <a:cubicBezTo>
                    <a:pt x="126" y="1164"/>
                    <a:pt x="148" y="1156"/>
                    <a:pt x="168" y="1136"/>
                  </a:cubicBezTo>
                  <a:lnTo>
                    <a:pt x="635" y="669"/>
                  </a:lnTo>
                  <a:cubicBezTo>
                    <a:pt x="668" y="602"/>
                    <a:pt x="668" y="536"/>
                    <a:pt x="635" y="502"/>
                  </a:cubicBezTo>
                  <a:lnTo>
                    <a:pt x="168" y="35"/>
                  </a:lnTo>
                  <a:cubicBezTo>
                    <a:pt x="144" y="12"/>
                    <a:pt x="116" y="1"/>
                    <a:pt x="9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7"/>
            <p:cNvSpPr/>
            <p:nvPr/>
          </p:nvSpPr>
          <p:spPr>
            <a:xfrm>
              <a:off x="-1448224" y="1758528"/>
              <a:ext cx="24182" cy="40100"/>
            </a:xfrm>
            <a:custGeom>
              <a:avLst/>
              <a:gdLst/>
              <a:ahLst/>
              <a:cxnLst/>
              <a:rect l="l" t="t" r="r" b="b"/>
              <a:pathLst>
                <a:path w="702" h="1164" extrusionOk="0">
                  <a:moveTo>
                    <a:pt x="612" y="1"/>
                  </a:moveTo>
                  <a:cubicBezTo>
                    <a:pt x="586" y="1"/>
                    <a:pt x="558" y="12"/>
                    <a:pt x="534" y="35"/>
                  </a:cubicBezTo>
                  <a:lnTo>
                    <a:pt x="67" y="502"/>
                  </a:lnTo>
                  <a:cubicBezTo>
                    <a:pt x="1" y="536"/>
                    <a:pt x="1" y="602"/>
                    <a:pt x="67" y="669"/>
                  </a:cubicBezTo>
                  <a:lnTo>
                    <a:pt x="534" y="1136"/>
                  </a:lnTo>
                  <a:cubicBezTo>
                    <a:pt x="554" y="1156"/>
                    <a:pt x="576" y="1164"/>
                    <a:pt x="598" y="1164"/>
                  </a:cubicBezTo>
                  <a:cubicBezTo>
                    <a:pt x="651" y="1164"/>
                    <a:pt x="701" y="1116"/>
                    <a:pt x="701" y="1069"/>
                  </a:cubicBezTo>
                  <a:lnTo>
                    <a:pt x="701" y="102"/>
                  </a:lnTo>
                  <a:cubicBezTo>
                    <a:pt x="701" y="37"/>
                    <a:pt x="659" y="1"/>
                    <a:pt x="6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7"/>
            <p:cNvSpPr/>
            <p:nvPr/>
          </p:nvSpPr>
          <p:spPr>
            <a:xfrm>
              <a:off x="-1447087" y="1806827"/>
              <a:ext cx="100036" cy="26492"/>
            </a:xfrm>
            <a:custGeom>
              <a:avLst/>
              <a:gdLst/>
              <a:ahLst/>
              <a:cxnLst/>
              <a:rect l="l" t="t" r="r" b="b"/>
              <a:pathLst>
                <a:path w="2904" h="769" extrusionOk="0">
                  <a:moveTo>
                    <a:pt x="301" y="1"/>
                  </a:moveTo>
                  <a:cubicBezTo>
                    <a:pt x="134" y="1"/>
                    <a:pt x="1" y="168"/>
                    <a:pt x="1" y="334"/>
                  </a:cubicBezTo>
                  <a:lnTo>
                    <a:pt x="1" y="435"/>
                  </a:lnTo>
                  <a:cubicBezTo>
                    <a:pt x="1" y="635"/>
                    <a:pt x="134" y="768"/>
                    <a:pt x="301" y="768"/>
                  </a:cubicBezTo>
                  <a:lnTo>
                    <a:pt x="2603" y="768"/>
                  </a:lnTo>
                  <a:cubicBezTo>
                    <a:pt x="2770" y="768"/>
                    <a:pt x="2903" y="635"/>
                    <a:pt x="2903" y="435"/>
                  </a:cubicBezTo>
                  <a:lnTo>
                    <a:pt x="2903" y="334"/>
                  </a:lnTo>
                  <a:cubicBezTo>
                    <a:pt x="2903" y="168"/>
                    <a:pt x="2770" y="1"/>
                    <a:pt x="26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7"/>
            <p:cNvSpPr/>
            <p:nvPr/>
          </p:nvSpPr>
          <p:spPr>
            <a:xfrm>
              <a:off x="-1017320" y="1599989"/>
              <a:ext cx="75888" cy="75893"/>
            </a:xfrm>
            <a:custGeom>
              <a:avLst/>
              <a:gdLst/>
              <a:ahLst/>
              <a:cxnLst/>
              <a:rect l="l" t="t" r="r" b="b"/>
              <a:pathLst>
                <a:path w="2203" h="2203" extrusionOk="0">
                  <a:moveTo>
                    <a:pt x="1101" y="1"/>
                  </a:moveTo>
                  <a:cubicBezTo>
                    <a:pt x="501" y="1"/>
                    <a:pt x="1" y="501"/>
                    <a:pt x="1" y="1101"/>
                  </a:cubicBezTo>
                  <a:cubicBezTo>
                    <a:pt x="1" y="1735"/>
                    <a:pt x="501" y="2202"/>
                    <a:pt x="1101" y="2202"/>
                  </a:cubicBezTo>
                  <a:cubicBezTo>
                    <a:pt x="1702" y="2202"/>
                    <a:pt x="2202" y="1735"/>
                    <a:pt x="2202" y="1101"/>
                  </a:cubicBezTo>
                  <a:cubicBezTo>
                    <a:pt x="2202" y="501"/>
                    <a:pt x="1702" y="1"/>
                    <a:pt x="11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7"/>
            <p:cNvSpPr/>
            <p:nvPr/>
          </p:nvSpPr>
          <p:spPr>
            <a:xfrm>
              <a:off x="-1039160" y="1593099"/>
              <a:ext cx="105754" cy="90431"/>
            </a:xfrm>
            <a:custGeom>
              <a:avLst/>
              <a:gdLst/>
              <a:ahLst/>
              <a:cxnLst/>
              <a:rect l="l" t="t" r="r" b="b"/>
              <a:pathLst>
                <a:path w="3070" h="2625" extrusionOk="0">
                  <a:moveTo>
                    <a:pt x="1769" y="434"/>
                  </a:moveTo>
                  <a:cubicBezTo>
                    <a:pt x="2536" y="434"/>
                    <a:pt x="2936" y="1401"/>
                    <a:pt x="2369" y="1935"/>
                  </a:cubicBezTo>
                  <a:cubicBezTo>
                    <a:pt x="2195" y="2120"/>
                    <a:pt x="1975" y="2202"/>
                    <a:pt x="1757" y="2202"/>
                  </a:cubicBezTo>
                  <a:cubicBezTo>
                    <a:pt x="1307" y="2202"/>
                    <a:pt x="868" y="1852"/>
                    <a:pt x="868" y="1335"/>
                  </a:cubicBezTo>
                  <a:cubicBezTo>
                    <a:pt x="868" y="834"/>
                    <a:pt x="1268" y="434"/>
                    <a:pt x="1769" y="434"/>
                  </a:cubicBezTo>
                  <a:close/>
                  <a:moveTo>
                    <a:pt x="1769" y="0"/>
                  </a:moveTo>
                  <a:cubicBezTo>
                    <a:pt x="601" y="0"/>
                    <a:pt x="1" y="1435"/>
                    <a:pt x="835" y="2235"/>
                  </a:cubicBezTo>
                  <a:cubicBezTo>
                    <a:pt x="1094" y="2505"/>
                    <a:pt x="1419" y="2625"/>
                    <a:pt x="1741" y="2625"/>
                  </a:cubicBezTo>
                  <a:cubicBezTo>
                    <a:pt x="2413" y="2625"/>
                    <a:pt x="3070" y="2102"/>
                    <a:pt x="3070" y="1335"/>
                  </a:cubicBezTo>
                  <a:cubicBezTo>
                    <a:pt x="3070" y="601"/>
                    <a:pt x="2469" y="0"/>
                    <a:pt x="17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0" name="Google Shape;1090;p47"/>
          <p:cNvGrpSpPr/>
          <p:nvPr/>
        </p:nvGrpSpPr>
        <p:grpSpPr>
          <a:xfrm>
            <a:off x="6521350" y="1342896"/>
            <a:ext cx="1307696" cy="857288"/>
            <a:chOff x="-2235349" y="2328572"/>
            <a:chExt cx="1307696" cy="857288"/>
          </a:xfrm>
        </p:grpSpPr>
        <p:sp>
          <p:nvSpPr>
            <p:cNvPr id="1091" name="Google Shape;1091;p47"/>
            <p:cNvSpPr/>
            <p:nvPr/>
          </p:nvSpPr>
          <p:spPr>
            <a:xfrm>
              <a:off x="-1972205" y="2328572"/>
              <a:ext cx="856089" cy="857288"/>
            </a:xfrm>
            <a:custGeom>
              <a:avLst/>
              <a:gdLst/>
              <a:ahLst/>
              <a:cxnLst/>
              <a:rect l="l" t="t" r="r" b="b"/>
              <a:pathLst>
                <a:path w="24852" h="24885" extrusionOk="0">
                  <a:moveTo>
                    <a:pt x="12410" y="0"/>
                  </a:moveTo>
                  <a:cubicBezTo>
                    <a:pt x="5538" y="0"/>
                    <a:pt x="1" y="5571"/>
                    <a:pt x="1" y="12442"/>
                  </a:cubicBezTo>
                  <a:cubicBezTo>
                    <a:pt x="1" y="19314"/>
                    <a:pt x="5538" y="24885"/>
                    <a:pt x="12410" y="24885"/>
                  </a:cubicBezTo>
                  <a:cubicBezTo>
                    <a:pt x="19281" y="24885"/>
                    <a:pt x="24852" y="19314"/>
                    <a:pt x="24852" y="12442"/>
                  </a:cubicBezTo>
                  <a:cubicBezTo>
                    <a:pt x="24852" y="5571"/>
                    <a:pt x="19281" y="0"/>
                    <a:pt x="124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7"/>
            <p:cNvSpPr/>
            <p:nvPr/>
          </p:nvSpPr>
          <p:spPr>
            <a:xfrm>
              <a:off x="-2171001" y="2805464"/>
              <a:ext cx="373514" cy="97700"/>
            </a:xfrm>
            <a:custGeom>
              <a:avLst/>
              <a:gdLst/>
              <a:ahLst/>
              <a:cxnLst/>
              <a:rect l="l" t="t" r="r" b="b"/>
              <a:pathLst>
                <a:path w="10843" h="2836" extrusionOk="0">
                  <a:moveTo>
                    <a:pt x="5405" y="0"/>
                  </a:moveTo>
                  <a:cubicBezTo>
                    <a:pt x="2403" y="0"/>
                    <a:pt x="1" y="634"/>
                    <a:pt x="1" y="1401"/>
                  </a:cubicBezTo>
                  <a:cubicBezTo>
                    <a:pt x="1" y="2202"/>
                    <a:pt x="2403" y="2836"/>
                    <a:pt x="5405" y="2836"/>
                  </a:cubicBezTo>
                  <a:cubicBezTo>
                    <a:pt x="8407" y="2836"/>
                    <a:pt x="10842" y="2202"/>
                    <a:pt x="10842" y="1401"/>
                  </a:cubicBezTo>
                  <a:cubicBezTo>
                    <a:pt x="10842" y="634"/>
                    <a:pt x="8407" y="0"/>
                    <a:pt x="54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7"/>
            <p:cNvSpPr/>
            <p:nvPr/>
          </p:nvSpPr>
          <p:spPr>
            <a:xfrm>
              <a:off x="-2172138" y="2784759"/>
              <a:ext cx="374651" cy="72448"/>
            </a:xfrm>
            <a:custGeom>
              <a:avLst/>
              <a:gdLst/>
              <a:ahLst/>
              <a:cxnLst/>
              <a:rect l="l" t="t" r="r" b="b"/>
              <a:pathLst>
                <a:path w="10876" h="2103" extrusionOk="0">
                  <a:moveTo>
                    <a:pt x="1" y="1"/>
                  </a:moveTo>
                  <a:lnTo>
                    <a:pt x="1" y="2102"/>
                  </a:lnTo>
                  <a:lnTo>
                    <a:pt x="10875" y="2102"/>
                  </a:lnTo>
                  <a:lnTo>
                    <a:pt x="1087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7"/>
            <p:cNvSpPr/>
            <p:nvPr/>
          </p:nvSpPr>
          <p:spPr>
            <a:xfrm>
              <a:off x="-2171001" y="2736495"/>
              <a:ext cx="373514" cy="97735"/>
            </a:xfrm>
            <a:custGeom>
              <a:avLst/>
              <a:gdLst/>
              <a:ahLst/>
              <a:cxnLst/>
              <a:rect l="l" t="t" r="r" b="b"/>
              <a:pathLst>
                <a:path w="10843" h="2837" extrusionOk="0">
                  <a:moveTo>
                    <a:pt x="5405" y="1"/>
                  </a:moveTo>
                  <a:cubicBezTo>
                    <a:pt x="2403" y="1"/>
                    <a:pt x="1" y="635"/>
                    <a:pt x="1" y="1402"/>
                  </a:cubicBezTo>
                  <a:cubicBezTo>
                    <a:pt x="1" y="2202"/>
                    <a:pt x="2403" y="2836"/>
                    <a:pt x="5405" y="2836"/>
                  </a:cubicBezTo>
                  <a:cubicBezTo>
                    <a:pt x="8407" y="2836"/>
                    <a:pt x="10842" y="2202"/>
                    <a:pt x="10842" y="1402"/>
                  </a:cubicBezTo>
                  <a:cubicBezTo>
                    <a:pt x="10842" y="635"/>
                    <a:pt x="8407" y="1"/>
                    <a:pt x="54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7"/>
            <p:cNvSpPr/>
            <p:nvPr/>
          </p:nvSpPr>
          <p:spPr>
            <a:xfrm>
              <a:off x="-2235349" y="2911191"/>
              <a:ext cx="374651" cy="97700"/>
            </a:xfrm>
            <a:custGeom>
              <a:avLst/>
              <a:gdLst/>
              <a:ahLst/>
              <a:cxnLst/>
              <a:rect l="l" t="t" r="r" b="b"/>
              <a:pathLst>
                <a:path w="10876" h="2836" extrusionOk="0">
                  <a:moveTo>
                    <a:pt x="5438" y="0"/>
                  </a:moveTo>
                  <a:cubicBezTo>
                    <a:pt x="2436" y="0"/>
                    <a:pt x="1" y="634"/>
                    <a:pt x="1" y="1401"/>
                  </a:cubicBezTo>
                  <a:cubicBezTo>
                    <a:pt x="1" y="2202"/>
                    <a:pt x="2436" y="2836"/>
                    <a:pt x="5438" y="2836"/>
                  </a:cubicBezTo>
                  <a:cubicBezTo>
                    <a:pt x="8440" y="2836"/>
                    <a:pt x="10875" y="2202"/>
                    <a:pt x="10875" y="1401"/>
                  </a:cubicBezTo>
                  <a:cubicBezTo>
                    <a:pt x="10875" y="634"/>
                    <a:pt x="8440" y="0"/>
                    <a:pt x="54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7"/>
            <p:cNvSpPr/>
            <p:nvPr/>
          </p:nvSpPr>
          <p:spPr>
            <a:xfrm>
              <a:off x="-2235349" y="2891657"/>
              <a:ext cx="374651" cy="71277"/>
            </a:xfrm>
            <a:custGeom>
              <a:avLst/>
              <a:gdLst/>
              <a:ahLst/>
              <a:cxnLst/>
              <a:rect l="l" t="t" r="r" b="b"/>
              <a:pathLst>
                <a:path w="10876" h="2069" extrusionOk="0">
                  <a:moveTo>
                    <a:pt x="1" y="0"/>
                  </a:moveTo>
                  <a:lnTo>
                    <a:pt x="1" y="2068"/>
                  </a:lnTo>
                  <a:lnTo>
                    <a:pt x="10875" y="2068"/>
                  </a:lnTo>
                  <a:lnTo>
                    <a:pt x="108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7"/>
            <p:cNvSpPr/>
            <p:nvPr/>
          </p:nvSpPr>
          <p:spPr>
            <a:xfrm>
              <a:off x="-2235349" y="2842222"/>
              <a:ext cx="374651" cy="97735"/>
            </a:xfrm>
            <a:custGeom>
              <a:avLst/>
              <a:gdLst/>
              <a:ahLst/>
              <a:cxnLst/>
              <a:rect l="l" t="t" r="r" b="b"/>
              <a:pathLst>
                <a:path w="10876" h="2837" extrusionOk="0">
                  <a:moveTo>
                    <a:pt x="5438" y="1"/>
                  </a:moveTo>
                  <a:cubicBezTo>
                    <a:pt x="2436" y="1"/>
                    <a:pt x="1" y="635"/>
                    <a:pt x="1" y="1435"/>
                  </a:cubicBezTo>
                  <a:cubicBezTo>
                    <a:pt x="1" y="2202"/>
                    <a:pt x="2436" y="2836"/>
                    <a:pt x="5438" y="2836"/>
                  </a:cubicBezTo>
                  <a:cubicBezTo>
                    <a:pt x="8440" y="2836"/>
                    <a:pt x="10875" y="2202"/>
                    <a:pt x="10875" y="1435"/>
                  </a:cubicBezTo>
                  <a:cubicBezTo>
                    <a:pt x="10875" y="635"/>
                    <a:pt x="8440" y="1"/>
                    <a:pt x="54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7"/>
            <p:cNvSpPr/>
            <p:nvPr/>
          </p:nvSpPr>
          <p:spPr>
            <a:xfrm>
              <a:off x="-1963007" y="3000830"/>
              <a:ext cx="373480" cy="98837"/>
            </a:xfrm>
            <a:custGeom>
              <a:avLst/>
              <a:gdLst/>
              <a:ahLst/>
              <a:cxnLst/>
              <a:rect l="l" t="t" r="r" b="b"/>
              <a:pathLst>
                <a:path w="10842" h="2869" extrusionOk="0">
                  <a:moveTo>
                    <a:pt x="5404" y="0"/>
                  </a:moveTo>
                  <a:cubicBezTo>
                    <a:pt x="2402" y="0"/>
                    <a:pt x="1" y="634"/>
                    <a:pt x="1" y="1434"/>
                  </a:cubicBezTo>
                  <a:cubicBezTo>
                    <a:pt x="1" y="2202"/>
                    <a:pt x="2402" y="2869"/>
                    <a:pt x="5404" y="2869"/>
                  </a:cubicBezTo>
                  <a:cubicBezTo>
                    <a:pt x="8407" y="2869"/>
                    <a:pt x="10842" y="2202"/>
                    <a:pt x="10842" y="1434"/>
                  </a:cubicBezTo>
                  <a:cubicBezTo>
                    <a:pt x="10842" y="634"/>
                    <a:pt x="8407" y="0"/>
                    <a:pt x="5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7"/>
            <p:cNvSpPr/>
            <p:nvPr/>
          </p:nvSpPr>
          <p:spPr>
            <a:xfrm>
              <a:off x="-1963007" y="2981262"/>
              <a:ext cx="373480" cy="71312"/>
            </a:xfrm>
            <a:custGeom>
              <a:avLst/>
              <a:gdLst/>
              <a:ahLst/>
              <a:cxnLst/>
              <a:rect l="l" t="t" r="r" b="b"/>
              <a:pathLst>
                <a:path w="10842" h="2070" extrusionOk="0">
                  <a:moveTo>
                    <a:pt x="1" y="1"/>
                  </a:moveTo>
                  <a:lnTo>
                    <a:pt x="1" y="2069"/>
                  </a:lnTo>
                  <a:lnTo>
                    <a:pt x="10842" y="2069"/>
                  </a:lnTo>
                  <a:lnTo>
                    <a:pt x="108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7"/>
            <p:cNvSpPr/>
            <p:nvPr/>
          </p:nvSpPr>
          <p:spPr>
            <a:xfrm>
              <a:off x="-1963007" y="2931861"/>
              <a:ext cx="373480" cy="98872"/>
            </a:xfrm>
            <a:custGeom>
              <a:avLst/>
              <a:gdLst/>
              <a:ahLst/>
              <a:cxnLst/>
              <a:rect l="l" t="t" r="r" b="b"/>
              <a:pathLst>
                <a:path w="10842" h="2870" extrusionOk="0">
                  <a:moveTo>
                    <a:pt x="5404" y="1"/>
                  </a:moveTo>
                  <a:cubicBezTo>
                    <a:pt x="2402" y="1"/>
                    <a:pt x="1" y="634"/>
                    <a:pt x="1" y="1435"/>
                  </a:cubicBezTo>
                  <a:cubicBezTo>
                    <a:pt x="1" y="2236"/>
                    <a:pt x="2402" y="2869"/>
                    <a:pt x="5404" y="2869"/>
                  </a:cubicBezTo>
                  <a:cubicBezTo>
                    <a:pt x="8407" y="2869"/>
                    <a:pt x="10842" y="2236"/>
                    <a:pt x="10842" y="1435"/>
                  </a:cubicBezTo>
                  <a:cubicBezTo>
                    <a:pt x="10842" y="634"/>
                    <a:pt x="8407" y="1"/>
                    <a:pt x="5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7"/>
            <p:cNvSpPr/>
            <p:nvPr/>
          </p:nvSpPr>
          <p:spPr>
            <a:xfrm>
              <a:off x="-1650465" y="2700873"/>
              <a:ext cx="574515" cy="231642"/>
            </a:xfrm>
            <a:custGeom>
              <a:avLst/>
              <a:gdLst/>
              <a:ahLst/>
              <a:cxnLst/>
              <a:rect l="l" t="t" r="r" b="b"/>
              <a:pathLst>
                <a:path w="16678" h="6724" extrusionOk="0">
                  <a:moveTo>
                    <a:pt x="3036" y="1"/>
                  </a:moveTo>
                  <a:cubicBezTo>
                    <a:pt x="1335" y="168"/>
                    <a:pt x="34" y="1569"/>
                    <a:pt x="34" y="3303"/>
                  </a:cubicBezTo>
                  <a:cubicBezTo>
                    <a:pt x="1" y="5004"/>
                    <a:pt x="1302" y="6439"/>
                    <a:pt x="3003" y="6639"/>
                  </a:cubicBezTo>
                  <a:lnTo>
                    <a:pt x="12943" y="6706"/>
                  </a:lnTo>
                  <a:cubicBezTo>
                    <a:pt x="13062" y="6718"/>
                    <a:pt x="13179" y="6723"/>
                    <a:pt x="13295" y="6723"/>
                  </a:cubicBezTo>
                  <a:cubicBezTo>
                    <a:pt x="15114" y="6723"/>
                    <a:pt x="16646" y="5284"/>
                    <a:pt x="16646" y="3403"/>
                  </a:cubicBezTo>
                  <a:cubicBezTo>
                    <a:pt x="16678" y="1533"/>
                    <a:pt x="15144" y="55"/>
                    <a:pt x="13303" y="55"/>
                  </a:cubicBezTo>
                  <a:cubicBezTo>
                    <a:pt x="13206" y="55"/>
                    <a:pt x="13108" y="59"/>
                    <a:pt x="13010" y="68"/>
                  </a:cubicBezTo>
                  <a:lnTo>
                    <a:pt x="3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7"/>
            <p:cNvSpPr/>
            <p:nvPr/>
          </p:nvSpPr>
          <p:spPr>
            <a:xfrm>
              <a:off x="-1375815" y="2702045"/>
              <a:ext cx="299865" cy="230471"/>
            </a:xfrm>
            <a:custGeom>
              <a:avLst/>
              <a:gdLst/>
              <a:ahLst/>
              <a:cxnLst/>
              <a:rect l="l" t="t" r="r" b="b"/>
              <a:pathLst>
                <a:path w="8705" h="6690" extrusionOk="0">
                  <a:moveTo>
                    <a:pt x="67" y="0"/>
                  </a:moveTo>
                  <a:lnTo>
                    <a:pt x="0" y="6638"/>
                  </a:lnTo>
                  <a:lnTo>
                    <a:pt x="4970" y="6672"/>
                  </a:lnTo>
                  <a:cubicBezTo>
                    <a:pt x="5089" y="6684"/>
                    <a:pt x="5206" y="6689"/>
                    <a:pt x="5322" y="6689"/>
                  </a:cubicBezTo>
                  <a:cubicBezTo>
                    <a:pt x="7141" y="6689"/>
                    <a:pt x="8673" y="5250"/>
                    <a:pt x="8673" y="3369"/>
                  </a:cubicBezTo>
                  <a:cubicBezTo>
                    <a:pt x="8705" y="1499"/>
                    <a:pt x="7171" y="21"/>
                    <a:pt x="5330" y="21"/>
                  </a:cubicBezTo>
                  <a:cubicBezTo>
                    <a:pt x="5233" y="21"/>
                    <a:pt x="5135" y="25"/>
                    <a:pt x="5037" y="34"/>
                  </a:cubicBezTo>
                  <a:lnTo>
                    <a:pt x="6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7"/>
            <p:cNvSpPr/>
            <p:nvPr/>
          </p:nvSpPr>
          <p:spPr>
            <a:xfrm>
              <a:off x="-1568859" y="2728468"/>
              <a:ext cx="391840" cy="62079"/>
            </a:xfrm>
            <a:custGeom>
              <a:avLst/>
              <a:gdLst/>
              <a:ahLst/>
              <a:cxnLst/>
              <a:rect l="l" t="t" r="r" b="b"/>
              <a:pathLst>
                <a:path w="11375" h="1802" extrusionOk="0">
                  <a:moveTo>
                    <a:pt x="601" y="0"/>
                  </a:moveTo>
                  <a:cubicBezTo>
                    <a:pt x="267" y="0"/>
                    <a:pt x="0" y="267"/>
                    <a:pt x="0" y="601"/>
                  </a:cubicBezTo>
                  <a:lnTo>
                    <a:pt x="0" y="1101"/>
                  </a:lnTo>
                  <a:cubicBezTo>
                    <a:pt x="0" y="1435"/>
                    <a:pt x="267" y="1702"/>
                    <a:pt x="601" y="1702"/>
                  </a:cubicBezTo>
                  <a:lnTo>
                    <a:pt x="10774" y="1802"/>
                  </a:lnTo>
                  <a:cubicBezTo>
                    <a:pt x="11108" y="1802"/>
                    <a:pt x="11375" y="1535"/>
                    <a:pt x="11375" y="1201"/>
                  </a:cubicBezTo>
                  <a:lnTo>
                    <a:pt x="11375" y="701"/>
                  </a:lnTo>
                  <a:cubicBezTo>
                    <a:pt x="11375" y="367"/>
                    <a:pt x="11108" y="100"/>
                    <a:pt x="10774" y="100"/>
                  </a:cubicBezTo>
                  <a:lnTo>
                    <a:pt x="601" y="0"/>
                  </a:ln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7"/>
            <p:cNvSpPr/>
            <p:nvPr/>
          </p:nvSpPr>
          <p:spPr>
            <a:xfrm>
              <a:off x="-1550085" y="2812216"/>
              <a:ext cx="622432" cy="269089"/>
            </a:xfrm>
            <a:custGeom>
              <a:avLst/>
              <a:gdLst/>
              <a:ahLst/>
              <a:cxnLst/>
              <a:rect l="l" t="t" r="r" b="b"/>
              <a:pathLst>
                <a:path w="18069" h="7811" extrusionOk="0">
                  <a:moveTo>
                    <a:pt x="14489" y="0"/>
                  </a:moveTo>
                  <a:cubicBezTo>
                    <a:pt x="14262" y="0"/>
                    <a:pt x="14031" y="23"/>
                    <a:pt x="13799" y="71"/>
                  </a:cubicBezTo>
                  <a:lnTo>
                    <a:pt x="3892" y="1205"/>
                  </a:lnTo>
                  <a:cubicBezTo>
                    <a:pt x="0" y="2070"/>
                    <a:pt x="652" y="7810"/>
                    <a:pt x="4624" y="7810"/>
                  </a:cubicBezTo>
                  <a:cubicBezTo>
                    <a:pt x="4636" y="7810"/>
                    <a:pt x="4647" y="7810"/>
                    <a:pt x="4659" y="7810"/>
                  </a:cubicBezTo>
                  <a:lnTo>
                    <a:pt x="14566" y="6676"/>
                  </a:lnTo>
                  <a:cubicBezTo>
                    <a:pt x="16534" y="6643"/>
                    <a:pt x="18068" y="4941"/>
                    <a:pt x="17835" y="2973"/>
                  </a:cubicBezTo>
                  <a:cubicBezTo>
                    <a:pt x="17629" y="1241"/>
                    <a:pt x="16158" y="0"/>
                    <a:pt x="144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7"/>
            <p:cNvSpPr/>
            <p:nvPr/>
          </p:nvSpPr>
          <p:spPr>
            <a:xfrm>
              <a:off x="-1244846" y="2812216"/>
              <a:ext cx="317193" cy="249521"/>
            </a:xfrm>
            <a:custGeom>
              <a:avLst/>
              <a:gdLst/>
              <a:ahLst/>
              <a:cxnLst/>
              <a:rect l="l" t="t" r="r" b="b"/>
              <a:pathLst>
                <a:path w="9208" h="7243" extrusionOk="0">
                  <a:moveTo>
                    <a:pt x="5628" y="0"/>
                  </a:moveTo>
                  <a:cubicBezTo>
                    <a:pt x="5401" y="0"/>
                    <a:pt x="5170" y="23"/>
                    <a:pt x="4938" y="71"/>
                  </a:cubicBezTo>
                  <a:lnTo>
                    <a:pt x="1" y="638"/>
                  </a:lnTo>
                  <a:lnTo>
                    <a:pt x="735" y="7243"/>
                  </a:lnTo>
                  <a:lnTo>
                    <a:pt x="5705" y="6676"/>
                  </a:lnTo>
                  <a:cubicBezTo>
                    <a:pt x="7673" y="6643"/>
                    <a:pt x="9207" y="4941"/>
                    <a:pt x="8974" y="2973"/>
                  </a:cubicBezTo>
                  <a:cubicBezTo>
                    <a:pt x="8768" y="1241"/>
                    <a:pt x="7297" y="0"/>
                    <a:pt x="56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7"/>
            <p:cNvSpPr/>
            <p:nvPr/>
          </p:nvSpPr>
          <p:spPr>
            <a:xfrm>
              <a:off x="-1435582" y="2837537"/>
              <a:ext cx="394183" cy="99078"/>
            </a:xfrm>
            <a:custGeom>
              <a:avLst/>
              <a:gdLst/>
              <a:ahLst/>
              <a:cxnLst/>
              <a:rect l="l" t="t" r="r" b="b"/>
              <a:pathLst>
                <a:path w="11443" h="2876" extrusionOk="0">
                  <a:moveTo>
                    <a:pt x="10738" y="0"/>
                  </a:moveTo>
                  <a:cubicBezTo>
                    <a:pt x="10717" y="0"/>
                    <a:pt x="10696" y="1"/>
                    <a:pt x="10675" y="3"/>
                  </a:cubicBezTo>
                  <a:lnTo>
                    <a:pt x="568" y="1171"/>
                  </a:lnTo>
                  <a:cubicBezTo>
                    <a:pt x="234" y="1204"/>
                    <a:pt x="1" y="1504"/>
                    <a:pt x="34" y="1838"/>
                  </a:cubicBezTo>
                  <a:lnTo>
                    <a:pt x="101" y="2338"/>
                  </a:lnTo>
                  <a:cubicBezTo>
                    <a:pt x="132" y="2651"/>
                    <a:pt x="397" y="2875"/>
                    <a:pt x="704" y="2875"/>
                  </a:cubicBezTo>
                  <a:cubicBezTo>
                    <a:pt x="725" y="2875"/>
                    <a:pt x="746" y="2874"/>
                    <a:pt x="768" y="2872"/>
                  </a:cubicBezTo>
                  <a:lnTo>
                    <a:pt x="10875" y="1705"/>
                  </a:lnTo>
                  <a:cubicBezTo>
                    <a:pt x="11209" y="1671"/>
                    <a:pt x="11442" y="1371"/>
                    <a:pt x="11375" y="1037"/>
                  </a:cubicBezTo>
                  <a:lnTo>
                    <a:pt x="11342" y="537"/>
                  </a:lnTo>
                  <a:cubicBezTo>
                    <a:pt x="11311" y="225"/>
                    <a:pt x="11046" y="0"/>
                    <a:pt x="10738"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مربع نص 80"/>
          <p:cNvSpPr txBox="1"/>
          <p:nvPr/>
        </p:nvSpPr>
        <p:spPr>
          <a:xfrm>
            <a:off x="8613410" y="4743390"/>
            <a:ext cx="530590" cy="400110"/>
          </a:xfrm>
          <a:prstGeom prst="rect">
            <a:avLst/>
          </a:prstGeom>
          <a:noFill/>
        </p:spPr>
        <p:txBody>
          <a:bodyPr wrap="square" rtlCol="1">
            <a:spAutoFit/>
          </a:bodyPr>
          <a:lstStyle/>
          <a:p>
            <a:r>
              <a:rPr lang="en-US" sz="2000" b="1" dirty="0" smtClean="0">
                <a:solidFill>
                  <a:schemeClr val="accent6"/>
                </a:solidFill>
              </a:rPr>
              <a:t>12</a:t>
            </a:r>
            <a:endParaRPr lang="ar-LY" sz="2000" b="1" dirty="0">
              <a:solidFill>
                <a:schemeClr val="accent6"/>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wheel(1)">
                                      <p:cBhvr>
                                        <p:cTn id="7" dur="20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36"/>
                                        </p:tgtEl>
                                        <p:attrNameLst>
                                          <p:attrName>style.visibility</p:attrName>
                                        </p:attrNameLst>
                                      </p:cBhvr>
                                      <p:to>
                                        <p:strVal val="visible"/>
                                      </p:to>
                                    </p:set>
                                    <p:anim calcmode="lin" valueType="num">
                                      <p:cBhvr additive="base">
                                        <p:cTn id="12" dur="500" fill="hold"/>
                                        <p:tgtEl>
                                          <p:spTgt spid="1036"/>
                                        </p:tgtEl>
                                        <p:attrNameLst>
                                          <p:attrName>ppt_x</p:attrName>
                                        </p:attrNameLst>
                                      </p:cBhvr>
                                      <p:tavLst>
                                        <p:tav tm="0">
                                          <p:val>
                                            <p:strVal val="#ppt_x"/>
                                          </p:val>
                                        </p:tav>
                                        <p:tav tm="100000">
                                          <p:val>
                                            <p:strVal val="#ppt_x"/>
                                          </p:val>
                                        </p:tav>
                                      </p:tavLst>
                                    </p:anim>
                                    <p:anim calcmode="lin" valueType="num">
                                      <p:cBhvr additive="base">
                                        <p:cTn id="13" dur="500" fill="hold"/>
                                        <p:tgtEl>
                                          <p:spTgt spid="103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30"/>
                                        </p:tgtEl>
                                        <p:attrNameLst>
                                          <p:attrName>style.visibility</p:attrName>
                                        </p:attrNameLst>
                                      </p:cBhvr>
                                      <p:to>
                                        <p:strVal val="visible"/>
                                      </p:to>
                                    </p:set>
                                    <p:anim calcmode="lin" valueType="num">
                                      <p:cBhvr additive="base">
                                        <p:cTn id="18" dur="500" fill="hold"/>
                                        <p:tgtEl>
                                          <p:spTgt spid="1030"/>
                                        </p:tgtEl>
                                        <p:attrNameLst>
                                          <p:attrName>ppt_x</p:attrName>
                                        </p:attrNameLst>
                                      </p:cBhvr>
                                      <p:tavLst>
                                        <p:tav tm="0">
                                          <p:val>
                                            <p:strVal val="#ppt_x"/>
                                          </p:val>
                                        </p:tav>
                                        <p:tav tm="100000">
                                          <p:val>
                                            <p:strVal val="#ppt_x"/>
                                          </p:val>
                                        </p:tav>
                                      </p:tavLst>
                                    </p:anim>
                                    <p:anim calcmode="lin" valueType="num">
                                      <p:cBhvr additive="base">
                                        <p:cTn id="19"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31">
                                            <p:txEl>
                                              <p:pRg st="0" end="0"/>
                                            </p:txEl>
                                          </p:spTgt>
                                        </p:tgtEl>
                                        <p:attrNameLst>
                                          <p:attrName>style.visibility</p:attrName>
                                        </p:attrNameLst>
                                      </p:cBhvr>
                                      <p:to>
                                        <p:strVal val="visible"/>
                                      </p:to>
                                    </p:set>
                                    <p:anim calcmode="lin" valueType="num">
                                      <p:cBhvr additive="base">
                                        <p:cTn id="24" dur="500" fill="hold"/>
                                        <p:tgtEl>
                                          <p:spTgt spid="1031">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069"/>
                                        </p:tgtEl>
                                        <p:attrNameLst>
                                          <p:attrName>style.visibility</p:attrName>
                                        </p:attrNameLst>
                                      </p:cBhvr>
                                      <p:to>
                                        <p:strVal val="visible"/>
                                      </p:to>
                                    </p:set>
                                    <p:anim calcmode="lin" valueType="num">
                                      <p:cBhvr additive="base">
                                        <p:cTn id="30" dur="500" fill="hold"/>
                                        <p:tgtEl>
                                          <p:spTgt spid="1069"/>
                                        </p:tgtEl>
                                        <p:attrNameLst>
                                          <p:attrName>ppt_x</p:attrName>
                                        </p:attrNameLst>
                                      </p:cBhvr>
                                      <p:tavLst>
                                        <p:tav tm="0">
                                          <p:val>
                                            <p:strVal val="#ppt_x"/>
                                          </p:val>
                                        </p:tav>
                                        <p:tav tm="100000">
                                          <p:val>
                                            <p:strVal val="#ppt_x"/>
                                          </p:val>
                                        </p:tav>
                                      </p:tavLst>
                                    </p:anim>
                                    <p:anim calcmode="lin" valueType="num">
                                      <p:cBhvr additive="base">
                                        <p:cTn id="31" dur="500" fill="hold"/>
                                        <p:tgtEl>
                                          <p:spTgt spid="106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032"/>
                                        </p:tgtEl>
                                        <p:attrNameLst>
                                          <p:attrName>style.visibility</p:attrName>
                                        </p:attrNameLst>
                                      </p:cBhvr>
                                      <p:to>
                                        <p:strVal val="visible"/>
                                      </p:to>
                                    </p:set>
                                    <p:anim calcmode="lin" valueType="num">
                                      <p:cBhvr additive="base">
                                        <p:cTn id="36" dur="500" fill="hold"/>
                                        <p:tgtEl>
                                          <p:spTgt spid="1032"/>
                                        </p:tgtEl>
                                        <p:attrNameLst>
                                          <p:attrName>ppt_x</p:attrName>
                                        </p:attrNameLst>
                                      </p:cBhvr>
                                      <p:tavLst>
                                        <p:tav tm="0">
                                          <p:val>
                                            <p:strVal val="#ppt_x"/>
                                          </p:val>
                                        </p:tav>
                                        <p:tav tm="100000">
                                          <p:val>
                                            <p:strVal val="#ppt_x"/>
                                          </p:val>
                                        </p:tav>
                                      </p:tavLst>
                                    </p:anim>
                                    <p:anim calcmode="lin" valueType="num">
                                      <p:cBhvr additive="base">
                                        <p:cTn id="37"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033">
                                            <p:txEl>
                                              <p:pRg st="0" end="0"/>
                                            </p:txEl>
                                          </p:spTgt>
                                        </p:tgtEl>
                                        <p:attrNameLst>
                                          <p:attrName>style.visibility</p:attrName>
                                        </p:attrNameLst>
                                      </p:cBhvr>
                                      <p:to>
                                        <p:strVal val="visible"/>
                                      </p:to>
                                    </p:set>
                                    <p:anim calcmode="lin" valueType="num">
                                      <p:cBhvr additive="base">
                                        <p:cTn id="42" dur="500" fill="hold"/>
                                        <p:tgtEl>
                                          <p:spTgt spid="1033">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0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090"/>
                                        </p:tgtEl>
                                        <p:attrNameLst>
                                          <p:attrName>style.visibility</p:attrName>
                                        </p:attrNameLst>
                                      </p:cBhvr>
                                      <p:to>
                                        <p:strVal val="visible"/>
                                      </p:to>
                                    </p:set>
                                    <p:anim calcmode="lin" valueType="num">
                                      <p:cBhvr additive="base">
                                        <p:cTn id="48" dur="500" fill="hold"/>
                                        <p:tgtEl>
                                          <p:spTgt spid="1090"/>
                                        </p:tgtEl>
                                        <p:attrNameLst>
                                          <p:attrName>ppt_x</p:attrName>
                                        </p:attrNameLst>
                                      </p:cBhvr>
                                      <p:tavLst>
                                        <p:tav tm="0">
                                          <p:val>
                                            <p:strVal val="#ppt_x"/>
                                          </p:val>
                                        </p:tav>
                                        <p:tav tm="100000">
                                          <p:val>
                                            <p:strVal val="#ppt_x"/>
                                          </p:val>
                                        </p:tav>
                                      </p:tavLst>
                                    </p:anim>
                                    <p:anim calcmode="lin" valueType="num">
                                      <p:cBhvr additive="base">
                                        <p:cTn id="49" dur="500" fill="hold"/>
                                        <p:tgtEl>
                                          <p:spTgt spid="109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034"/>
                                        </p:tgtEl>
                                        <p:attrNameLst>
                                          <p:attrName>style.visibility</p:attrName>
                                        </p:attrNameLst>
                                      </p:cBhvr>
                                      <p:to>
                                        <p:strVal val="visible"/>
                                      </p:to>
                                    </p:set>
                                    <p:anim calcmode="lin" valueType="num">
                                      <p:cBhvr additive="base">
                                        <p:cTn id="54" dur="500" fill="hold"/>
                                        <p:tgtEl>
                                          <p:spTgt spid="1034"/>
                                        </p:tgtEl>
                                        <p:attrNameLst>
                                          <p:attrName>ppt_x</p:attrName>
                                        </p:attrNameLst>
                                      </p:cBhvr>
                                      <p:tavLst>
                                        <p:tav tm="0">
                                          <p:val>
                                            <p:strVal val="#ppt_x"/>
                                          </p:val>
                                        </p:tav>
                                        <p:tav tm="100000">
                                          <p:val>
                                            <p:strVal val="#ppt_x"/>
                                          </p:val>
                                        </p:tav>
                                      </p:tavLst>
                                    </p:anim>
                                    <p:anim calcmode="lin" valueType="num">
                                      <p:cBhvr additive="base">
                                        <p:cTn id="55"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035">
                                            <p:txEl>
                                              <p:pRg st="0" end="0"/>
                                            </p:txEl>
                                          </p:spTgt>
                                        </p:tgtEl>
                                        <p:attrNameLst>
                                          <p:attrName>style.visibility</p:attrName>
                                        </p:attrNameLst>
                                      </p:cBhvr>
                                      <p:to>
                                        <p:strVal val="visible"/>
                                      </p:to>
                                    </p:set>
                                    <p:anim calcmode="lin" valueType="num">
                                      <p:cBhvr additive="base">
                                        <p:cTn id="60" dur="500" fill="hold"/>
                                        <p:tgtEl>
                                          <p:spTgt spid="1035">
                                            <p:txEl>
                                              <p:pRg st="0" end="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103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p:bldP spid="1030" grpId="0"/>
      <p:bldP spid="1031" grpId="0" build="p"/>
      <p:bldP spid="1032" grpId="0"/>
      <p:bldP spid="1033" grpId="0" build="p"/>
      <p:bldP spid="1034" grpId="0"/>
      <p:bldP spid="103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2"/>
        <p:cNvGrpSpPr/>
        <p:nvPr/>
      </p:nvGrpSpPr>
      <p:grpSpPr>
        <a:xfrm>
          <a:off x="0" y="0"/>
          <a:ext cx="0" cy="0"/>
          <a:chOff x="0" y="0"/>
          <a:chExt cx="0" cy="0"/>
        </a:xfrm>
      </p:grpSpPr>
      <p:pic>
        <p:nvPicPr>
          <p:cNvPr id="2353" name="Google Shape;2353;p69"/>
          <p:cNvPicPr preferRelativeResize="0"/>
          <p:nvPr/>
        </p:nvPicPr>
        <p:blipFill rotWithShape="1">
          <a:blip r:embed="rId3">
            <a:alphaModFix/>
          </a:blip>
          <a:srcRect l="24974" r="25805"/>
          <a:stretch/>
        </p:blipFill>
        <p:spPr>
          <a:xfrm>
            <a:off x="1250974" y="1355936"/>
            <a:ext cx="2571749" cy="3486001"/>
          </a:xfrm>
          <a:prstGeom prst="rect">
            <a:avLst/>
          </a:prstGeom>
          <a:noFill/>
          <a:ln>
            <a:noFill/>
          </a:ln>
        </p:spPr>
      </p:pic>
      <p:sp>
        <p:nvSpPr>
          <p:cNvPr id="2354" name="Google Shape;2354;p69"/>
          <p:cNvSpPr txBox="1">
            <a:spLocks noGrp="1"/>
          </p:cNvSpPr>
          <p:nvPr>
            <p:ph type="title"/>
          </p:nvPr>
        </p:nvSpPr>
        <p:spPr>
          <a:xfrm>
            <a:off x="4608696" y="716222"/>
            <a:ext cx="4365944" cy="80975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solidFill>
                  <a:srgbClr val="FF0000"/>
                </a:solidFill>
              </a:rPr>
              <a:t>06</a:t>
            </a:r>
            <a:r>
              <a:rPr lang="en-US" dirty="0" smtClean="0">
                <a:solidFill>
                  <a:schemeClr val="dk2"/>
                </a:solidFill>
              </a:rPr>
              <a:t> preventing diabetes </a:t>
            </a:r>
            <a:endParaRPr dirty="0">
              <a:solidFill>
                <a:schemeClr val="dk2"/>
              </a:solidFill>
            </a:endParaRPr>
          </a:p>
        </p:txBody>
      </p:sp>
      <p:sp>
        <p:nvSpPr>
          <p:cNvPr id="2355" name="Google Shape;2355;p69"/>
          <p:cNvSpPr txBox="1">
            <a:spLocks noGrp="1"/>
          </p:cNvSpPr>
          <p:nvPr>
            <p:ph type="subTitle" idx="1"/>
          </p:nvPr>
        </p:nvSpPr>
        <p:spPr>
          <a:xfrm>
            <a:off x="4017029" y="2648557"/>
            <a:ext cx="4957611" cy="1418213"/>
          </a:xfrm>
          <a:prstGeom prst="rect">
            <a:avLst/>
          </a:prstGeom>
        </p:spPr>
        <p:txBody>
          <a:bodyPr spcFirstLastPara="1" wrap="square" lIns="91425" tIns="91425" rIns="91425" bIns="91425" anchor="ctr" anchorCtr="0">
            <a:noAutofit/>
          </a:bodyPr>
          <a:lstStyle/>
          <a:p>
            <a:pPr lvl="0">
              <a:buFont typeface="Arial" panose="020B0604020202020204" pitchFamily="34" charset="0"/>
              <a:buChar char="•"/>
            </a:pPr>
            <a:r>
              <a:rPr lang="en-US" sz="2400" b="1" dirty="0" smtClean="0"/>
              <a:t>Control weight.</a:t>
            </a:r>
            <a:endParaRPr lang="en-US" sz="2400" b="1" dirty="0"/>
          </a:p>
          <a:p>
            <a:pPr lvl="0">
              <a:buFont typeface="Arial" panose="020B0604020202020204" pitchFamily="34" charset="0"/>
              <a:buChar char="•"/>
            </a:pPr>
            <a:r>
              <a:rPr lang="en-US" sz="2400" b="1" dirty="0"/>
              <a:t>Eat a healthy well-balanced diet.</a:t>
            </a:r>
          </a:p>
          <a:p>
            <a:pPr lvl="0">
              <a:buFont typeface="Arial" panose="020B0604020202020204" pitchFamily="34" charset="0"/>
              <a:buChar char="•"/>
            </a:pPr>
            <a:r>
              <a:rPr lang="en-US" sz="2400" b="1" dirty="0"/>
              <a:t>Get regular </a:t>
            </a:r>
            <a:r>
              <a:rPr lang="en-US" sz="2400" b="1" dirty="0" smtClean="0"/>
              <a:t>exercise.</a:t>
            </a:r>
            <a:endParaRPr lang="en-US" sz="2400" b="1" dirty="0"/>
          </a:p>
          <a:p>
            <a:pPr lvl="0">
              <a:buFont typeface="Arial" panose="020B0604020202020204" pitchFamily="34" charset="0"/>
              <a:buChar char="•"/>
            </a:pPr>
            <a:r>
              <a:rPr lang="en-US" sz="2400" b="1" dirty="0"/>
              <a:t>Have regular </a:t>
            </a:r>
            <a:r>
              <a:rPr lang="en-US" sz="2400" b="1" dirty="0" smtClean="0"/>
              <a:t>checkups.</a:t>
            </a:r>
            <a:endParaRPr lang="en-US" sz="2400" b="1" dirty="0"/>
          </a:p>
          <a:p>
            <a:pPr lvl="0">
              <a:buFont typeface="Arial" panose="020B0604020202020204" pitchFamily="34" charset="0"/>
              <a:buChar char="•"/>
            </a:pPr>
            <a:r>
              <a:rPr lang="en-US" sz="2400" b="1" dirty="0"/>
              <a:t>Do not smoke!</a:t>
            </a:r>
          </a:p>
          <a:p>
            <a:pPr lvl="0">
              <a:buFont typeface="Arial" panose="020B0604020202020204" pitchFamily="34" charset="0"/>
              <a:buChar char="•"/>
            </a:pPr>
            <a:r>
              <a:rPr lang="en-US" sz="2400" b="1" dirty="0"/>
              <a:t>Keep blood sugars </a:t>
            </a:r>
            <a:r>
              <a:rPr lang="en-US" sz="2400" b="1" dirty="0" smtClean="0"/>
              <a:t>normal.</a:t>
            </a:r>
            <a:endParaRPr lang="en-US" sz="2400" b="1" dirty="0"/>
          </a:p>
          <a:p>
            <a:pPr marL="285750" lvl="0" indent="-285750" algn="l" rtl="0">
              <a:spcBef>
                <a:spcPts val="0"/>
              </a:spcBef>
              <a:spcAft>
                <a:spcPts val="0"/>
              </a:spcAft>
              <a:buFont typeface="Arial" panose="020B0604020202020204" pitchFamily="34" charset="0"/>
              <a:buChar char="•"/>
            </a:pPr>
            <a:endParaRPr sz="2400" b="1" dirty="0"/>
          </a:p>
        </p:txBody>
      </p:sp>
      <p:grpSp>
        <p:nvGrpSpPr>
          <p:cNvPr id="2356" name="Google Shape;2356;p69"/>
          <p:cNvGrpSpPr/>
          <p:nvPr/>
        </p:nvGrpSpPr>
        <p:grpSpPr>
          <a:xfrm>
            <a:off x="1154412" y="638318"/>
            <a:ext cx="2766055" cy="3746951"/>
            <a:chOff x="2641950" y="3481825"/>
            <a:chExt cx="469125" cy="635475"/>
          </a:xfrm>
        </p:grpSpPr>
        <p:sp>
          <p:nvSpPr>
            <p:cNvPr id="2357" name="Google Shape;2357;p69"/>
            <p:cNvSpPr/>
            <p:nvPr/>
          </p:nvSpPr>
          <p:spPr>
            <a:xfrm>
              <a:off x="2641950" y="3481825"/>
              <a:ext cx="469125" cy="635475"/>
            </a:xfrm>
            <a:custGeom>
              <a:avLst/>
              <a:gdLst/>
              <a:ahLst/>
              <a:cxnLst/>
              <a:rect l="l" t="t" r="r" b="b"/>
              <a:pathLst>
                <a:path w="18765" h="25419" extrusionOk="0">
                  <a:moveTo>
                    <a:pt x="17861" y="1055"/>
                  </a:moveTo>
                  <a:lnTo>
                    <a:pt x="17861" y="24364"/>
                  </a:lnTo>
                  <a:lnTo>
                    <a:pt x="896" y="24364"/>
                  </a:lnTo>
                  <a:lnTo>
                    <a:pt x="896" y="1055"/>
                  </a:lnTo>
                  <a:close/>
                  <a:moveTo>
                    <a:pt x="419" y="1"/>
                  </a:moveTo>
                  <a:cubicBezTo>
                    <a:pt x="185" y="1"/>
                    <a:pt x="1" y="193"/>
                    <a:pt x="1" y="428"/>
                  </a:cubicBezTo>
                  <a:lnTo>
                    <a:pt x="1" y="24992"/>
                  </a:lnTo>
                  <a:cubicBezTo>
                    <a:pt x="1" y="25226"/>
                    <a:pt x="185" y="25418"/>
                    <a:pt x="419" y="25418"/>
                  </a:cubicBezTo>
                  <a:lnTo>
                    <a:pt x="18338" y="25418"/>
                  </a:lnTo>
                  <a:cubicBezTo>
                    <a:pt x="18572" y="25418"/>
                    <a:pt x="18764" y="25226"/>
                    <a:pt x="18764" y="24992"/>
                  </a:cubicBezTo>
                  <a:lnTo>
                    <a:pt x="18764" y="428"/>
                  </a:lnTo>
                  <a:cubicBezTo>
                    <a:pt x="18764" y="193"/>
                    <a:pt x="18572" y="1"/>
                    <a:pt x="183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69"/>
            <p:cNvSpPr/>
            <p:nvPr/>
          </p:nvSpPr>
          <p:spPr>
            <a:xfrm>
              <a:off x="2872325" y="3491050"/>
              <a:ext cx="8175" cy="7975"/>
            </a:xfrm>
            <a:custGeom>
              <a:avLst/>
              <a:gdLst/>
              <a:ahLst/>
              <a:cxnLst/>
              <a:rect l="l" t="t" r="r" b="b"/>
              <a:pathLst>
                <a:path w="327" h="319" extrusionOk="0">
                  <a:moveTo>
                    <a:pt x="168" y="0"/>
                  </a:moveTo>
                  <a:cubicBezTo>
                    <a:pt x="75" y="0"/>
                    <a:pt x="0" y="76"/>
                    <a:pt x="0" y="159"/>
                  </a:cubicBezTo>
                  <a:cubicBezTo>
                    <a:pt x="0" y="251"/>
                    <a:pt x="75" y="318"/>
                    <a:pt x="168" y="318"/>
                  </a:cubicBezTo>
                  <a:cubicBezTo>
                    <a:pt x="251" y="318"/>
                    <a:pt x="327" y="251"/>
                    <a:pt x="327" y="159"/>
                  </a:cubicBezTo>
                  <a:cubicBezTo>
                    <a:pt x="327" y="76"/>
                    <a:pt x="251" y="0"/>
                    <a:pt x="1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59" name="Google Shape;2359;p69"/>
          <p:cNvSpPr/>
          <p:nvPr/>
        </p:nvSpPr>
        <p:spPr>
          <a:xfrm>
            <a:off x="4378550" y="120397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مربع نص 8"/>
          <p:cNvSpPr txBox="1"/>
          <p:nvPr/>
        </p:nvSpPr>
        <p:spPr>
          <a:xfrm>
            <a:off x="8613410" y="4743390"/>
            <a:ext cx="530590" cy="400110"/>
          </a:xfrm>
          <a:prstGeom prst="rect">
            <a:avLst/>
          </a:prstGeom>
          <a:noFill/>
        </p:spPr>
        <p:txBody>
          <a:bodyPr wrap="square" rtlCol="1">
            <a:spAutoFit/>
          </a:bodyPr>
          <a:lstStyle/>
          <a:p>
            <a:r>
              <a:rPr lang="en-US" sz="2000" b="1" dirty="0" smtClean="0">
                <a:solidFill>
                  <a:schemeClr val="accent6"/>
                </a:solidFill>
              </a:rPr>
              <a:t>13</a:t>
            </a:r>
            <a:endParaRPr lang="ar-LY" sz="2000" b="1" dirty="0">
              <a:solidFill>
                <a:schemeClr val="accent6"/>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356"/>
                                        </p:tgtEl>
                                        <p:attrNameLst>
                                          <p:attrName>style.visibility</p:attrName>
                                        </p:attrNameLst>
                                      </p:cBhvr>
                                      <p:to>
                                        <p:strVal val="visible"/>
                                      </p:to>
                                    </p:set>
                                    <p:animEffect transition="in" filter="circle(in)">
                                      <p:cBhvr>
                                        <p:cTn id="7" dur="2000"/>
                                        <p:tgtEl>
                                          <p:spTgt spid="2356"/>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354"/>
                                        </p:tgtEl>
                                        <p:attrNameLst>
                                          <p:attrName>style.visibility</p:attrName>
                                        </p:attrNameLst>
                                      </p:cBhvr>
                                      <p:to>
                                        <p:strVal val="visible"/>
                                      </p:to>
                                    </p:set>
                                    <p:animEffect transition="in" filter="fade">
                                      <p:cBhvr>
                                        <p:cTn id="12" dur="2000"/>
                                        <p:tgtEl>
                                          <p:spTgt spid="2354"/>
                                        </p:tgtEl>
                                      </p:cBhvr>
                                    </p:animEffect>
                                    <p:anim calcmode="lin" valueType="num">
                                      <p:cBhvr>
                                        <p:cTn id="13" dur="2000" fill="hold"/>
                                        <p:tgtEl>
                                          <p:spTgt spid="2354"/>
                                        </p:tgtEl>
                                        <p:attrNameLst>
                                          <p:attrName>ppt_w</p:attrName>
                                        </p:attrNameLst>
                                      </p:cBhvr>
                                      <p:tavLst>
                                        <p:tav tm="0" fmla="#ppt_w*sin(2.5*pi*$)">
                                          <p:val>
                                            <p:fltVal val="0"/>
                                          </p:val>
                                        </p:tav>
                                        <p:tav tm="100000">
                                          <p:val>
                                            <p:fltVal val="1"/>
                                          </p:val>
                                        </p:tav>
                                      </p:tavLst>
                                    </p:anim>
                                    <p:anim calcmode="lin" valueType="num">
                                      <p:cBhvr>
                                        <p:cTn id="14" dur="2000" fill="hold"/>
                                        <p:tgtEl>
                                          <p:spTgt spid="235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55">
                                            <p:txEl>
                                              <p:pRg st="0" end="0"/>
                                            </p:txEl>
                                          </p:spTgt>
                                        </p:tgtEl>
                                        <p:attrNameLst>
                                          <p:attrName>style.visibility</p:attrName>
                                        </p:attrNameLst>
                                      </p:cBhvr>
                                      <p:to>
                                        <p:strVal val="visible"/>
                                      </p:to>
                                    </p:set>
                                    <p:anim calcmode="lin" valueType="num">
                                      <p:cBhvr additive="base">
                                        <p:cTn id="19" dur="500" fill="hold"/>
                                        <p:tgtEl>
                                          <p:spTgt spid="235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55">
                                            <p:txEl>
                                              <p:pRg st="1" end="1"/>
                                            </p:txEl>
                                          </p:spTgt>
                                        </p:tgtEl>
                                        <p:attrNameLst>
                                          <p:attrName>style.visibility</p:attrName>
                                        </p:attrNameLst>
                                      </p:cBhvr>
                                      <p:to>
                                        <p:strVal val="visible"/>
                                      </p:to>
                                    </p:set>
                                    <p:anim calcmode="lin" valueType="num">
                                      <p:cBhvr additive="base">
                                        <p:cTn id="25" dur="500" fill="hold"/>
                                        <p:tgtEl>
                                          <p:spTgt spid="235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355">
                                            <p:txEl>
                                              <p:pRg st="2" end="2"/>
                                            </p:txEl>
                                          </p:spTgt>
                                        </p:tgtEl>
                                        <p:attrNameLst>
                                          <p:attrName>style.visibility</p:attrName>
                                        </p:attrNameLst>
                                      </p:cBhvr>
                                      <p:to>
                                        <p:strVal val="visible"/>
                                      </p:to>
                                    </p:set>
                                    <p:anim calcmode="lin" valueType="num">
                                      <p:cBhvr additive="base">
                                        <p:cTn id="31" dur="500" fill="hold"/>
                                        <p:tgtEl>
                                          <p:spTgt spid="235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3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55">
                                            <p:txEl>
                                              <p:pRg st="3" end="3"/>
                                            </p:txEl>
                                          </p:spTgt>
                                        </p:tgtEl>
                                        <p:attrNameLst>
                                          <p:attrName>style.visibility</p:attrName>
                                        </p:attrNameLst>
                                      </p:cBhvr>
                                      <p:to>
                                        <p:strVal val="visible"/>
                                      </p:to>
                                    </p:set>
                                    <p:anim calcmode="lin" valueType="num">
                                      <p:cBhvr additive="base">
                                        <p:cTn id="37" dur="500" fill="hold"/>
                                        <p:tgtEl>
                                          <p:spTgt spid="2355">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3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55">
                                            <p:txEl>
                                              <p:pRg st="4" end="4"/>
                                            </p:txEl>
                                          </p:spTgt>
                                        </p:tgtEl>
                                        <p:attrNameLst>
                                          <p:attrName>style.visibility</p:attrName>
                                        </p:attrNameLst>
                                      </p:cBhvr>
                                      <p:to>
                                        <p:strVal val="visible"/>
                                      </p:to>
                                    </p:set>
                                    <p:anim calcmode="lin" valueType="num">
                                      <p:cBhvr additive="base">
                                        <p:cTn id="43" dur="500" fill="hold"/>
                                        <p:tgtEl>
                                          <p:spTgt spid="2355">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35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355">
                                            <p:txEl>
                                              <p:pRg st="5" end="5"/>
                                            </p:txEl>
                                          </p:spTgt>
                                        </p:tgtEl>
                                        <p:attrNameLst>
                                          <p:attrName>style.visibility</p:attrName>
                                        </p:attrNameLst>
                                      </p:cBhvr>
                                      <p:to>
                                        <p:strVal val="visible"/>
                                      </p:to>
                                    </p:set>
                                    <p:anim calcmode="lin" valueType="num">
                                      <p:cBhvr additive="base">
                                        <p:cTn id="49" dur="500" fill="hold"/>
                                        <p:tgtEl>
                                          <p:spTgt spid="2355">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35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4" grpId="0"/>
      <p:bldP spid="235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96"/>
        <p:cNvGrpSpPr/>
        <p:nvPr/>
      </p:nvGrpSpPr>
      <p:grpSpPr>
        <a:xfrm>
          <a:off x="0" y="0"/>
          <a:ext cx="0" cy="0"/>
          <a:chOff x="0" y="0"/>
          <a:chExt cx="0" cy="0"/>
        </a:xfrm>
      </p:grpSpPr>
      <p:sp>
        <p:nvSpPr>
          <p:cNvPr id="2397" name="Google Shape;2397;p72"/>
          <p:cNvSpPr txBox="1">
            <a:spLocks noGrp="1"/>
          </p:cNvSpPr>
          <p:nvPr>
            <p:ph type="title"/>
          </p:nvPr>
        </p:nvSpPr>
        <p:spPr>
          <a:xfrm>
            <a:off x="713225" y="368825"/>
            <a:ext cx="7721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CONCLUSION</a:t>
            </a:r>
            <a:endParaRPr dirty="0"/>
          </a:p>
        </p:txBody>
      </p:sp>
      <p:sp>
        <p:nvSpPr>
          <p:cNvPr id="2398" name="Google Shape;2398;p72"/>
          <p:cNvSpPr txBox="1">
            <a:spLocks noGrp="1"/>
          </p:cNvSpPr>
          <p:nvPr>
            <p:ph type="body" idx="1"/>
          </p:nvPr>
        </p:nvSpPr>
        <p:spPr>
          <a:xfrm flipH="1">
            <a:off x="340818" y="1254132"/>
            <a:ext cx="5817110" cy="3023863"/>
          </a:xfrm>
          <a:prstGeom prst="rect">
            <a:avLst/>
          </a:prstGeom>
        </p:spPr>
        <p:txBody>
          <a:bodyPr spcFirstLastPara="1" wrap="square" lIns="91425" tIns="91425" rIns="91425" bIns="91425" anchor="t" anchorCtr="0">
            <a:noAutofit/>
          </a:bodyPr>
          <a:lstStyle/>
          <a:p>
            <a:pPr marL="127000" lvl="0" indent="0" algn="just" rtl="0">
              <a:lnSpc>
                <a:spcPct val="150000"/>
              </a:lnSpc>
              <a:spcBef>
                <a:spcPts val="1000"/>
              </a:spcBef>
              <a:spcAft>
                <a:spcPts val="0"/>
              </a:spcAft>
              <a:buClr>
                <a:schemeClr val="dk1"/>
              </a:buClr>
              <a:buSzPts val="1600"/>
              <a:buNone/>
            </a:pPr>
            <a:r>
              <a:rPr lang="en-US" sz="2400" b="1" dirty="0" smtClean="0"/>
              <a:t>We had a deep insight at diabetes and its causes risk , and now everyone of us knows the tips and tools for facing and preventing the disease for better life .</a:t>
            </a:r>
            <a:endParaRPr sz="2400" b="1" dirty="0"/>
          </a:p>
        </p:txBody>
      </p:sp>
      <p:grpSp>
        <p:nvGrpSpPr>
          <p:cNvPr id="2399" name="Google Shape;2399;p72"/>
          <p:cNvGrpSpPr/>
          <p:nvPr/>
        </p:nvGrpSpPr>
        <p:grpSpPr>
          <a:xfrm rot="-626794" flipH="1">
            <a:off x="7133599" y="3326700"/>
            <a:ext cx="1256729" cy="1545962"/>
            <a:chOff x="-6040512" y="733529"/>
            <a:chExt cx="1401404" cy="1723744"/>
          </a:xfrm>
        </p:grpSpPr>
        <p:sp>
          <p:nvSpPr>
            <p:cNvPr id="2400" name="Google Shape;2400;p72"/>
            <p:cNvSpPr/>
            <p:nvPr/>
          </p:nvSpPr>
          <p:spPr>
            <a:xfrm>
              <a:off x="-5035046" y="1440650"/>
              <a:ext cx="28404" cy="21198"/>
            </a:xfrm>
            <a:custGeom>
              <a:avLst/>
              <a:gdLst/>
              <a:ahLst/>
              <a:cxnLst/>
              <a:rect l="l" t="t" r="r" b="b"/>
              <a:pathLst>
                <a:path w="812" h="606" extrusionOk="0">
                  <a:moveTo>
                    <a:pt x="444" y="0"/>
                  </a:moveTo>
                  <a:cubicBezTo>
                    <a:pt x="0" y="32"/>
                    <a:pt x="69" y="606"/>
                    <a:pt x="305" y="606"/>
                  </a:cubicBezTo>
                  <a:cubicBezTo>
                    <a:pt x="318" y="606"/>
                    <a:pt x="331" y="604"/>
                    <a:pt x="344" y="601"/>
                  </a:cubicBezTo>
                  <a:cubicBezTo>
                    <a:pt x="511" y="601"/>
                    <a:pt x="811" y="67"/>
                    <a:pt x="511"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72"/>
            <p:cNvSpPr/>
            <p:nvPr/>
          </p:nvSpPr>
          <p:spPr>
            <a:xfrm>
              <a:off x="-4985690" y="1246966"/>
              <a:ext cx="59536" cy="38513"/>
            </a:xfrm>
            <a:custGeom>
              <a:avLst/>
              <a:gdLst/>
              <a:ahLst/>
              <a:cxnLst/>
              <a:rect l="l" t="t" r="r" b="b"/>
              <a:pathLst>
                <a:path w="1702" h="1101" extrusionOk="0">
                  <a:moveTo>
                    <a:pt x="734" y="0"/>
                  </a:moveTo>
                  <a:cubicBezTo>
                    <a:pt x="467" y="34"/>
                    <a:pt x="0" y="467"/>
                    <a:pt x="267" y="867"/>
                  </a:cubicBezTo>
                  <a:cubicBezTo>
                    <a:pt x="334" y="1001"/>
                    <a:pt x="501" y="1101"/>
                    <a:pt x="668" y="1101"/>
                  </a:cubicBezTo>
                  <a:cubicBezTo>
                    <a:pt x="901" y="1068"/>
                    <a:pt x="1168" y="1001"/>
                    <a:pt x="1401" y="934"/>
                  </a:cubicBezTo>
                  <a:cubicBezTo>
                    <a:pt x="1702" y="867"/>
                    <a:pt x="1635" y="434"/>
                    <a:pt x="1468" y="200"/>
                  </a:cubicBezTo>
                  <a:cubicBezTo>
                    <a:pt x="1368" y="67"/>
                    <a:pt x="1201" y="0"/>
                    <a:pt x="106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72"/>
            <p:cNvSpPr/>
            <p:nvPr/>
          </p:nvSpPr>
          <p:spPr>
            <a:xfrm>
              <a:off x="-5170034" y="1329798"/>
              <a:ext cx="135373" cy="84057"/>
            </a:xfrm>
            <a:custGeom>
              <a:avLst/>
              <a:gdLst/>
              <a:ahLst/>
              <a:cxnLst/>
              <a:rect l="l" t="t" r="r" b="b"/>
              <a:pathLst>
                <a:path w="3870" h="2403" extrusionOk="0">
                  <a:moveTo>
                    <a:pt x="1234" y="1"/>
                  </a:moveTo>
                  <a:cubicBezTo>
                    <a:pt x="934" y="1"/>
                    <a:pt x="701" y="201"/>
                    <a:pt x="701" y="501"/>
                  </a:cubicBezTo>
                  <a:cubicBezTo>
                    <a:pt x="667" y="935"/>
                    <a:pt x="434" y="834"/>
                    <a:pt x="567" y="1235"/>
                  </a:cubicBezTo>
                  <a:cubicBezTo>
                    <a:pt x="667" y="1668"/>
                    <a:pt x="0" y="1768"/>
                    <a:pt x="100" y="1969"/>
                  </a:cubicBezTo>
                  <a:cubicBezTo>
                    <a:pt x="100" y="2035"/>
                    <a:pt x="133" y="2069"/>
                    <a:pt x="200" y="2069"/>
                  </a:cubicBezTo>
                  <a:cubicBezTo>
                    <a:pt x="211" y="2072"/>
                    <a:pt x="224" y="2074"/>
                    <a:pt x="239" y="2074"/>
                  </a:cubicBezTo>
                  <a:cubicBezTo>
                    <a:pt x="359" y="2074"/>
                    <a:pt x="589" y="1969"/>
                    <a:pt x="767" y="1969"/>
                  </a:cubicBezTo>
                  <a:cubicBezTo>
                    <a:pt x="1067" y="1969"/>
                    <a:pt x="701" y="2369"/>
                    <a:pt x="1067" y="2402"/>
                  </a:cubicBezTo>
                  <a:cubicBezTo>
                    <a:pt x="1434" y="2369"/>
                    <a:pt x="1768" y="2169"/>
                    <a:pt x="2001" y="1902"/>
                  </a:cubicBezTo>
                  <a:cubicBezTo>
                    <a:pt x="2068" y="1768"/>
                    <a:pt x="2202" y="1702"/>
                    <a:pt x="2368" y="1702"/>
                  </a:cubicBezTo>
                  <a:cubicBezTo>
                    <a:pt x="2468" y="1735"/>
                    <a:pt x="2602" y="1768"/>
                    <a:pt x="2702" y="1869"/>
                  </a:cubicBezTo>
                  <a:cubicBezTo>
                    <a:pt x="2902" y="2002"/>
                    <a:pt x="3136" y="2069"/>
                    <a:pt x="3369" y="2069"/>
                  </a:cubicBezTo>
                  <a:cubicBezTo>
                    <a:pt x="3603" y="2069"/>
                    <a:pt x="3803" y="2002"/>
                    <a:pt x="3836" y="1902"/>
                  </a:cubicBezTo>
                  <a:cubicBezTo>
                    <a:pt x="3869" y="1635"/>
                    <a:pt x="3036" y="1535"/>
                    <a:pt x="3069" y="1268"/>
                  </a:cubicBezTo>
                  <a:cubicBezTo>
                    <a:pt x="3136" y="1001"/>
                    <a:pt x="2268" y="801"/>
                    <a:pt x="2001" y="634"/>
                  </a:cubicBezTo>
                  <a:cubicBezTo>
                    <a:pt x="1735" y="468"/>
                    <a:pt x="1301" y="401"/>
                    <a:pt x="1301" y="134"/>
                  </a:cubicBezTo>
                  <a:cubicBezTo>
                    <a:pt x="1334" y="67"/>
                    <a:pt x="1268" y="1"/>
                    <a:pt x="1234"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72"/>
            <p:cNvSpPr/>
            <p:nvPr/>
          </p:nvSpPr>
          <p:spPr>
            <a:xfrm>
              <a:off x="-5111198" y="1419592"/>
              <a:ext cx="48377" cy="24801"/>
            </a:xfrm>
            <a:custGeom>
              <a:avLst/>
              <a:gdLst/>
              <a:ahLst/>
              <a:cxnLst/>
              <a:rect l="l" t="t" r="r" b="b"/>
              <a:pathLst>
                <a:path w="1383" h="709" extrusionOk="0">
                  <a:moveTo>
                    <a:pt x="1218" y="0"/>
                  </a:moveTo>
                  <a:cubicBezTo>
                    <a:pt x="884" y="0"/>
                    <a:pt x="1" y="412"/>
                    <a:pt x="386" y="669"/>
                  </a:cubicBezTo>
                  <a:cubicBezTo>
                    <a:pt x="420" y="703"/>
                    <a:pt x="486" y="703"/>
                    <a:pt x="553" y="703"/>
                  </a:cubicBezTo>
                  <a:cubicBezTo>
                    <a:pt x="574" y="706"/>
                    <a:pt x="596" y="708"/>
                    <a:pt x="618" y="708"/>
                  </a:cubicBezTo>
                  <a:cubicBezTo>
                    <a:pt x="973" y="708"/>
                    <a:pt x="1383" y="226"/>
                    <a:pt x="1320" y="69"/>
                  </a:cubicBezTo>
                  <a:cubicBezTo>
                    <a:pt x="1320" y="35"/>
                    <a:pt x="1287" y="2"/>
                    <a:pt x="1253" y="2"/>
                  </a:cubicBezTo>
                  <a:cubicBezTo>
                    <a:pt x="1242" y="1"/>
                    <a:pt x="1231" y="0"/>
                    <a:pt x="121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72"/>
            <p:cNvSpPr/>
            <p:nvPr/>
          </p:nvSpPr>
          <p:spPr>
            <a:xfrm>
              <a:off x="-6040512" y="972128"/>
              <a:ext cx="1401404" cy="1485146"/>
            </a:xfrm>
            <a:custGeom>
              <a:avLst/>
              <a:gdLst/>
              <a:ahLst/>
              <a:cxnLst/>
              <a:rect l="l" t="t" r="r" b="b"/>
              <a:pathLst>
                <a:path w="40063" h="42457" extrusionOk="0">
                  <a:moveTo>
                    <a:pt x="12136" y="0"/>
                  </a:moveTo>
                  <a:cubicBezTo>
                    <a:pt x="11156" y="0"/>
                    <a:pt x="10239" y="625"/>
                    <a:pt x="9908" y="1619"/>
                  </a:cubicBezTo>
                  <a:lnTo>
                    <a:pt x="368" y="30707"/>
                  </a:lnTo>
                  <a:cubicBezTo>
                    <a:pt x="1" y="31874"/>
                    <a:pt x="568" y="33142"/>
                    <a:pt x="1735" y="33609"/>
                  </a:cubicBezTo>
                  <a:lnTo>
                    <a:pt x="22850" y="42282"/>
                  </a:lnTo>
                  <a:cubicBezTo>
                    <a:pt x="23146" y="42400"/>
                    <a:pt x="23451" y="42456"/>
                    <a:pt x="23749" y="42456"/>
                  </a:cubicBezTo>
                  <a:cubicBezTo>
                    <a:pt x="24628" y="42456"/>
                    <a:pt x="25454" y="41969"/>
                    <a:pt x="25852" y="41148"/>
                  </a:cubicBezTo>
                  <a:lnTo>
                    <a:pt x="39462" y="13728"/>
                  </a:lnTo>
                  <a:cubicBezTo>
                    <a:pt x="40063" y="12494"/>
                    <a:pt x="39495" y="11026"/>
                    <a:pt x="38228" y="10492"/>
                  </a:cubicBezTo>
                  <a:lnTo>
                    <a:pt x="13043" y="185"/>
                  </a:lnTo>
                  <a:cubicBezTo>
                    <a:pt x="12745" y="59"/>
                    <a:pt x="12437" y="0"/>
                    <a:pt x="121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72"/>
            <p:cNvSpPr/>
            <p:nvPr/>
          </p:nvSpPr>
          <p:spPr>
            <a:xfrm>
              <a:off x="-5760462" y="1183232"/>
              <a:ext cx="927670" cy="754169"/>
            </a:xfrm>
            <a:custGeom>
              <a:avLst/>
              <a:gdLst/>
              <a:ahLst/>
              <a:cxnLst/>
              <a:rect l="l" t="t" r="r" b="b"/>
              <a:pathLst>
                <a:path w="26520" h="21560" extrusionOk="0">
                  <a:moveTo>
                    <a:pt x="5634" y="0"/>
                  </a:moveTo>
                  <a:cubicBezTo>
                    <a:pt x="4898" y="0"/>
                    <a:pt x="4203" y="464"/>
                    <a:pt x="3970" y="1188"/>
                  </a:cubicBezTo>
                  <a:lnTo>
                    <a:pt x="301" y="12096"/>
                  </a:lnTo>
                  <a:cubicBezTo>
                    <a:pt x="0" y="12963"/>
                    <a:pt x="434" y="13897"/>
                    <a:pt x="1268" y="14264"/>
                  </a:cubicBezTo>
                  <a:lnTo>
                    <a:pt x="18814" y="21436"/>
                  </a:lnTo>
                  <a:cubicBezTo>
                    <a:pt x="19022" y="21520"/>
                    <a:pt x="19239" y="21559"/>
                    <a:pt x="19453" y="21559"/>
                  </a:cubicBezTo>
                  <a:cubicBezTo>
                    <a:pt x="20096" y="21559"/>
                    <a:pt x="20715" y="21203"/>
                    <a:pt x="21015" y="20602"/>
                  </a:cubicBezTo>
                  <a:lnTo>
                    <a:pt x="26052" y="10262"/>
                  </a:lnTo>
                  <a:cubicBezTo>
                    <a:pt x="26519" y="9328"/>
                    <a:pt x="26086" y="8260"/>
                    <a:pt x="25152" y="7860"/>
                  </a:cubicBezTo>
                  <a:lnTo>
                    <a:pt x="6271" y="121"/>
                  </a:lnTo>
                  <a:cubicBezTo>
                    <a:pt x="6062" y="39"/>
                    <a:pt x="5846" y="0"/>
                    <a:pt x="5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72"/>
            <p:cNvSpPr/>
            <p:nvPr/>
          </p:nvSpPr>
          <p:spPr>
            <a:xfrm>
              <a:off x="-5649610" y="1299471"/>
              <a:ext cx="550760" cy="479611"/>
            </a:xfrm>
            <a:custGeom>
              <a:avLst/>
              <a:gdLst/>
              <a:ahLst/>
              <a:cxnLst/>
              <a:rect l="l" t="t" r="r" b="b"/>
              <a:pathLst>
                <a:path w="15745" h="13711" extrusionOk="0">
                  <a:moveTo>
                    <a:pt x="10875" y="0"/>
                  </a:moveTo>
                  <a:lnTo>
                    <a:pt x="0" y="11709"/>
                  </a:lnTo>
                  <a:lnTo>
                    <a:pt x="4870" y="13710"/>
                  </a:lnTo>
                  <a:lnTo>
                    <a:pt x="15745" y="2002"/>
                  </a:lnTo>
                  <a:lnTo>
                    <a:pt x="10875" y="0"/>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72"/>
            <p:cNvSpPr/>
            <p:nvPr/>
          </p:nvSpPr>
          <p:spPr>
            <a:xfrm>
              <a:off x="-5408073" y="1398639"/>
              <a:ext cx="490105" cy="453935"/>
            </a:xfrm>
            <a:custGeom>
              <a:avLst/>
              <a:gdLst/>
              <a:ahLst/>
              <a:cxnLst/>
              <a:rect l="l" t="t" r="r" b="b"/>
              <a:pathLst>
                <a:path w="14011" h="12977" extrusionOk="0">
                  <a:moveTo>
                    <a:pt x="10875" y="1"/>
                  </a:moveTo>
                  <a:lnTo>
                    <a:pt x="0" y="11709"/>
                  </a:lnTo>
                  <a:lnTo>
                    <a:pt x="3136" y="12977"/>
                  </a:lnTo>
                  <a:lnTo>
                    <a:pt x="14010" y="1268"/>
                  </a:lnTo>
                  <a:lnTo>
                    <a:pt x="10875" y="1"/>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72"/>
            <p:cNvSpPr/>
            <p:nvPr/>
          </p:nvSpPr>
          <p:spPr>
            <a:xfrm>
              <a:off x="-5632120" y="1905044"/>
              <a:ext cx="262560" cy="252066"/>
            </a:xfrm>
            <a:custGeom>
              <a:avLst/>
              <a:gdLst/>
              <a:ahLst/>
              <a:cxnLst/>
              <a:rect l="l" t="t" r="r" b="b"/>
              <a:pathLst>
                <a:path w="7506" h="7206" extrusionOk="0">
                  <a:moveTo>
                    <a:pt x="2035" y="1"/>
                  </a:moveTo>
                  <a:lnTo>
                    <a:pt x="1" y="4971"/>
                  </a:lnTo>
                  <a:lnTo>
                    <a:pt x="5471" y="7206"/>
                  </a:lnTo>
                  <a:lnTo>
                    <a:pt x="7506" y="2236"/>
                  </a:lnTo>
                  <a:lnTo>
                    <a:pt x="203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72"/>
            <p:cNvSpPr/>
            <p:nvPr/>
          </p:nvSpPr>
          <p:spPr>
            <a:xfrm>
              <a:off x="-5385931" y="2006556"/>
              <a:ext cx="271935" cy="248988"/>
            </a:xfrm>
            <a:custGeom>
              <a:avLst/>
              <a:gdLst/>
              <a:ahLst/>
              <a:cxnLst/>
              <a:rect l="l" t="t" r="r" b="b"/>
              <a:pathLst>
                <a:path w="7774" h="7118" extrusionOk="0">
                  <a:moveTo>
                    <a:pt x="2036" y="1"/>
                  </a:moveTo>
                  <a:lnTo>
                    <a:pt x="1" y="4938"/>
                  </a:lnTo>
                  <a:lnTo>
                    <a:pt x="5171" y="7072"/>
                  </a:lnTo>
                  <a:cubicBezTo>
                    <a:pt x="5255" y="7103"/>
                    <a:pt x="5344" y="7118"/>
                    <a:pt x="5433" y="7118"/>
                  </a:cubicBezTo>
                  <a:cubicBezTo>
                    <a:pt x="5734" y="7118"/>
                    <a:pt x="6036" y="6948"/>
                    <a:pt x="6139" y="6639"/>
                  </a:cubicBezTo>
                  <a:lnTo>
                    <a:pt x="7606" y="3070"/>
                  </a:lnTo>
                  <a:cubicBezTo>
                    <a:pt x="7773" y="2703"/>
                    <a:pt x="7573" y="2269"/>
                    <a:pt x="7206" y="2102"/>
                  </a:cubicBezTo>
                  <a:lnTo>
                    <a:pt x="2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72"/>
            <p:cNvSpPr/>
            <p:nvPr/>
          </p:nvSpPr>
          <p:spPr>
            <a:xfrm>
              <a:off x="-5886495" y="1807135"/>
              <a:ext cx="270745" cy="249652"/>
            </a:xfrm>
            <a:custGeom>
              <a:avLst/>
              <a:gdLst/>
              <a:ahLst/>
              <a:cxnLst/>
              <a:rect l="l" t="t" r="r" b="b"/>
              <a:pathLst>
                <a:path w="7740" h="7137" extrusionOk="0">
                  <a:moveTo>
                    <a:pt x="2289" y="0"/>
                  </a:moveTo>
                  <a:cubicBezTo>
                    <a:pt x="1995" y="0"/>
                    <a:pt x="1725" y="168"/>
                    <a:pt x="1602" y="465"/>
                  </a:cubicBezTo>
                  <a:lnTo>
                    <a:pt x="134" y="4034"/>
                  </a:lnTo>
                  <a:cubicBezTo>
                    <a:pt x="1" y="4401"/>
                    <a:pt x="168" y="4868"/>
                    <a:pt x="568" y="5001"/>
                  </a:cubicBezTo>
                  <a:lnTo>
                    <a:pt x="5738" y="7136"/>
                  </a:lnTo>
                  <a:lnTo>
                    <a:pt x="7740" y="2166"/>
                  </a:lnTo>
                  <a:lnTo>
                    <a:pt x="2603" y="64"/>
                  </a:lnTo>
                  <a:cubicBezTo>
                    <a:pt x="2498" y="21"/>
                    <a:pt x="2392" y="0"/>
                    <a:pt x="22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72"/>
            <p:cNvSpPr/>
            <p:nvPr/>
          </p:nvSpPr>
          <p:spPr>
            <a:xfrm>
              <a:off x="-5305407" y="1103443"/>
              <a:ext cx="297575" cy="175040"/>
            </a:xfrm>
            <a:custGeom>
              <a:avLst/>
              <a:gdLst/>
              <a:ahLst/>
              <a:cxnLst/>
              <a:rect l="l" t="t" r="r" b="b"/>
              <a:pathLst>
                <a:path w="8507" h="5004" extrusionOk="0">
                  <a:moveTo>
                    <a:pt x="734" y="0"/>
                  </a:moveTo>
                  <a:lnTo>
                    <a:pt x="1" y="1802"/>
                  </a:lnTo>
                  <a:lnTo>
                    <a:pt x="7773" y="5004"/>
                  </a:lnTo>
                  <a:lnTo>
                    <a:pt x="8507" y="3203"/>
                  </a:lnTo>
                  <a:lnTo>
                    <a:pt x="7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72"/>
            <p:cNvSpPr/>
            <p:nvPr/>
          </p:nvSpPr>
          <p:spPr>
            <a:xfrm>
              <a:off x="-5238910" y="733529"/>
              <a:ext cx="350115" cy="464464"/>
            </a:xfrm>
            <a:custGeom>
              <a:avLst/>
              <a:gdLst/>
              <a:ahLst/>
              <a:cxnLst/>
              <a:rect l="l" t="t" r="r" b="b"/>
              <a:pathLst>
                <a:path w="10009" h="13278" extrusionOk="0">
                  <a:moveTo>
                    <a:pt x="4538" y="1"/>
                  </a:moveTo>
                  <a:lnTo>
                    <a:pt x="1" y="11042"/>
                  </a:lnTo>
                  <a:lnTo>
                    <a:pt x="5472" y="13277"/>
                  </a:lnTo>
                  <a:lnTo>
                    <a:pt x="10008" y="2236"/>
                  </a:lnTo>
                  <a:lnTo>
                    <a:pt x="45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3" name="Google Shape;2413;p72"/>
          <p:cNvSpPr/>
          <p:nvPr/>
        </p:nvSpPr>
        <p:spPr>
          <a:xfrm flipH="1">
            <a:off x="6810084" y="4053759"/>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14" name="Google Shape;2414;p72"/>
          <p:cNvGrpSpPr/>
          <p:nvPr/>
        </p:nvGrpSpPr>
        <p:grpSpPr>
          <a:xfrm rot="-5400000">
            <a:off x="6743170" y="1383595"/>
            <a:ext cx="1456264" cy="2347695"/>
            <a:chOff x="6358316" y="756641"/>
            <a:chExt cx="1667923" cy="4618010"/>
          </a:xfrm>
        </p:grpSpPr>
        <p:grpSp>
          <p:nvGrpSpPr>
            <p:cNvPr id="2415" name="Google Shape;2415;p72"/>
            <p:cNvGrpSpPr/>
            <p:nvPr/>
          </p:nvGrpSpPr>
          <p:grpSpPr>
            <a:xfrm flipH="1">
              <a:off x="6363558" y="756641"/>
              <a:ext cx="1662681" cy="4618010"/>
              <a:chOff x="1183630" y="885542"/>
              <a:chExt cx="1787637" cy="4965068"/>
            </a:xfrm>
          </p:grpSpPr>
          <p:sp>
            <p:nvSpPr>
              <p:cNvPr id="2416" name="Google Shape;2416;p72"/>
              <p:cNvSpPr/>
              <p:nvPr/>
            </p:nvSpPr>
            <p:spPr>
              <a:xfrm>
                <a:off x="2034070" y="2216492"/>
                <a:ext cx="21870" cy="32758"/>
              </a:xfrm>
              <a:custGeom>
                <a:avLst/>
                <a:gdLst/>
                <a:ahLst/>
                <a:cxnLst/>
                <a:rect l="l" t="t" r="r" b="b"/>
                <a:pathLst>
                  <a:path w="695" h="1041" extrusionOk="0">
                    <a:moveTo>
                      <a:pt x="537" y="1"/>
                    </a:moveTo>
                    <a:cubicBezTo>
                      <a:pt x="459" y="1"/>
                      <a:pt x="441" y="153"/>
                      <a:pt x="228" y="305"/>
                    </a:cubicBezTo>
                    <a:cubicBezTo>
                      <a:pt x="0" y="435"/>
                      <a:pt x="216" y="1040"/>
                      <a:pt x="443" y="1040"/>
                    </a:cubicBezTo>
                    <a:cubicBezTo>
                      <a:pt x="449" y="1040"/>
                      <a:pt x="455" y="1040"/>
                      <a:pt x="461" y="1039"/>
                    </a:cubicBezTo>
                    <a:cubicBezTo>
                      <a:pt x="695" y="972"/>
                      <a:pt x="661" y="5"/>
                      <a:pt x="561" y="5"/>
                    </a:cubicBezTo>
                    <a:cubicBezTo>
                      <a:pt x="552" y="2"/>
                      <a:pt x="545" y="1"/>
                      <a:pt x="537"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72"/>
              <p:cNvSpPr/>
              <p:nvPr/>
            </p:nvSpPr>
            <p:spPr>
              <a:xfrm>
                <a:off x="1927616" y="2281850"/>
                <a:ext cx="18755" cy="11423"/>
              </a:xfrm>
              <a:custGeom>
                <a:avLst/>
                <a:gdLst/>
                <a:ahLst/>
                <a:cxnLst/>
                <a:rect l="l" t="t" r="r" b="b"/>
                <a:pathLst>
                  <a:path w="596" h="363" extrusionOk="0">
                    <a:moveTo>
                      <a:pt x="447" y="0"/>
                    </a:moveTo>
                    <a:cubicBezTo>
                      <a:pt x="273" y="0"/>
                      <a:pt x="1" y="214"/>
                      <a:pt x="75" y="263"/>
                    </a:cubicBezTo>
                    <a:cubicBezTo>
                      <a:pt x="179" y="328"/>
                      <a:pt x="284" y="363"/>
                      <a:pt x="370" y="363"/>
                    </a:cubicBezTo>
                    <a:cubicBezTo>
                      <a:pt x="504" y="363"/>
                      <a:pt x="595" y="279"/>
                      <a:pt x="575" y="96"/>
                    </a:cubicBezTo>
                    <a:cubicBezTo>
                      <a:pt x="558" y="27"/>
                      <a:pt x="509" y="0"/>
                      <a:pt x="447"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72"/>
              <p:cNvSpPr/>
              <p:nvPr/>
            </p:nvSpPr>
            <p:spPr>
              <a:xfrm>
                <a:off x="2284615" y="2367536"/>
                <a:ext cx="52551" cy="11958"/>
              </a:xfrm>
              <a:custGeom>
                <a:avLst/>
                <a:gdLst/>
                <a:ahLst/>
                <a:cxnLst/>
                <a:rect l="l" t="t" r="r" b="b"/>
                <a:pathLst>
                  <a:path w="1670" h="380" extrusionOk="0">
                    <a:moveTo>
                      <a:pt x="315" y="1"/>
                    </a:moveTo>
                    <a:cubicBezTo>
                      <a:pt x="161" y="1"/>
                      <a:pt x="0" y="149"/>
                      <a:pt x="105" y="175"/>
                    </a:cubicBezTo>
                    <a:cubicBezTo>
                      <a:pt x="371" y="275"/>
                      <a:pt x="638" y="342"/>
                      <a:pt x="905" y="375"/>
                    </a:cubicBezTo>
                    <a:cubicBezTo>
                      <a:pt x="935" y="378"/>
                      <a:pt x="966" y="380"/>
                      <a:pt x="996" y="380"/>
                    </a:cubicBezTo>
                    <a:cubicBezTo>
                      <a:pt x="1312" y="380"/>
                      <a:pt x="1669" y="236"/>
                      <a:pt x="1639" y="175"/>
                    </a:cubicBezTo>
                    <a:cubicBezTo>
                      <a:pt x="1639" y="146"/>
                      <a:pt x="1622" y="136"/>
                      <a:pt x="1594" y="136"/>
                    </a:cubicBezTo>
                    <a:cubicBezTo>
                      <a:pt x="1547" y="136"/>
                      <a:pt x="1472" y="161"/>
                      <a:pt x="1400" y="161"/>
                    </a:cubicBezTo>
                    <a:cubicBezTo>
                      <a:pt x="1367" y="161"/>
                      <a:pt x="1335" y="156"/>
                      <a:pt x="1305" y="142"/>
                    </a:cubicBezTo>
                    <a:cubicBezTo>
                      <a:pt x="1261" y="108"/>
                      <a:pt x="1168" y="101"/>
                      <a:pt x="1058" y="101"/>
                    </a:cubicBezTo>
                    <a:cubicBezTo>
                      <a:pt x="970" y="101"/>
                      <a:pt x="871" y="106"/>
                      <a:pt x="777" y="106"/>
                    </a:cubicBezTo>
                    <a:cubicBezTo>
                      <a:pt x="636" y="106"/>
                      <a:pt x="505" y="95"/>
                      <a:pt x="438" y="42"/>
                    </a:cubicBezTo>
                    <a:cubicBezTo>
                      <a:pt x="402" y="13"/>
                      <a:pt x="359" y="1"/>
                      <a:pt x="315"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72"/>
              <p:cNvSpPr/>
              <p:nvPr/>
            </p:nvSpPr>
            <p:spPr>
              <a:xfrm>
                <a:off x="2435879" y="2363508"/>
                <a:ext cx="44652" cy="22814"/>
              </a:xfrm>
              <a:custGeom>
                <a:avLst/>
                <a:gdLst/>
                <a:ahLst/>
                <a:cxnLst/>
                <a:rect l="l" t="t" r="r" b="b"/>
                <a:pathLst>
                  <a:path w="1419" h="725" extrusionOk="0">
                    <a:moveTo>
                      <a:pt x="1355" y="0"/>
                    </a:moveTo>
                    <a:cubicBezTo>
                      <a:pt x="1333" y="0"/>
                      <a:pt x="1303" y="11"/>
                      <a:pt x="1268" y="36"/>
                    </a:cubicBezTo>
                    <a:cubicBezTo>
                      <a:pt x="1035" y="203"/>
                      <a:pt x="768" y="270"/>
                      <a:pt x="501" y="270"/>
                    </a:cubicBezTo>
                    <a:cubicBezTo>
                      <a:pt x="134" y="270"/>
                      <a:pt x="1" y="537"/>
                      <a:pt x="234" y="670"/>
                    </a:cubicBezTo>
                    <a:cubicBezTo>
                      <a:pt x="304" y="709"/>
                      <a:pt x="382" y="724"/>
                      <a:pt x="462" y="724"/>
                    </a:cubicBezTo>
                    <a:cubicBezTo>
                      <a:pt x="726" y="724"/>
                      <a:pt x="1002" y="555"/>
                      <a:pt x="1002" y="503"/>
                    </a:cubicBezTo>
                    <a:cubicBezTo>
                      <a:pt x="1002" y="403"/>
                      <a:pt x="1102" y="203"/>
                      <a:pt x="1268" y="136"/>
                    </a:cubicBezTo>
                    <a:cubicBezTo>
                      <a:pt x="1417" y="87"/>
                      <a:pt x="1419" y="0"/>
                      <a:pt x="1355"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72"/>
              <p:cNvSpPr/>
              <p:nvPr/>
            </p:nvSpPr>
            <p:spPr>
              <a:xfrm>
                <a:off x="1704259" y="1937501"/>
                <a:ext cx="88203" cy="90217"/>
              </a:xfrm>
              <a:custGeom>
                <a:avLst/>
                <a:gdLst/>
                <a:ahLst/>
                <a:cxnLst/>
                <a:rect l="l" t="t" r="r" b="b"/>
                <a:pathLst>
                  <a:path w="2803" h="2867" extrusionOk="0">
                    <a:moveTo>
                      <a:pt x="2208" y="1"/>
                    </a:moveTo>
                    <a:cubicBezTo>
                      <a:pt x="2028" y="1"/>
                      <a:pt x="1848" y="198"/>
                      <a:pt x="1669" y="198"/>
                    </a:cubicBezTo>
                    <a:lnTo>
                      <a:pt x="1602" y="198"/>
                    </a:lnTo>
                    <a:cubicBezTo>
                      <a:pt x="1505" y="157"/>
                      <a:pt x="1397" y="132"/>
                      <a:pt x="1301" y="132"/>
                    </a:cubicBezTo>
                    <a:cubicBezTo>
                      <a:pt x="1166" y="132"/>
                      <a:pt x="1055" y="181"/>
                      <a:pt x="1035" y="298"/>
                    </a:cubicBezTo>
                    <a:cubicBezTo>
                      <a:pt x="1035" y="498"/>
                      <a:pt x="1302" y="432"/>
                      <a:pt x="1302" y="565"/>
                    </a:cubicBezTo>
                    <a:cubicBezTo>
                      <a:pt x="1302" y="698"/>
                      <a:pt x="1035" y="665"/>
                      <a:pt x="868" y="798"/>
                    </a:cubicBezTo>
                    <a:cubicBezTo>
                      <a:pt x="821" y="830"/>
                      <a:pt x="775" y="841"/>
                      <a:pt x="728" y="841"/>
                    </a:cubicBezTo>
                    <a:cubicBezTo>
                      <a:pt x="612" y="841"/>
                      <a:pt x="496" y="773"/>
                      <a:pt x="380" y="773"/>
                    </a:cubicBezTo>
                    <a:cubicBezTo>
                      <a:pt x="342" y="773"/>
                      <a:pt x="305" y="780"/>
                      <a:pt x="268" y="798"/>
                    </a:cubicBezTo>
                    <a:cubicBezTo>
                      <a:pt x="68" y="865"/>
                      <a:pt x="468" y="999"/>
                      <a:pt x="335" y="1199"/>
                    </a:cubicBezTo>
                    <a:cubicBezTo>
                      <a:pt x="201" y="1399"/>
                      <a:pt x="335" y="1399"/>
                      <a:pt x="601" y="1599"/>
                    </a:cubicBezTo>
                    <a:cubicBezTo>
                      <a:pt x="835" y="1799"/>
                      <a:pt x="435" y="1833"/>
                      <a:pt x="435" y="2066"/>
                    </a:cubicBezTo>
                    <a:cubicBezTo>
                      <a:pt x="435" y="2300"/>
                      <a:pt x="134" y="2266"/>
                      <a:pt x="68" y="2433"/>
                    </a:cubicBezTo>
                    <a:cubicBezTo>
                      <a:pt x="1" y="2566"/>
                      <a:pt x="335" y="2867"/>
                      <a:pt x="635" y="2867"/>
                    </a:cubicBezTo>
                    <a:cubicBezTo>
                      <a:pt x="968" y="2833"/>
                      <a:pt x="1302" y="2700"/>
                      <a:pt x="1569" y="2466"/>
                    </a:cubicBezTo>
                    <a:cubicBezTo>
                      <a:pt x="1667" y="2368"/>
                      <a:pt x="1752" y="2342"/>
                      <a:pt x="1832" y="2342"/>
                    </a:cubicBezTo>
                    <a:cubicBezTo>
                      <a:pt x="1919" y="2342"/>
                      <a:pt x="2000" y="2373"/>
                      <a:pt x="2086" y="2373"/>
                    </a:cubicBezTo>
                    <a:cubicBezTo>
                      <a:pt x="2134" y="2373"/>
                      <a:pt x="2183" y="2363"/>
                      <a:pt x="2236" y="2333"/>
                    </a:cubicBezTo>
                    <a:cubicBezTo>
                      <a:pt x="2503" y="2199"/>
                      <a:pt x="2336" y="1232"/>
                      <a:pt x="2236" y="1032"/>
                    </a:cubicBezTo>
                    <a:cubicBezTo>
                      <a:pt x="2236" y="1032"/>
                      <a:pt x="2236" y="999"/>
                      <a:pt x="2236" y="965"/>
                    </a:cubicBezTo>
                    <a:cubicBezTo>
                      <a:pt x="2269" y="865"/>
                      <a:pt x="2536" y="832"/>
                      <a:pt x="2670" y="698"/>
                    </a:cubicBezTo>
                    <a:cubicBezTo>
                      <a:pt x="2803" y="565"/>
                      <a:pt x="2569" y="265"/>
                      <a:pt x="2369" y="65"/>
                    </a:cubicBezTo>
                    <a:cubicBezTo>
                      <a:pt x="2315" y="18"/>
                      <a:pt x="2262" y="1"/>
                      <a:pt x="2208"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72"/>
              <p:cNvSpPr/>
              <p:nvPr/>
            </p:nvSpPr>
            <p:spPr>
              <a:xfrm>
                <a:off x="1760303" y="1858329"/>
                <a:ext cx="18534" cy="16143"/>
              </a:xfrm>
              <a:custGeom>
                <a:avLst/>
                <a:gdLst/>
                <a:ahLst/>
                <a:cxnLst/>
                <a:rect l="l" t="t" r="r" b="b"/>
                <a:pathLst>
                  <a:path w="589" h="513" extrusionOk="0">
                    <a:moveTo>
                      <a:pt x="486" y="1"/>
                    </a:moveTo>
                    <a:cubicBezTo>
                      <a:pt x="330" y="1"/>
                      <a:pt x="1" y="512"/>
                      <a:pt x="155" y="512"/>
                    </a:cubicBezTo>
                    <a:cubicBezTo>
                      <a:pt x="288" y="512"/>
                      <a:pt x="588" y="112"/>
                      <a:pt x="522" y="12"/>
                    </a:cubicBezTo>
                    <a:cubicBezTo>
                      <a:pt x="511" y="4"/>
                      <a:pt x="500" y="1"/>
                      <a:pt x="486"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72"/>
              <p:cNvSpPr/>
              <p:nvPr/>
            </p:nvSpPr>
            <p:spPr>
              <a:xfrm>
                <a:off x="1766219" y="1847410"/>
                <a:ext cx="154065" cy="215710"/>
              </a:xfrm>
              <a:custGeom>
                <a:avLst/>
                <a:gdLst/>
                <a:ahLst/>
                <a:cxnLst/>
                <a:rect l="l" t="t" r="r" b="b"/>
                <a:pathLst>
                  <a:path w="4896" h="6855" extrusionOk="0">
                    <a:moveTo>
                      <a:pt x="2055" y="1"/>
                    </a:moveTo>
                    <a:cubicBezTo>
                      <a:pt x="1988" y="1"/>
                      <a:pt x="1951" y="170"/>
                      <a:pt x="1868" y="226"/>
                    </a:cubicBezTo>
                    <a:cubicBezTo>
                      <a:pt x="1768" y="259"/>
                      <a:pt x="1668" y="276"/>
                      <a:pt x="1568" y="276"/>
                    </a:cubicBezTo>
                    <a:cubicBezTo>
                      <a:pt x="1468" y="276"/>
                      <a:pt x="1368" y="259"/>
                      <a:pt x="1268" y="226"/>
                    </a:cubicBezTo>
                    <a:cubicBezTo>
                      <a:pt x="1256" y="224"/>
                      <a:pt x="1245" y="224"/>
                      <a:pt x="1234" y="224"/>
                    </a:cubicBezTo>
                    <a:cubicBezTo>
                      <a:pt x="992" y="224"/>
                      <a:pt x="902" y="565"/>
                      <a:pt x="934" y="693"/>
                    </a:cubicBezTo>
                    <a:cubicBezTo>
                      <a:pt x="934" y="859"/>
                      <a:pt x="634" y="960"/>
                      <a:pt x="667" y="1093"/>
                    </a:cubicBezTo>
                    <a:cubicBezTo>
                      <a:pt x="719" y="1170"/>
                      <a:pt x="670" y="1248"/>
                      <a:pt x="600" y="1248"/>
                    </a:cubicBezTo>
                    <a:cubicBezTo>
                      <a:pt x="579" y="1248"/>
                      <a:pt x="556" y="1241"/>
                      <a:pt x="534" y="1226"/>
                    </a:cubicBezTo>
                    <a:cubicBezTo>
                      <a:pt x="483" y="1176"/>
                      <a:pt x="394" y="1048"/>
                      <a:pt x="281" y="1048"/>
                    </a:cubicBezTo>
                    <a:cubicBezTo>
                      <a:pt x="245" y="1048"/>
                      <a:pt x="207" y="1061"/>
                      <a:pt x="167" y="1093"/>
                    </a:cubicBezTo>
                    <a:cubicBezTo>
                      <a:pt x="0" y="1226"/>
                      <a:pt x="367" y="1393"/>
                      <a:pt x="600" y="1427"/>
                    </a:cubicBezTo>
                    <a:cubicBezTo>
                      <a:pt x="801" y="1460"/>
                      <a:pt x="434" y="1593"/>
                      <a:pt x="367" y="1860"/>
                    </a:cubicBezTo>
                    <a:cubicBezTo>
                      <a:pt x="334" y="2094"/>
                      <a:pt x="667" y="1960"/>
                      <a:pt x="667" y="2127"/>
                    </a:cubicBezTo>
                    <a:cubicBezTo>
                      <a:pt x="667" y="2294"/>
                      <a:pt x="200" y="2327"/>
                      <a:pt x="200" y="2461"/>
                    </a:cubicBezTo>
                    <a:cubicBezTo>
                      <a:pt x="200" y="2503"/>
                      <a:pt x="217" y="2520"/>
                      <a:pt x="245" y="2520"/>
                    </a:cubicBezTo>
                    <a:cubicBezTo>
                      <a:pt x="327" y="2520"/>
                      <a:pt x="501" y="2377"/>
                      <a:pt x="600" y="2327"/>
                    </a:cubicBezTo>
                    <a:cubicBezTo>
                      <a:pt x="609" y="2323"/>
                      <a:pt x="617" y="2321"/>
                      <a:pt x="623" y="2321"/>
                    </a:cubicBezTo>
                    <a:cubicBezTo>
                      <a:pt x="703" y="2321"/>
                      <a:pt x="575" y="2667"/>
                      <a:pt x="780" y="2667"/>
                    </a:cubicBezTo>
                    <a:cubicBezTo>
                      <a:pt x="796" y="2667"/>
                      <a:pt x="814" y="2665"/>
                      <a:pt x="834" y="2661"/>
                    </a:cubicBezTo>
                    <a:cubicBezTo>
                      <a:pt x="1122" y="2629"/>
                      <a:pt x="1041" y="2258"/>
                      <a:pt x="1123" y="2258"/>
                    </a:cubicBezTo>
                    <a:cubicBezTo>
                      <a:pt x="1127" y="2258"/>
                      <a:pt x="1130" y="2259"/>
                      <a:pt x="1134" y="2260"/>
                    </a:cubicBezTo>
                    <a:cubicBezTo>
                      <a:pt x="1268" y="2294"/>
                      <a:pt x="1101" y="2461"/>
                      <a:pt x="1201" y="2627"/>
                    </a:cubicBezTo>
                    <a:cubicBezTo>
                      <a:pt x="1268" y="2794"/>
                      <a:pt x="967" y="3061"/>
                      <a:pt x="1001" y="3194"/>
                    </a:cubicBezTo>
                    <a:cubicBezTo>
                      <a:pt x="1001" y="3254"/>
                      <a:pt x="1122" y="3287"/>
                      <a:pt x="1274" y="3287"/>
                    </a:cubicBezTo>
                    <a:cubicBezTo>
                      <a:pt x="1460" y="3287"/>
                      <a:pt x="1691" y="3238"/>
                      <a:pt x="1801" y="3128"/>
                    </a:cubicBezTo>
                    <a:cubicBezTo>
                      <a:pt x="1851" y="3068"/>
                      <a:pt x="1895" y="3044"/>
                      <a:pt x="1928" y="3044"/>
                    </a:cubicBezTo>
                    <a:cubicBezTo>
                      <a:pt x="2007" y="3044"/>
                      <a:pt x="2028" y="3177"/>
                      <a:pt x="1935" y="3295"/>
                    </a:cubicBezTo>
                    <a:cubicBezTo>
                      <a:pt x="1801" y="3395"/>
                      <a:pt x="1868" y="3595"/>
                      <a:pt x="2035" y="3628"/>
                    </a:cubicBezTo>
                    <a:cubicBezTo>
                      <a:pt x="2202" y="3695"/>
                      <a:pt x="2235" y="3695"/>
                      <a:pt x="2168" y="3828"/>
                    </a:cubicBezTo>
                    <a:cubicBezTo>
                      <a:pt x="2102" y="3962"/>
                      <a:pt x="2168" y="4195"/>
                      <a:pt x="2135" y="4329"/>
                    </a:cubicBezTo>
                    <a:cubicBezTo>
                      <a:pt x="2098" y="4384"/>
                      <a:pt x="1930" y="4408"/>
                      <a:pt x="1786" y="4408"/>
                    </a:cubicBezTo>
                    <a:cubicBezTo>
                      <a:pt x="1669" y="4408"/>
                      <a:pt x="1568" y="4392"/>
                      <a:pt x="1568" y="4362"/>
                    </a:cubicBezTo>
                    <a:cubicBezTo>
                      <a:pt x="1556" y="4327"/>
                      <a:pt x="1524" y="4312"/>
                      <a:pt x="1491" y="4312"/>
                    </a:cubicBezTo>
                    <a:cubicBezTo>
                      <a:pt x="1427" y="4312"/>
                      <a:pt x="1358" y="4363"/>
                      <a:pt x="1401" y="4429"/>
                    </a:cubicBezTo>
                    <a:cubicBezTo>
                      <a:pt x="1434" y="4562"/>
                      <a:pt x="1201" y="4662"/>
                      <a:pt x="1234" y="4762"/>
                    </a:cubicBezTo>
                    <a:cubicBezTo>
                      <a:pt x="1234" y="4896"/>
                      <a:pt x="1534" y="4862"/>
                      <a:pt x="1534" y="4996"/>
                    </a:cubicBezTo>
                    <a:cubicBezTo>
                      <a:pt x="1568" y="5129"/>
                      <a:pt x="1334" y="5263"/>
                      <a:pt x="1034" y="5363"/>
                    </a:cubicBezTo>
                    <a:cubicBezTo>
                      <a:pt x="757" y="5446"/>
                      <a:pt x="986" y="5621"/>
                      <a:pt x="1148" y="5621"/>
                    </a:cubicBezTo>
                    <a:cubicBezTo>
                      <a:pt x="1181" y="5621"/>
                      <a:pt x="1212" y="5613"/>
                      <a:pt x="1234" y="5596"/>
                    </a:cubicBezTo>
                    <a:cubicBezTo>
                      <a:pt x="1265" y="5573"/>
                      <a:pt x="1287" y="5564"/>
                      <a:pt x="1305" y="5564"/>
                    </a:cubicBezTo>
                    <a:cubicBezTo>
                      <a:pt x="1366" y="5564"/>
                      <a:pt x="1388" y="5663"/>
                      <a:pt x="1568" y="5663"/>
                    </a:cubicBezTo>
                    <a:cubicBezTo>
                      <a:pt x="1735" y="5663"/>
                      <a:pt x="1855" y="5779"/>
                      <a:pt x="2026" y="5779"/>
                    </a:cubicBezTo>
                    <a:cubicBezTo>
                      <a:pt x="2060" y="5779"/>
                      <a:pt x="2096" y="5774"/>
                      <a:pt x="2135" y="5763"/>
                    </a:cubicBezTo>
                    <a:cubicBezTo>
                      <a:pt x="2201" y="5735"/>
                      <a:pt x="2249" y="5722"/>
                      <a:pt x="2279" y="5722"/>
                    </a:cubicBezTo>
                    <a:cubicBezTo>
                      <a:pt x="2355" y="5722"/>
                      <a:pt x="2321" y="5801"/>
                      <a:pt x="2202" y="5896"/>
                    </a:cubicBezTo>
                    <a:cubicBezTo>
                      <a:pt x="2128" y="5946"/>
                      <a:pt x="2045" y="5959"/>
                      <a:pt x="1961" y="5959"/>
                    </a:cubicBezTo>
                    <a:cubicBezTo>
                      <a:pt x="1869" y="5959"/>
                      <a:pt x="1777" y="5943"/>
                      <a:pt x="1695" y="5943"/>
                    </a:cubicBezTo>
                    <a:cubicBezTo>
                      <a:pt x="1649" y="5943"/>
                      <a:pt x="1606" y="5948"/>
                      <a:pt x="1568" y="5963"/>
                    </a:cubicBezTo>
                    <a:cubicBezTo>
                      <a:pt x="1401" y="6063"/>
                      <a:pt x="734" y="6697"/>
                      <a:pt x="867" y="6830"/>
                    </a:cubicBezTo>
                    <a:cubicBezTo>
                      <a:pt x="879" y="6847"/>
                      <a:pt x="891" y="6855"/>
                      <a:pt x="905" y="6855"/>
                    </a:cubicBezTo>
                    <a:cubicBezTo>
                      <a:pt x="973" y="6855"/>
                      <a:pt x="1080" y="6680"/>
                      <a:pt x="1301" y="6597"/>
                    </a:cubicBezTo>
                    <a:cubicBezTo>
                      <a:pt x="1354" y="6574"/>
                      <a:pt x="1396" y="6565"/>
                      <a:pt x="1432" y="6565"/>
                    </a:cubicBezTo>
                    <a:cubicBezTo>
                      <a:pt x="1555" y="6565"/>
                      <a:pt x="1598" y="6671"/>
                      <a:pt x="1701" y="6697"/>
                    </a:cubicBezTo>
                    <a:cubicBezTo>
                      <a:pt x="1827" y="6697"/>
                      <a:pt x="1834" y="6461"/>
                      <a:pt x="1946" y="6461"/>
                    </a:cubicBezTo>
                    <a:cubicBezTo>
                      <a:pt x="1953" y="6461"/>
                      <a:pt x="1960" y="6462"/>
                      <a:pt x="1968" y="6463"/>
                    </a:cubicBezTo>
                    <a:cubicBezTo>
                      <a:pt x="2054" y="6463"/>
                      <a:pt x="2140" y="6390"/>
                      <a:pt x="2288" y="6390"/>
                    </a:cubicBezTo>
                    <a:cubicBezTo>
                      <a:pt x="2313" y="6390"/>
                      <a:pt x="2340" y="6392"/>
                      <a:pt x="2368" y="6397"/>
                    </a:cubicBezTo>
                    <a:cubicBezTo>
                      <a:pt x="2398" y="6403"/>
                      <a:pt x="2426" y="6405"/>
                      <a:pt x="2454" y="6405"/>
                    </a:cubicBezTo>
                    <a:cubicBezTo>
                      <a:pt x="2582" y="6405"/>
                      <a:pt x="2692" y="6346"/>
                      <a:pt x="2802" y="6263"/>
                    </a:cubicBezTo>
                    <a:cubicBezTo>
                      <a:pt x="2815" y="6255"/>
                      <a:pt x="2830" y="6251"/>
                      <a:pt x="2846" y="6251"/>
                    </a:cubicBezTo>
                    <a:cubicBezTo>
                      <a:pt x="2943" y="6251"/>
                      <a:pt x="3095" y="6376"/>
                      <a:pt x="3192" y="6376"/>
                    </a:cubicBezTo>
                    <a:cubicBezTo>
                      <a:pt x="3208" y="6376"/>
                      <a:pt x="3223" y="6372"/>
                      <a:pt x="3236" y="6363"/>
                    </a:cubicBezTo>
                    <a:cubicBezTo>
                      <a:pt x="3436" y="6297"/>
                      <a:pt x="3636" y="6263"/>
                      <a:pt x="3836" y="6263"/>
                    </a:cubicBezTo>
                    <a:cubicBezTo>
                      <a:pt x="4136" y="6230"/>
                      <a:pt x="4403" y="6097"/>
                      <a:pt x="4603" y="5930"/>
                    </a:cubicBezTo>
                    <a:cubicBezTo>
                      <a:pt x="4703" y="5855"/>
                      <a:pt x="4616" y="5817"/>
                      <a:pt x="4495" y="5817"/>
                    </a:cubicBezTo>
                    <a:cubicBezTo>
                      <a:pt x="4455" y="5817"/>
                      <a:pt x="4412" y="5821"/>
                      <a:pt x="4370" y="5830"/>
                    </a:cubicBezTo>
                    <a:cubicBezTo>
                      <a:pt x="4360" y="5832"/>
                      <a:pt x="4351" y="5833"/>
                      <a:pt x="4342" y="5833"/>
                    </a:cubicBezTo>
                    <a:cubicBezTo>
                      <a:pt x="4238" y="5833"/>
                      <a:pt x="4251" y="5650"/>
                      <a:pt x="4437" y="5496"/>
                    </a:cubicBezTo>
                    <a:cubicBezTo>
                      <a:pt x="4603" y="5329"/>
                      <a:pt x="4870" y="5229"/>
                      <a:pt x="4870" y="4962"/>
                    </a:cubicBezTo>
                    <a:cubicBezTo>
                      <a:pt x="4895" y="4786"/>
                      <a:pt x="4598" y="4648"/>
                      <a:pt x="4422" y="4648"/>
                    </a:cubicBezTo>
                    <a:cubicBezTo>
                      <a:pt x="4364" y="4648"/>
                      <a:pt x="4320" y="4663"/>
                      <a:pt x="4303" y="4696"/>
                    </a:cubicBezTo>
                    <a:cubicBezTo>
                      <a:pt x="4274" y="4754"/>
                      <a:pt x="4238" y="4780"/>
                      <a:pt x="4199" y="4780"/>
                    </a:cubicBezTo>
                    <a:cubicBezTo>
                      <a:pt x="4149" y="4780"/>
                      <a:pt x="4092" y="4737"/>
                      <a:pt x="4036" y="4662"/>
                    </a:cubicBezTo>
                    <a:cubicBezTo>
                      <a:pt x="3936" y="4495"/>
                      <a:pt x="4103" y="4362"/>
                      <a:pt x="4036" y="4362"/>
                    </a:cubicBezTo>
                    <a:cubicBezTo>
                      <a:pt x="3936" y="4295"/>
                      <a:pt x="3836" y="4195"/>
                      <a:pt x="3836" y="4062"/>
                    </a:cubicBezTo>
                    <a:cubicBezTo>
                      <a:pt x="3869" y="3962"/>
                      <a:pt x="3703" y="3461"/>
                      <a:pt x="3436" y="3395"/>
                    </a:cubicBezTo>
                    <a:cubicBezTo>
                      <a:pt x="3169" y="3328"/>
                      <a:pt x="3102" y="2928"/>
                      <a:pt x="3069" y="2727"/>
                    </a:cubicBezTo>
                    <a:cubicBezTo>
                      <a:pt x="3002" y="2494"/>
                      <a:pt x="2835" y="2627"/>
                      <a:pt x="2702" y="2427"/>
                    </a:cubicBezTo>
                    <a:cubicBezTo>
                      <a:pt x="2635" y="2344"/>
                      <a:pt x="2544" y="2319"/>
                      <a:pt x="2452" y="2319"/>
                    </a:cubicBezTo>
                    <a:cubicBezTo>
                      <a:pt x="2360" y="2319"/>
                      <a:pt x="2268" y="2344"/>
                      <a:pt x="2202" y="2361"/>
                    </a:cubicBezTo>
                    <a:cubicBezTo>
                      <a:pt x="2068" y="2361"/>
                      <a:pt x="2202" y="2127"/>
                      <a:pt x="2402" y="1994"/>
                    </a:cubicBezTo>
                    <a:cubicBezTo>
                      <a:pt x="2635" y="1727"/>
                      <a:pt x="2769" y="1393"/>
                      <a:pt x="2802" y="1026"/>
                    </a:cubicBezTo>
                    <a:cubicBezTo>
                      <a:pt x="2802" y="955"/>
                      <a:pt x="2563" y="922"/>
                      <a:pt x="2315" y="922"/>
                    </a:cubicBezTo>
                    <a:cubicBezTo>
                      <a:pt x="2100" y="922"/>
                      <a:pt x="1879" y="946"/>
                      <a:pt x="1801" y="993"/>
                    </a:cubicBezTo>
                    <a:cubicBezTo>
                      <a:pt x="1778" y="1002"/>
                      <a:pt x="1755" y="1006"/>
                      <a:pt x="1732" y="1006"/>
                    </a:cubicBezTo>
                    <a:cubicBezTo>
                      <a:pt x="1594" y="1006"/>
                      <a:pt x="1486" y="850"/>
                      <a:pt x="1601" y="793"/>
                    </a:cubicBezTo>
                    <a:cubicBezTo>
                      <a:pt x="1735" y="726"/>
                      <a:pt x="2035" y="459"/>
                      <a:pt x="2035" y="326"/>
                    </a:cubicBezTo>
                    <a:cubicBezTo>
                      <a:pt x="2035" y="226"/>
                      <a:pt x="2235" y="126"/>
                      <a:pt x="2102" y="26"/>
                    </a:cubicBezTo>
                    <a:cubicBezTo>
                      <a:pt x="2084" y="8"/>
                      <a:pt x="2069" y="1"/>
                      <a:pt x="2055"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72"/>
              <p:cNvSpPr/>
              <p:nvPr/>
            </p:nvSpPr>
            <p:spPr>
              <a:xfrm>
                <a:off x="2621694" y="3229682"/>
                <a:ext cx="130181" cy="246422"/>
              </a:xfrm>
              <a:custGeom>
                <a:avLst/>
                <a:gdLst/>
                <a:ahLst/>
                <a:cxnLst/>
                <a:rect l="l" t="t" r="r" b="b"/>
                <a:pathLst>
                  <a:path w="4137" h="7831" extrusionOk="0">
                    <a:moveTo>
                      <a:pt x="3417" y="1"/>
                    </a:moveTo>
                    <a:cubicBezTo>
                      <a:pt x="3368" y="1"/>
                      <a:pt x="3318" y="214"/>
                      <a:pt x="3269" y="263"/>
                    </a:cubicBezTo>
                    <a:cubicBezTo>
                      <a:pt x="3202" y="364"/>
                      <a:pt x="3169" y="497"/>
                      <a:pt x="3202" y="664"/>
                    </a:cubicBezTo>
                    <a:cubicBezTo>
                      <a:pt x="3202" y="764"/>
                      <a:pt x="3002" y="897"/>
                      <a:pt x="2869" y="897"/>
                    </a:cubicBezTo>
                    <a:cubicBezTo>
                      <a:pt x="2852" y="893"/>
                      <a:pt x="2833" y="891"/>
                      <a:pt x="2815" y="891"/>
                    </a:cubicBezTo>
                    <a:cubicBezTo>
                      <a:pt x="2688" y="891"/>
                      <a:pt x="2544" y="986"/>
                      <a:pt x="2602" y="1131"/>
                    </a:cubicBezTo>
                    <a:cubicBezTo>
                      <a:pt x="2669" y="1331"/>
                      <a:pt x="2502" y="1298"/>
                      <a:pt x="2602" y="1431"/>
                    </a:cubicBezTo>
                    <a:cubicBezTo>
                      <a:pt x="2702" y="1564"/>
                      <a:pt x="2402" y="1765"/>
                      <a:pt x="2168" y="1765"/>
                    </a:cubicBezTo>
                    <a:cubicBezTo>
                      <a:pt x="1944" y="1797"/>
                      <a:pt x="1689" y="2167"/>
                      <a:pt x="1433" y="2167"/>
                    </a:cubicBezTo>
                    <a:cubicBezTo>
                      <a:pt x="1422" y="2167"/>
                      <a:pt x="1412" y="2166"/>
                      <a:pt x="1401" y="2165"/>
                    </a:cubicBezTo>
                    <a:cubicBezTo>
                      <a:pt x="1383" y="2162"/>
                      <a:pt x="1365" y="2161"/>
                      <a:pt x="1347" y="2161"/>
                    </a:cubicBezTo>
                    <a:cubicBezTo>
                      <a:pt x="1150" y="2161"/>
                      <a:pt x="952" y="2302"/>
                      <a:pt x="755" y="2302"/>
                    </a:cubicBezTo>
                    <a:cubicBezTo>
                      <a:pt x="737" y="2302"/>
                      <a:pt x="719" y="2301"/>
                      <a:pt x="701" y="2298"/>
                    </a:cubicBezTo>
                    <a:cubicBezTo>
                      <a:pt x="694" y="2297"/>
                      <a:pt x="687" y="2297"/>
                      <a:pt x="681" y="2297"/>
                    </a:cubicBezTo>
                    <a:cubicBezTo>
                      <a:pt x="509" y="2297"/>
                      <a:pt x="628" y="2742"/>
                      <a:pt x="467" y="3032"/>
                    </a:cubicBezTo>
                    <a:cubicBezTo>
                      <a:pt x="334" y="3366"/>
                      <a:pt x="367" y="3733"/>
                      <a:pt x="534" y="4033"/>
                    </a:cubicBezTo>
                    <a:cubicBezTo>
                      <a:pt x="767" y="4400"/>
                      <a:pt x="734" y="4867"/>
                      <a:pt x="434" y="5134"/>
                    </a:cubicBezTo>
                    <a:cubicBezTo>
                      <a:pt x="100" y="5501"/>
                      <a:pt x="0" y="6034"/>
                      <a:pt x="200" y="6468"/>
                    </a:cubicBezTo>
                    <a:cubicBezTo>
                      <a:pt x="367" y="6801"/>
                      <a:pt x="367" y="7302"/>
                      <a:pt x="567" y="7502"/>
                    </a:cubicBezTo>
                    <a:cubicBezTo>
                      <a:pt x="716" y="7675"/>
                      <a:pt x="1085" y="7830"/>
                      <a:pt x="1334" y="7830"/>
                    </a:cubicBezTo>
                    <a:cubicBezTo>
                      <a:pt x="1420" y="7830"/>
                      <a:pt x="1492" y="7812"/>
                      <a:pt x="1535" y="7769"/>
                    </a:cubicBezTo>
                    <a:cubicBezTo>
                      <a:pt x="1735" y="7602"/>
                      <a:pt x="1901" y="7802"/>
                      <a:pt x="2102" y="7535"/>
                    </a:cubicBezTo>
                    <a:cubicBezTo>
                      <a:pt x="2335" y="7302"/>
                      <a:pt x="2635" y="6068"/>
                      <a:pt x="2902" y="5234"/>
                    </a:cubicBezTo>
                    <a:cubicBezTo>
                      <a:pt x="3169" y="4533"/>
                      <a:pt x="3403" y="3799"/>
                      <a:pt x="3536" y="3065"/>
                    </a:cubicBezTo>
                    <a:cubicBezTo>
                      <a:pt x="3503" y="2832"/>
                      <a:pt x="3703" y="2699"/>
                      <a:pt x="3636" y="2465"/>
                    </a:cubicBezTo>
                    <a:cubicBezTo>
                      <a:pt x="3558" y="2256"/>
                      <a:pt x="3623" y="2046"/>
                      <a:pt x="3703" y="2046"/>
                    </a:cubicBezTo>
                    <a:cubicBezTo>
                      <a:pt x="3725" y="2046"/>
                      <a:pt x="3748" y="2062"/>
                      <a:pt x="3769" y="2098"/>
                    </a:cubicBezTo>
                    <a:cubicBezTo>
                      <a:pt x="3816" y="2191"/>
                      <a:pt x="3877" y="2241"/>
                      <a:pt x="3935" y="2241"/>
                    </a:cubicBezTo>
                    <a:cubicBezTo>
                      <a:pt x="4003" y="2241"/>
                      <a:pt x="4067" y="2174"/>
                      <a:pt x="4103" y="2031"/>
                    </a:cubicBezTo>
                    <a:cubicBezTo>
                      <a:pt x="4136" y="1798"/>
                      <a:pt x="3903" y="1364"/>
                      <a:pt x="3870" y="997"/>
                    </a:cubicBezTo>
                    <a:cubicBezTo>
                      <a:pt x="3870" y="630"/>
                      <a:pt x="3536" y="263"/>
                      <a:pt x="3469" y="97"/>
                    </a:cubicBezTo>
                    <a:cubicBezTo>
                      <a:pt x="3452" y="27"/>
                      <a:pt x="3435" y="1"/>
                      <a:pt x="3417"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72"/>
              <p:cNvSpPr/>
              <p:nvPr/>
            </p:nvSpPr>
            <p:spPr>
              <a:xfrm>
                <a:off x="2026518" y="2256518"/>
                <a:ext cx="32569" cy="46289"/>
              </a:xfrm>
              <a:custGeom>
                <a:avLst/>
                <a:gdLst/>
                <a:ahLst/>
                <a:cxnLst/>
                <a:rect l="l" t="t" r="r" b="b"/>
                <a:pathLst>
                  <a:path w="1035" h="1471" extrusionOk="0">
                    <a:moveTo>
                      <a:pt x="734" y="0"/>
                    </a:moveTo>
                    <a:cubicBezTo>
                      <a:pt x="668" y="0"/>
                      <a:pt x="568" y="34"/>
                      <a:pt x="501" y="67"/>
                    </a:cubicBezTo>
                    <a:cubicBezTo>
                      <a:pt x="434" y="134"/>
                      <a:pt x="368" y="134"/>
                      <a:pt x="301" y="134"/>
                    </a:cubicBezTo>
                    <a:lnTo>
                      <a:pt x="167" y="134"/>
                    </a:lnTo>
                    <a:cubicBezTo>
                      <a:pt x="134" y="134"/>
                      <a:pt x="101" y="134"/>
                      <a:pt x="101" y="167"/>
                    </a:cubicBezTo>
                    <a:cubicBezTo>
                      <a:pt x="1" y="334"/>
                      <a:pt x="368" y="568"/>
                      <a:pt x="301" y="901"/>
                    </a:cubicBezTo>
                    <a:cubicBezTo>
                      <a:pt x="238" y="1186"/>
                      <a:pt x="294" y="1471"/>
                      <a:pt x="443" y="1471"/>
                    </a:cubicBezTo>
                    <a:cubicBezTo>
                      <a:pt x="451" y="1471"/>
                      <a:pt x="459" y="1470"/>
                      <a:pt x="468" y="1468"/>
                    </a:cubicBezTo>
                    <a:cubicBezTo>
                      <a:pt x="468" y="1435"/>
                      <a:pt x="501" y="1435"/>
                      <a:pt x="534" y="1401"/>
                    </a:cubicBezTo>
                    <a:cubicBezTo>
                      <a:pt x="701" y="1235"/>
                      <a:pt x="801" y="1301"/>
                      <a:pt x="901" y="1168"/>
                    </a:cubicBezTo>
                    <a:cubicBezTo>
                      <a:pt x="1001" y="1035"/>
                      <a:pt x="901" y="534"/>
                      <a:pt x="1001" y="267"/>
                    </a:cubicBezTo>
                    <a:cubicBezTo>
                      <a:pt x="1035" y="134"/>
                      <a:pt x="901" y="34"/>
                      <a:pt x="734" y="0"/>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72"/>
              <p:cNvSpPr/>
              <p:nvPr/>
            </p:nvSpPr>
            <p:spPr>
              <a:xfrm>
                <a:off x="2104211" y="2316338"/>
                <a:ext cx="51449" cy="30492"/>
              </a:xfrm>
              <a:custGeom>
                <a:avLst/>
                <a:gdLst/>
                <a:ahLst/>
                <a:cxnLst/>
                <a:rect l="l" t="t" r="r" b="b"/>
                <a:pathLst>
                  <a:path w="1635" h="969" extrusionOk="0">
                    <a:moveTo>
                      <a:pt x="367" y="1"/>
                    </a:moveTo>
                    <a:cubicBezTo>
                      <a:pt x="167" y="1"/>
                      <a:pt x="0" y="168"/>
                      <a:pt x="33" y="268"/>
                    </a:cubicBezTo>
                    <a:cubicBezTo>
                      <a:pt x="100" y="368"/>
                      <a:pt x="200" y="468"/>
                      <a:pt x="634" y="568"/>
                    </a:cubicBezTo>
                    <a:cubicBezTo>
                      <a:pt x="1034" y="668"/>
                      <a:pt x="1067" y="935"/>
                      <a:pt x="1234" y="968"/>
                    </a:cubicBezTo>
                    <a:cubicBezTo>
                      <a:pt x="1434" y="968"/>
                      <a:pt x="1434" y="801"/>
                      <a:pt x="1401" y="568"/>
                    </a:cubicBezTo>
                    <a:cubicBezTo>
                      <a:pt x="1368" y="368"/>
                      <a:pt x="1601" y="101"/>
                      <a:pt x="1635" y="68"/>
                    </a:cubicBezTo>
                    <a:cubicBezTo>
                      <a:pt x="1635" y="34"/>
                      <a:pt x="1601" y="1"/>
                      <a:pt x="1468" y="1"/>
                    </a:cubicBezTo>
                    <a:cubicBezTo>
                      <a:pt x="1368" y="1"/>
                      <a:pt x="1268" y="1"/>
                      <a:pt x="1168" y="34"/>
                    </a:cubicBezTo>
                    <a:cubicBezTo>
                      <a:pt x="1067" y="68"/>
                      <a:pt x="934" y="68"/>
                      <a:pt x="801" y="101"/>
                    </a:cubicBezTo>
                    <a:cubicBezTo>
                      <a:pt x="701" y="101"/>
                      <a:pt x="600" y="68"/>
                      <a:pt x="500" y="34"/>
                    </a:cubicBezTo>
                    <a:cubicBezTo>
                      <a:pt x="467" y="1"/>
                      <a:pt x="400" y="1"/>
                      <a:pt x="367" y="1"/>
                    </a:cubicBezTo>
                    <a:close/>
                  </a:path>
                </a:pathLst>
              </a:custGeom>
              <a:solidFill>
                <a:srgbClr val="90B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72"/>
              <p:cNvSpPr/>
              <p:nvPr/>
            </p:nvSpPr>
            <p:spPr>
              <a:xfrm>
                <a:off x="1183630" y="1965759"/>
                <a:ext cx="1787637" cy="3884852"/>
              </a:xfrm>
              <a:custGeom>
                <a:avLst/>
                <a:gdLst/>
                <a:ahLst/>
                <a:cxnLst/>
                <a:rect l="l" t="t" r="r" b="b"/>
                <a:pathLst>
                  <a:path w="56809" h="123456" extrusionOk="0">
                    <a:moveTo>
                      <a:pt x="21916" y="1"/>
                    </a:moveTo>
                    <a:cubicBezTo>
                      <a:pt x="21916" y="1"/>
                      <a:pt x="4738" y="17146"/>
                      <a:pt x="2736" y="20482"/>
                    </a:cubicBezTo>
                    <a:cubicBezTo>
                      <a:pt x="735" y="23818"/>
                      <a:pt x="134" y="48102"/>
                      <a:pt x="134" y="48102"/>
                    </a:cubicBezTo>
                    <a:cubicBezTo>
                      <a:pt x="1" y="52305"/>
                      <a:pt x="8707" y="64914"/>
                      <a:pt x="8707" y="64914"/>
                    </a:cubicBezTo>
                    <a:lnTo>
                      <a:pt x="2002" y="123456"/>
                    </a:lnTo>
                    <a:lnTo>
                      <a:pt x="52605" y="123456"/>
                    </a:lnTo>
                    <a:lnTo>
                      <a:pt x="47802" y="65514"/>
                    </a:lnTo>
                    <a:cubicBezTo>
                      <a:pt x="47802" y="65514"/>
                      <a:pt x="56808" y="44699"/>
                      <a:pt x="56708" y="41430"/>
                    </a:cubicBezTo>
                    <a:cubicBezTo>
                      <a:pt x="56608" y="38161"/>
                      <a:pt x="54306" y="17513"/>
                      <a:pt x="54306" y="17513"/>
                    </a:cubicBezTo>
                    <a:cubicBezTo>
                      <a:pt x="54306" y="17513"/>
                      <a:pt x="55040" y="11342"/>
                      <a:pt x="53873" y="8974"/>
                    </a:cubicBezTo>
                    <a:cubicBezTo>
                      <a:pt x="52778" y="6814"/>
                      <a:pt x="47746" y="5432"/>
                      <a:pt x="46133" y="5432"/>
                    </a:cubicBezTo>
                    <a:cubicBezTo>
                      <a:pt x="45977" y="5432"/>
                      <a:pt x="45852" y="5445"/>
                      <a:pt x="45767" y="5471"/>
                    </a:cubicBezTo>
                    <a:cubicBezTo>
                      <a:pt x="45300" y="5571"/>
                      <a:pt x="44866" y="5771"/>
                      <a:pt x="44499" y="6072"/>
                    </a:cubicBezTo>
                    <a:cubicBezTo>
                      <a:pt x="44499" y="6072"/>
                      <a:pt x="43265" y="2436"/>
                      <a:pt x="42565" y="1835"/>
                    </a:cubicBezTo>
                    <a:cubicBezTo>
                      <a:pt x="41897" y="1235"/>
                      <a:pt x="36193" y="601"/>
                      <a:pt x="35660" y="601"/>
                    </a:cubicBezTo>
                    <a:cubicBezTo>
                      <a:pt x="35159" y="601"/>
                      <a:pt x="32691" y="2436"/>
                      <a:pt x="32691" y="2436"/>
                    </a:cubicBezTo>
                    <a:cubicBezTo>
                      <a:pt x="32691" y="2436"/>
                      <a:pt x="32324" y="1335"/>
                      <a:pt x="31723" y="968"/>
                    </a:cubicBezTo>
                    <a:cubicBezTo>
                      <a:pt x="31209" y="654"/>
                      <a:pt x="27000" y="266"/>
                      <a:pt x="25656" y="266"/>
                    </a:cubicBezTo>
                    <a:cubicBezTo>
                      <a:pt x="25430" y="266"/>
                      <a:pt x="25286" y="277"/>
                      <a:pt x="25252" y="301"/>
                    </a:cubicBezTo>
                    <a:cubicBezTo>
                      <a:pt x="25052" y="468"/>
                      <a:pt x="23718" y="3036"/>
                      <a:pt x="23718" y="3036"/>
                    </a:cubicBezTo>
                    <a:lnTo>
                      <a:pt x="2191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72"/>
              <p:cNvSpPr/>
              <p:nvPr/>
            </p:nvSpPr>
            <p:spPr>
              <a:xfrm>
                <a:off x="1622412" y="2606059"/>
                <a:ext cx="234087" cy="462918"/>
              </a:xfrm>
              <a:custGeom>
                <a:avLst/>
                <a:gdLst/>
                <a:ahLst/>
                <a:cxnLst/>
                <a:rect l="l" t="t" r="r" b="b"/>
                <a:pathLst>
                  <a:path w="7439" h="14711" extrusionOk="0">
                    <a:moveTo>
                      <a:pt x="6471" y="0"/>
                    </a:moveTo>
                    <a:lnTo>
                      <a:pt x="0" y="8406"/>
                    </a:lnTo>
                    <a:cubicBezTo>
                      <a:pt x="2702" y="10208"/>
                      <a:pt x="5204" y="12343"/>
                      <a:pt x="7439" y="14711"/>
                    </a:cubicBezTo>
                    <a:lnTo>
                      <a:pt x="6471" y="0"/>
                    </a:lnTo>
                    <a:close/>
                  </a:path>
                </a:pathLst>
              </a:custGeom>
              <a:solidFill>
                <a:srgbClr val="D32A5A">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72"/>
              <p:cNvSpPr/>
              <p:nvPr/>
            </p:nvSpPr>
            <p:spPr>
              <a:xfrm>
                <a:off x="1971953" y="3124581"/>
                <a:ext cx="684387" cy="574219"/>
              </a:xfrm>
              <a:custGeom>
                <a:avLst/>
                <a:gdLst/>
                <a:ahLst/>
                <a:cxnLst/>
                <a:rect l="l" t="t" r="r" b="b"/>
                <a:pathLst>
                  <a:path w="21749" h="18248" extrusionOk="0">
                    <a:moveTo>
                      <a:pt x="7839" y="1"/>
                    </a:moveTo>
                    <a:cubicBezTo>
                      <a:pt x="7839" y="1"/>
                      <a:pt x="6536" y="4195"/>
                      <a:pt x="2671" y="4195"/>
                    </a:cubicBezTo>
                    <a:cubicBezTo>
                      <a:pt x="1950" y="4195"/>
                      <a:pt x="1140" y="4050"/>
                      <a:pt x="234" y="3704"/>
                    </a:cubicBezTo>
                    <a:lnTo>
                      <a:pt x="0" y="4504"/>
                    </a:lnTo>
                    <a:lnTo>
                      <a:pt x="3136" y="18247"/>
                    </a:lnTo>
                    <a:lnTo>
                      <a:pt x="21749" y="4037"/>
                    </a:lnTo>
                    <a:cubicBezTo>
                      <a:pt x="21749" y="4037"/>
                      <a:pt x="17646" y="3270"/>
                      <a:pt x="16579" y="835"/>
                    </a:cubicBezTo>
                    <a:cubicBezTo>
                      <a:pt x="16579" y="835"/>
                      <a:pt x="14510" y="3904"/>
                      <a:pt x="12742" y="4171"/>
                    </a:cubicBezTo>
                    <a:cubicBezTo>
                      <a:pt x="12627" y="4190"/>
                      <a:pt x="12508" y="4199"/>
                      <a:pt x="12387" y="4199"/>
                    </a:cubicBezTo>
                    <a:cubicBezTo>
                      <a:pt x="10631" y="4199"/>
                      <a:pt x="8432" y="2217"/>
                      <a:pt x="7839" y="1"/>
                    </a:cubicBezTo>
                    <a:close/>
                  </a:path>
                </a:pathLst>
              </a:custGeom>
              <a:solidFill>
                <a:srgbClr val="D32A5A">
                  <a:alpha val="16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72"/>
              <p:cNvSpPr/>
              <p:nvPr/>
            </p:nvSpPr>
            <p:spPr>
              <a:xfrm>
                <a:off x="1457617" y="885542"/>
                <a:ext cx="489162" cy="1561008"/>
              </a:xfrm>
              <a:custGeom>
                <a:avLst/>
                <a:gdLst/>
                <a:ahLst/>
                <a:cxnLst/>
                <a:rect l="l" t="t" r="r" b="b"/>
                <a:pathLst>
                  <a:path w="15545" h="49607" extrusionOk="0">
                    <a:moveTo>
                      <a:pt x="7424" y="1"/>
                    </a:moveTo>
                    <a:cubicBezTo>
                      <a:pt x="6367" y="1"/>
                      <a:pt x="5273" y="480"/>
                      <a:pt x="4403" y="1772"/>
                    </a:cubicBezTo>
                    <a:cubicBezTo>
                      <a:pt x="2035" y="5341"/>
                      <a:pt x="0" y="49606"/>
                      <a:pt x="0" y="49606"/>
                    </a:cubicBezTo>
                    <a:lnTo>
                      <a:pt x="0" y="49606"/>
                    </a:lnTo>
                    <a:lnTo>
                      <a:pt x="15544" y="47104"/>
                    </a:lnTo>
                    <a:cubicBezTo>
                      <a:pt x="15544" y="47104"/>
                      <a:pt x="11909" y="3873"/>
                      <a:pt x="11075" y="2172"/>
                    </a:cubicBezTo>
                    <a:cubicBezTo>
                      <a:pt x="10570" y="1123"/>
                      <a:pt x="9041" y="1"/>
                      <a:pt x="7424" y="1"/>
                    </a:cubicBezTo>
                    <a:close/>
                  </a:path>
                </a:pathLst>
              </a:custGeom>
              <a:solidFill>
                <a:srgbClr val="F6BC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72"/>
              <p:cNvSpPr/>
              <p:nvPr/>
            </p:nvSpPr>
            <p:spPr>
              <a:xfrm rot="-5400000">
                <a:off x="2040134" y="817232"/>
                <a:ext cx="246705" cy="403099"/>
              </a:xfrm>
              <a:custGeom>
                <a:avLst/>
                <a:gdLst/>
                <a:ahLst/>
                <a:cxnLst/>
                <a:rect l="l" t="t" r="r" b="b"/>
                <a:pathLst>
                  <a:path w="7840" h="12810" extrusionOk="0">
                    <a:moveTo>
                      <a:pt x="3903" y="0"/>
                    </a:moveTo>
                    <a:cubicBezTo>
                      <a:pt x="3903" y="0"/>
                      <a:pt x="1" y="6739"/>
                      <a:pt x="1" y="8907"/>
                    </a:cubicBezTo>
                    <a:cubicBezTo>
                      <a:pt x="1" y="11075"/>
                      <a:pt x="1735" y="12810"/>
                      <a:pt x="3903" y="12810"/>
                    </a:cubicBezTo>
                    <a:cubicBezTo>
                      <a:pt x="6072" y="12810"/>
                      <a:pt x="7840" y="11075"/>
                      <a:pt x="7840" y="8907"/>
                    </a:cubicBezTo>
                    <a:cubicBezTo>
                      <a:pt x="7840" y="6739"/>
                      <a:pt x="3903" y="0"/>
                      <a:pt x="39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72"/>
              <p:cNvSpPr/>
              <p:nvPr/>
            </p:nvSpPr>
            <p:spPr>
              <a:xfrm rot="-5400000">
                <a:off x="2225462" y="1021377"/>
                <a:ext cx="66176" cy="120772"/>
              </a:xfrm>
              <a:custGeom>
                <a:avLst/>
                <a:gdLst/>
                <a:ahLst/>
                <a:cxnLst/>
                <a:rect l="l" t="t" r="r" b="b"/>
                <a:pathLst>
                  <a:path w="2103" h="3838" extrusionOk="0">
                    <a:moveTo>
                      <a:pt x="792" y="1"/>
                    </a:moveTo>
                    <a:cubicBezTo>
                      <a:pt x="587" y="1"/>
                      <a:pt x="384" y="96"/>
                      <a:pt x="268" y="299"/>
                    </a:cubicBezTo>
                    <a:cubicBezTo>
                      <a:pt x="134" y="633"/>
                      <a:pt x="34" y="966"/>
                      <a:pt x="34" y="1300"/>
                    </a:cubicBezTo>
                    <a:cubicBezTo>
                      <a:pt x="1" y="1600"/>
                      <a:pt x="34" y="1900"/>
                      <a:pt x="101" y="2200"/>
                    </a:cubicBezTo>
                    <a:cubicBezTo>
                      <a:pt x="268" y="2834"/>
                      <a:pt x="635" y="3368"/>
                      <a:pt x="1168" y="3768"/>
                    </a:cubicBezTo>
                    <a:cubicBezTo>
                      <a:pt x="1251" y="3809"/>
                      <a:pt x="1359" y="3838"/>
                      <a:pt x="1461" y="3838"/>
                    </a:cubicBezTo>
                    <a:cubicBezTo>
                      <a:pt x="1524" y="3838"/>
                      <a:pt x="1584" y="3827"/>
                      <a:pt x="1635" y="3802"/>
                    </a:cubicBezTo>
                    <a:cubicBezTo>
                      <a:pt x="1802" y="3768"/>
                      <a:pt x="1936" y="3668"/>
                      <a:pt x="2036" y="3535"/>
                    </a:cubicBezTo>
                    <a:cubicBezTo>
                      <a:pt x="2102" y="3401"/>
                      <a:pt x="2102" y="3235"/>
                      <a:pt x="2069" y="3068"/>
                    </a:cubicBezTo>
                    <a:cubicBezTo>
                      <a:pt x="2002" y="2901"/>
                      <a:pt x="1902" y="2768"/>
                      <a:pt x="1769" y="2701"/>
                    </a:cubicBezTo>
                    <a:lnTo>
                      <a:pt x="1769" y="2701"/>
                    </a:lnTo>
                    <a:cubicBezTo>
                      <a:pt x="1807" y="2720"/>
                      <a:pt x="1846" y="2739"/>
                      <a:pt x="1852" y="2739"/>
                    </a:cubicBezTo>
                    <a:cubicBezTo>
                      <a:pt x="1857" y="2739"/>
                      <a:pt x="1844" y="2729"/>
                      <a:pt x="1802" y="2701"/>
                    </a:cubicBezTo>
                    <a:lnTo>
                      <a:pt x="1769" y="2634"/>
                    </a:lnTo>
                    <a:lnTo>
                      <a:pt x="1635" y="2534"/>
                    </a:lnTo>
                    <a:cubicBezTo>
                      <a:pt x="1613" y="2511"/>
                      <a:pt x="1560" y="2428"/>
                      <a:pt x="1559" y="2428"/>
                    </a:cubicBezTo>
                    <a:lnTo>
                      <a:pt x="1559" y="2428"/>
                    </a:lnTo>
                    <a:cubicBezTo>
                      <a:pt x="1558" y="2428"/>
                      <a:pt x="1570" y="2447"/>
                      <a:pt x="1602" y="2501"/>
                    </a:cubicBezTo>
                    <a:lnTo>
                      <a:pt x="1502" y="2367"/>
                    </a:lnTo>
                    <a:cubicBezTo>
                      <a:pt x="1469" y="2267"/>
                      <a:pt x="1402" y="2200"/>
                      <a:pt x="1369" y="2100"/>
                    </a:cubicBezTo>
                    <a:lnTo>
                      <a:pt x="1369" y="2034"/>
                    </a:lnTo>
                    <a:cubicBezTo>
                      <a:pt x="1335" y="2000"/>
                      <a:pt x="1335" y="1934"/>
                      <a:pt x="1302" y="1867"/>
                    </a:cubicBezTo>
                    <a:cubicBezTo>
                      <a:pt x="1302" y="1800"/>
                      <a:pt x="1302" y="1767"/>
                      <a:pt x="1268" y="1700"/>
                    </a:cubicBezTo>
                    <a:lnTo>
                      <a:pt x="1268" y="1667"/>
                    </a:lnTo>
                    <a:cubicBezTo>
                      <a:pt x="1268" y="1567"/>
                      <a:pt x="1268" y="1467"/>
                      <a:pt x="1268" y="1366"/>
                    </a:cubicBezTo>
                    <a:cubicBezTo>
                      <a:pt x="1268" y="1321"/>
                      <a:pt x="1284" y="1213"/>
                      <a:pt x="1283" y="1213"/>
                    </a:cubicBezTo>
                    <a:lnTo>
                      <a:pt x="1283" y="1213"/>
                    </a:lnTo>
                    <a:cubicBezTo>
                      <a:pt x="1283" y="1213"/>
                      <a:pt x="1279" y="1236"/>
                      <a:pt x="1268" y="1300"/>
                    </a:cubicBezTo>
                    <a:cubicBezTo>
                      <a:pt x="1268" y="1266"/>
                      <a:pt x="1268" y="1200"/>
                      <a:pt x="1302" y="1166"/>
                    </a:cubicBezTo>
                    <a:cubicBezTo>
                      <a:pt x="1335" y="1100"/>
                      <a:pt x="1335" y="1066"/>
                      <a:pt x="1335" y="1000"/>
                    </a:cubicBezTo>
                    <a:cubicBezTo>
                      <a:pt x="1359" y="976"/>
                      <a:pt x="1400" y="867"/>
                      <a:pt x="1385" y="867"/>
                    </a:cubicBezTo>
                    <a:cubicBezTo>
                      <a:pt x="1382" y="867"/>
                      <a:pt x="1375" y="873"/>
                      <a:pt x="1365" y="886"/>
                    </a:cubicBezTo>
                    <a:lnTo>
                      <a:pt x="1365" y="886"/>
                    </a:lnTo>
                    <a:cubicBezTo>
                      <a:pt x="1435" y="762"/>
                      <a:pt x="1431" y="614"/>
                      <a:pt x="1402" y="466"/>
                    </a:cubicBezTo>
                    <a:cubicBezTo>
                      <a:pt x="1326" y="164"/>
                      <a:pt x="1058" y="1"/>
                      <a:pt x="792" y="1"/>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72"/>
              <p:cNvSpPr/>
              <p:nvPr/>
            </p:nvSpPr>
            <p:spPr>
              <a:xfrm>
                <a:off x="1483830" y="2038071"/>
                <a:ext cx="1377207" cy="1709000"/>
              </a:xfrm>
              <a:custGeom>
                <a:avLst/>
                <a:gdLst/>
                <a:ahLst/>
                <a:cxnLst/>
                <a:rect l="l" t="t" r="r" b="b"/>
                <a:pathLst>
                  <a:path w="43766" h="54310" extrusionOk="0">
                    <a:moveTo>
                      <a:pt x="10408" y="19385"/>
                    </a:moveTo>
                    <a:lnTo>
                      <a:pt x="10408" y="19385"/>
                    </a:lnTo>
                    <a:cubicBezTo>
                      <a:pt x="10375" y="22787"/>
                      <a:pt x="10609" y="26223"/>
                      <a:pt x="11076" y="29592"/>
                    </a:cubicBezTo>
                    <a:cubicBezTo>
                      <a:pt x="11176" y="30259"/>
                      <a:pt x="11276" y="30893"/>
                      <a:pt x="11376" y="31560"/>
                    </a:cubicBezTo>
                    <a:cubicBezTo>
                      <a:pt x="10675" y="30793"/>
                      <a:pt x="9941" y="30059"/>
                      <a:pt x="9141" y="29392"/>
                    </a:cubicBezTo>
                    <a:cubicBezTo>
                      <a:pt x="7873" y="28291"/>
                      <a:pt x="6506" y="27357"/>
                      <a:pt x="5038" y="26557"/>
                    </a:cubicBezTo>
                    <a:cubicBezTo>
                      <a:pt x="6639" y="24555"/>
                      <a:pt x="8173" y="22520"/>
                      <a:pt x="9675" y="20452"/>
                    </a:cubicBezTo>
                    <a:cubicBezTo>
                      <a:pt x="9908" y="20085"/>
                      <a:pt x="10175" y="19752"/>
                      <a:pt x="10408" y="19385"/>
                    </a:cubicBezTo>
                    <a:close/>
                    <a:moveTo>
                      <a:pt x="13940" y="0"/>
                    </a:moveTo>
                    <a:cubicBezTo>
                      <a:pt x="12480" y="0"/>
                      <a:pt x="11138" y="810"/>
                      <a:pt x="10008" y="1672"/>
                    </a:cubicBezTo>
                    <a:cubicBezTo>
                      <a:pt x="8540" y="2806"/>
                      <a:pt x="7139" y="4040"/>
                      <a:pt x="5705" y="5241"/>
                    </a:cubicBezTo>
                    <a:lnTo>
                      <a:pt x="1269" y="8911"/>
                    </a:lnTo>
                    <a:lnTo>
                      <a:pt x="201" y="9845"/>
                    </a:lnTo>
                    <a:cubicBezTo>
                      <a:pt x="1" y="10045"/>
                      <a:pt x="1" y="10345"/>
                      <a:pt x="201" y="10578"/>
                    </a:cubicBezTo>
                    <a:cubicBezTo>
                      <a:pt x="301" y="10678"/>
                      <a:pt x="435" y="10729"/>
                      <a:pt x="568" y="10729"/>
                    </a:cubicBezTo>
                    <a:cubicBezTo>
                      <a:pt x="701" y="10729"/>
                      <a:pt x="835" y="10678"/>
                      <a:pt x="935" y="10578"/>
                    </a:cubicBezTo>
                    <a:lnTo>
                      <a:pt x="9408" y="3507"/>
                    </a:lnTo>
                    <a:cubicBezTo>
                      <a:pt x="10542" y="2539"/>
                      <a:pt x="11776" y="1439"/>
                      <a:pt x="13310" y="1105"/>
                    </a:cubicBezTo>
                    <a:cubicBezTo>
                      <a:pt x="13517" y="1059"/>
                      <a:pt x="13724" y="1037"/>
                      <a:pt x="13928" y="1037"/>
                    </a:cubicBezTo>
                    <a:cubicBezTo>
                      <a:pt x="14909" y="1037"/>
                      <a:pt x="15827" y="1550"/>
                      <a:pt x="16379" y="2406"/>
                    </a:cubicBezTo>
                    <a:cubicBezTo>
                      <a:pt x="18147" y="5008"/>
                      <a:pt x="16579" y="8043"/>
                      <a:pt x="15145" y="10378"/>
                    </a:cubicBezTo>
                    <a:cubicBezTo>
                      <a:pt x="13310" y="13347"/>
                      <a:pt x="11409" y="16216"/>
                      <a:pt x="9408" y="19051"/>
                    </a:cubicBezTo>
                    <a:cubicBezTo>
                      <a:pt x="7373" y="21887"/>
                      <a:pt x="5271" y="24622"/>
                      <a:pt x="3103" y="27290"/>
                    </a:cubicBezTo>
                    <a:lnTo>
                      <a:pt x="2269" y="28324"/>
                    </a:lnTo>
                    <a:cubicBezTo>
                      <a:pt x="2069" y="28525"/>
                      <a:pt x="2069" y="28858"/>
                      <a:pt x="2269" y="29058"/>
                    </a:cubicBezTo>
                    <a:cubicBezTo>
                      <a:pt x="2369" y="29158"/>
                      <a:pt x="2503" y="29208"/>
                      <a:pt x="2636" y="29208"/>
                    </a:cubicBezTo>
                    <a:cubicBezTo>
                      <a:pt x="2770" y="29208"/>
                      <a:pt x="2903" y="29158"/>
                      <a:pt x="3003" y="29058"/>
                    </a:cubicBezTo>
                    <a:cubicBezTo>
                      <a:pt x="3470" y="28491"/>
                      <a:pt x="3937" y="27924"/>
                      <a:pt x="4371" y="27390"/>
                    </a:cubicBezTo>
                    <a:lnTo>
                      <a:pt x="4471" y="27424"/>
                    </a:lnTo>
                    <a:cubicBezTo>
                      <a:pt x="7006" y="28825"/>
                      <a:pt x="9274" y="30659"/>
                      <a:pt x="11142" y="32861"/>
                    </a:cubicBezTo>
                    <a:cubicBezTo>
                      <a:pt x="12977" y="35029"/>
                      <a:pt x="14445" y="37531"/>
                      <a:pt x="15445" y="40200"/>
                    </a:cubicBezTo>
                    <a:cubicBezTo>
                      <a:pt x="16980" y="44469"/>
                      <a:pt x="17714" y="49273"/>
                      <a:pt x="17947" y="53809"/>
                    </a:cubicBezTo>
                    <a:cubicBezTo>
                      <a:pt x="17964" y="54143"/>
                      <a:pt x="18239" y="54310"/>
                      <a:pt x="18506" y="54310"/>
                    </a:cubicBezTo>
                    <a:cubicBezTo>
                      <a:pt x="18773" y="54310"/>
                      <a:pt x="19031" y="54143"/>
                      <a:pt x="19015" y="53809"/>
                    </a:cubicBezTo>
                    <a:cubicBezTo>
                      <a:pt x="18814" y="50340"/>
                      <a:pt x="18314" y="46871"/>
                      <a:pt x="17413" y="43502"/>
                    </a:cubicBezTo>
                    <a:cubicBezTo>
                      <a:pt x="17113" y="41901"/>
                      <a:pt x="16646" y="40366"/>
                      <a:pt x="16012" y="38865"/>
                    </a:cubicBezTo>
                    <a:lnTo>
                      <a:pt x="16012" y="38865"/>
                    </a:lnTo>
                    <a:cubicBezTo>
                      <a:pt x="16750" y="39187"/>
                      <a:pt x="17540" y="39347"/>
                      <a:pt x="18330" y="39347"/>
                    </a:cubicBezTo>
                    <a:cubicBezTo>
                      <a:pt x="18934" y="39347"/>
                      <a:pt x="19537" y="39253"/>
                      <a:pt x="20115" y="39065"/>
                    </a:cubicBezTo>
                    <a:cubicBezTo>
                      <a:pt x="21650" y="38532"/>
                      <a:pt x="22851" y="37364"/>
                      <a:pt x="23418" y="35830"/>
                    </a:cubicBezTo>
                    <a:cubicBezTo>
                      <a:pt x="23918" y="37164"/>
                      <a:pt x="24885" y="38265"/>
                      <a:pt x="26186" y="38865"/>
                    </a:cubicBezTo>
                    <a:cubicBezTo>
                      <a:pt x="26687" y="39106"/>
                      <a:pt x="27235" y="39226"/>
                      <a:pt x="27795" y="39226"/>
                    </a:cubicBezTo>
                    <a:cubicBezTo>
                      <a:pt x="28169" y="39226"/>
                      <a:pt x="28548" y="39172"/>
                      <a:pt x="28922" y="39065"/>
                    </a:cubicBezTo>
                    <a:cubicBezTo>
                      <a:pt x="29822" y="38799"/>
                      <a:pt x="30656" y="38265"/>
                      <a:pt x="31257" y="37531"/>
                    </a:cubicBezTo>
                    <a:cubicBezTo>
                      <a:pt x="31590" y="37131"/>
                      <a:pt x="31857" y="36730"/>
                      <a:pt x="32091" y="36297"/>
                    </a:cubicBezTo>
                    <a:cubicBezTo>
                      <a:pt x="33125" y="37498"/>
                      <a:pt x="34292" y="38665"/>
                      <a:pt x="35893" y="38999"/>
                    </a:cubicBezTo>
                    <a:cubicBezTo>
                      <a:pt x="36159" y="39068"/>
                      <a:pt x="36433" y="39101"/>
                      <a:pt x="36710" y="39101"/>
                    </a:cubicBezTo>
                    <a:cubicBezTo>
                      <a:pt x="37231" y="39101"/>
                      <a:pt x="37760" y="38983"/>
                      <a:pt x="38262" y="38765"/>
                    </a:cubicBezTo>
                    <a:cubicBezTo>
                      <a:pt x="38862" y="38432"/>
                      <a:pt x="39396" y="37998"/>
                      <a:pt x="39796" y="37398"/>
                    </a:cubicBezTo>
                    <a:cubicBezTo>
                      <a:pt x="40663" y="36230"/>
                      <a:pt x="41064" y="34762"/>
                      <a:pt x="41431" y="33361"/>
                    </a:cubicBezTo>
                    <a:cubicBezTo>
                      <a:pt x="41931" y="31527"/>
                      <a:pt x="42365" y="29692"/>
                      <a:pt x="42765" y="27824"/>
                    </a:cubicBezTo>
                    <a:cubicBezTo>
                      <a:pt x="43165" y="25723"/>
                      <a:pt x="43499" y="23588"/>
                      <a:pt x="43766" y="21453"/>
                    </a:cubicBezTo>
                    <a:cubicBezTo>
                      <a:pt x="43766" y="21153"/>
                      <a:pt x="43532" y="20919"/>
                      <a:pt x="43265" y="20919"/>
                    </a:cubicBezTo>
                    <a:cubicBezTo>
                      <a:pt x="42965" y="20919"/>
                      <a:pt x="42731" y="21153"/>
                      <a:pt x="42731" y="21420"/>
                    </a:cubicBezTo>
                    <a:cubicBezTo>
                      <a:pt x="42298" y="24955"/>
                      <a:pt x="41631" y="28425"/>
                      <a:pt x="40763" y="31860"/>
                    </a:cubicBezTo>
                    <a:cubicBezTo>
                      <a:pt x="40396" y="33261"/>
                      <a:pt x="40096" y="34762"/>
                      <a:pt x="39396" y="36063"/>
                    </a:cubicBezTo>
                    <a:cubicBezTo>
                      <a:pt x="38862" y="37131"/>
                      <a:pt x="37995" y="38065"/>
                      <a:pt x="36694" y="38065"/>
                    </a:cubicBezTo>
                    <a:cubicBezTo>
                      <a:pt x="34893" y="38031"/>
                      <a:pt x="33625" y="36497"/>
                      <a:pt x="32591" y="35229"/>
                    </a:cubicBezTo>
                    <a:cubicBezTo>
                      <a:pt x="32958" y="34062"/>
                      <a:pt x="33258" y="32861"/>
                      <a:pt x="33458" y="31627"/>
                    </a:cubicBezTo>
                    <a:cubicBezTo>
                      <a:pt x="33892" y="29258"/>
                      <a:pt x="34292" y="26923"/>
                      <a:pt x="34659" y="24555"/>
                    </a:cubicBezTo>
                    <a:cubicBezTo>
                      <a:pt x="35460" y="19785"/>
                      <a:pt x="36160" y="15015"/>
                      <a:pt x="36761" y="10245"/>
                    </a:cubicBezTo>
                    <a:cubicBezTo>
                      <a:pt x="36827" y="9678"/>
                      <a:pt x="36894" y="9077"/>
                      <a:pt x="36961" y="8510"/>
                    </a:cubicBezTo>
                    <a:cubicBezTo>
                      <a:pt x="36961" y="8210"/>
                      <a:pt x="36727" y="7977"/>
                      <a:pt x="36460" y="7977"/>
                    </a:cubicBezTo>
                    <a:cubicBezTo>
                      <a:pt x="36160" y="7977"/>
                      <a:pt x="35927" y="8210"/>
                      <a:pt x="35927" y="8510"/>
                    </a:cubicBezTo>
                    <a:cubicBezTo>
                      <a:pt x="35360" y="13114"/>
                      <a:pt x="34692" y="17684"/>
                      <a:pt x="33959" y="22253"/>
                    </a:cubicBezTo>
                    <a:cubicBezTo>
                      <a:pt x="33592" y="24555"/>
                      <a:pt x="33225" y="26823"/>
                      <a:pt x="32824" y="29092"/>
                    </a:cubicBezTo>
                    <a:cubicBezTo>
                      <a:pt x="32624" y="30226"/>
                      <a:pt x="32424" y="31327"/>
                      <a:pt x="32224" y="32461"/>
                    </a:cubicBezTo>
                    <a:cubicBezTo>
                      <a:pt x="32057" y="33428"/>
                      <a:pt x="31757" y="34395"/>
                      <a:pt x="31390" y="35329"/>
                    </a:cubicBezTo>
                    <a:cubicBezTo>
                      <a:pt x="30732" y="36739"/>
                      <a:pt x="29427" y="38150"/>
                      <a:pt x="27778" y="38150"/>
                    </a:cubicBezTo>
                    <a:cubicBezTo>
                      <a:pt x="27671" y="38150"/>
                      <a:pt x="27563" y="38144"/>
                      <a:pt x="27454" y="38131"/>
                    </a:cubicBezTo>
                    <a:cubicBezTo>
                      <a:pt x="25786" y="37931"/>
                      <a:pt x="24619" y="36397"/>
                      <a:pt x="24152" y="34896"/>
                    </a:cubicBezTo>
                    <a:cubicBezTo>
                      <a:pt x="23885" y="33862"/>
                      <a:pt x="23718" y="32828"/>
                      <a:pt x="23751" y="31760"/>
                    </a:cubicBezTo>
                    <a:cubicBezTo>
                      <a:pt x="23718" y="30626"/>
                      <a:pt x="23751" y="29525"/>
                      <a:pt x="23751" y="28391"/>
                    </a:cubicBezTo>
                    <a:lnTo>
                      <a:pt x="23751" y="21386"/>
                    </a:lnTo>
                    <a:lnTo>
                      <a:pt x="23751" y="7409"/>
                    </a:lnTo>
                    <a:lnTo>
                      <a:pt x="23751" y="5708"/>
                    </a:lnTo>
                    <a:cubicBezTo>
                      <a:pt x="23751" y="5358"/>
                      <a:pt x="23484" y="5183"/>
                      <a:pt x="23218" y="5183"/>
                    </a:cubicBezTo>
                    <a:cubicBezTo>
                      <a:pt x="22951" y="5183"/>
                      <a:pt x="22684" y="5358"/>
                      <a:pt x="22684" y="5708"/>
                    </a:cubicBezTo>
                    <a:lnTo>
                      <a:pt x="22684" y="20219"/>
                    </a:lnTo>
                    <a:lnTo>
                      <a:pt x="22684" y="27424"/>
                    </a:lnTo>
                    <a:lnTo>
                      <a:pt x="22684" y="31026"/>
                    </a:lnTo>
                    <a:cubicBezTo>
                      <a:pt x="22684" y="32928"/>
                      <a:pt x="22984" y="35196"/>
                      <a:pt x="21683" y="36764"/>
                    </a:cubicBezTo>
                    <a:cubicBezTo>
                      <a:pt x="20857" y="37738"/>
                      <a:pt x="19639" y="38294"/>
                      <a:pt x="18376" y="38294"/>
                    </a:cubicBezTo>
                    <a:cubicBezTo>
                      <a:pt x="18212" y="38294"/>
                      <a:pt x="18046" y="38284"/>
                      <a:pt x="17880" y="38265"/>
                    </a:cubicBezTo>
                    <a:cubicBezTo>
                      <a:pt x="17113" y="38198"/>
                      <a:pt x="15846" y="37865"/>
                      <a:pt x="15279" y="37264"/>
                    </a:cubicBezTo>
                    <a:cubicBezTo>
                      <a:pt x="15078" y="36931"/>
                      <a:pt x="14878" y="36630"/>
                      <a:pt x="14745" y="36263"/>
                    </a:cubicBezTo>
                    <a:cubicBezTo>
                      <a:pt x="14211" y="35296"/>
                      <a:pt x="13411" y="34462"/>
                      <a:pt x="12944" y="33428"/>
                    </a:cubicBezTo>
                    <a:cubicBezTo>
                      <a:pt x="12410" y="32327"/>
                      <a:pt x="12310" y="31026"/>
                      <a:pt x="12143" y="29826"/>
                    </a:cubicBezTo>
                    <a:cubicBezTo>
                      <a:pt x="11709" y="26957"/>
                      <a:pt x="11476" y="24088"/>
                      <a:pt x="11442" y="21219"/>
                    </a:cubicBezTo>
                    <a:cubicBezTo>
                      <a:pt x="11409" y="20085"/>
                      <a:pt x="11442" y="18984"/>
                      <a:pt x="11476" y="17917"/>
                    </a:cubicBezTo>
                    <a:lnTo>
                      <a:pt x="11476" y="17850"/>
                    </a:lnTo>
                    <a:cubicBezTo>
                      <a:pt x="12944" y="15749"/>
                      <a:pt x="14345" y="13581"/>
                      <a:pt x="15712" y="11379"/>
                    </a:cubicBezTo>
                    <a:cubicBezTo>
                      <a:pt x="16613" y="9945"/>
                      <a:pt x="17513" y="8444"/>
                      <a:pt x="17947" y="6809"/>
                    </a:cubicBezTo>
                    <a:cubicBezTo>
                      <a:pt x="18347" y="5341"/>
                      <a:pt x="18247" y="3807"/>
                      <a:pt x="17580" y="2439"/>
                    </a:cubicBezTo>
                    <a:cubicBezTo>
                      <a:pt x="17013" y="1172"/>
                      <a:pt x="15846" y="271"/>
                      <a:pt x="14478" y="38"/>
                    </a:cubicBezTo>
                    <a:cubicBezTo>
                      <a:pt x="14297" y="12"/>
                      <a:pt x="14118" y="0"/>
                      <a:pt x="139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72"/>
              <p:cNvSpPr/>
              <p:nvPr/>
            </p:nvSpPr>
            <p:spPr>
              <a:xfrm>
                <a:off x="1562404" y="1782901"/>
                <a:ext cx="279400" cy="52488"/>
              </a:xfrm>
              <a:custGeom>
                <a:avLst/>
                <a:gdLst/>
                <a:ahLst/>
                <a:cxnLst/>
                <a:rect l="l" t="t" r="r" b="b"/>
                <a:pathLst>
                  <a:path w="8879" h="1668" extrusionOk="0">
                    <a:moveTo>
                      <a:pt x="6691" y="1"/>
                    </a:moveTo>
                    <a:cubicBezTo>
                      <a:pt x="4664" y="1"/>
                      <a:pt x="2641" y="214"/>
                      <a:pt x="640" y="641"/>
                    </a:cubicBezTo>
                    <a:cubicBezTo>
                      <a:pt x="0" y="793"/>
                      <a:pt x="194" y="1667"/>
                      <a:pt x="765" y="1667"/>
                    </a:cubicBezTo>
                    <a:cubicBezTo>
                      <a:pt x="820" y="1667"/>
                      <a:pt x="878" y="1659"/>
                      <a:pt x="940" y="1642"/>
                    </a:cubicBezTo>
                    <a:cubicBezTo>
                      <a:pt x="2874" y="1233"/>
                      <a:pt x="4875" y="1047"/>
                      <a:pt x="6870" y="1047"/>
                    </a:cubicBezTo>
                    <a:cubicBezTo>
                      <a:pt x="7318" y="1047"/>
                      <a:pt x="7765" y="1056"/>
                      <a:pt x="8212" y="1075"/>
                    </a:cubicBezTo>
                    <a:cubicBezTo>
                      <a:pt x="8222" y="1075"/>
                      <a:pt x="8233" y="1076"/>
                      <a:pt x="8243" y="1076"/>
                    </a:cubicBezTo>
                    <a:cubicBezTo>
                      <a:pt x="8879" y="1076"/>
                      <a:pt x="8868" y="74"/>
                      <a:pt x="8212" y="41"/>
                    </a:cubicBezTo>
                    <a:cubicBezTo>
                      <a:pt x="7705" y="14"/>
                      <a:pt x="7198" y="1"/>
                      <a:pt x="6691" y="1"/>
                    </a:cubicBezTo>
                    <a:close/>
                  </a:path>
                </a:pathLst>
              </a:custGeom>
              <a:solidFill>
                <a:srgbClr val="F08F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72"/>
              <p:cNvSpPr/>
              <p:nvPr/>
            </p:nvSpPr>
            <p:spPr>
              <a:xfrm>
                <a:off x="1925759" y="2763523"/>
                <a:ext cx="144876" cy="39901"/>
              </a:xfrm>
              <a:custGeom>
                <a:avLst/>
                <a:gdLst/>
                <a:ahLst/>
                <a:cxnLst/>
                <a:rect l="l" t="t" r="r" b="b"/>
                <a:pathLst>
                  <a:path w="4604" h="1268" extrusionOk="0">
                    <a:moveTo>
                      <a:pt x="4103" y="0"/>
                    </a:moveTo>
                    <a:lnTo>
                      <a:pt x="534" y="234"/>
                    </a:lnTo>
                    <a:cubicBezTo>
                      <a:pt x="234" y="234"/>
                      <a:pt x="0" y="467"/>
                      <a:pt x="0" y="734"/>
                    </a:cubicBezTo>
                    <a:cubicBezTo>
                      <a:pt x="0" y="1034"/>
                      <a:pt x="234" y="1268"/>
                      <a:pt x="534" y="1268"/>
                    </a:cubicBezTo>
                    <a:lnTo>
                      <a:pt x="4103" y="1034"/>
                    </a:lnTo>
                    <a:cubicBezTo>
                      <a:pt x="4370" y="1034"/>
                      <a:pt x="4604" y="801"/>
                      <a:pt x="4604" y="500"/>
                    </a:cubicBezTo>
                    <a:cubicBezTo>
                      <a:pt x="4604" y="234"/>
                      <a:pt x="4370" y="0"/>
                      <a:pt x="41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72"/>
              <p:cNvSpPr/>
              <p:nvPr/>
            </p:nvSpPr>
            <p:spPr>
              <a:xfrm>
                <a:off x="1928906" y="2683721"/>
                <a:ext cx="136475" cy="43079"/>
              </a:xfrm>
              <a:custGeom>
                <a:avLst/>
                <a:gdLst/>
                <a:ahLst/>
                <a:cxnLst/>
                <a:rect l="l" t="t" r="r" b="b"/>
                <a:pathLst>
                  <a:path w="4337" h="1369" extrusionOk="0">
                    <a:moveTo>
                      <a:pt x="3803" y="1"/>
                    </a:moveTo>
                    <a:lnTo>
                      <a:pt x="534" y="301"/>
                    </a:lnTo>
                    <a:cubicBezTo>
                      <a:pt x="234" y="301"/>
                      <a:pt x="0" y="535"/>
                      <a:pt x="0" y="835"/>
                    </a:cubicBezTo>
                    <a:cubicBezTo>
                      <a:pt x="0" y="1102"/>
                      <a:pt x="234" y="1335"/>
                      <a:pt x="534" y="1369"/>
                    </a:cubicBezTo>
                    <a:lnTo>
                      <a:pt x="3803" y="1068"/>
                    </a:lnTo>
                    <a:cubicBezTo>
                      <a:pt x="4070" y="1035"/>
                      <a:pt x="4303" y="835"/>
                      <a:pt x="4337" y="535"/>
                    </a:cubicBezTo>
                    <a:cubicBezTo>
                      <a:pt x="4303" y="234"/>
                      <a:pt x="4070" y="1"/>
                      <a:pt x="38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72"/>
              <p:cNvSpPr/>
              <p:nvPr/>
            </p:nvSpPr>
            <p:spPr>
              <a:xfrm>
                <a:off x="2307838" y="2757733"/>
                <a:ext cx="125996" cy="45187"/>
              </a:xfrm>
              <a:custGeom>
                <a:avLst/>
                <a:gdLst/>
                <a:ahLst/>
                <a:cxnLst/>
                <a:rect l="l" t="t" r="r" b="b"/>
                <a:pathLst>
                  <a:path w="4004" h="1436" extrusionOk="0">
                    <a:moveTo>
                      <a:pt x="566" y="0"/>
                    </a:moveTo>
                    <a:cubicBezTo>
                      <a:pt x="349" y="0"/>
                      <a:pt x="150" y="135"/>
                      <a:pt x="67" y="384"/>
                    </a:cubicBezTo>
                    <a:cubicBezTo>
                      <a:pt x="0" y="651"/>
                      <a:pt x="167" y="951"/>
                      <a:pt x="434" y="1018"/>
                    </a:cubicBezTo>
                    <a:lnTo>
                      <a:pt x="3303" y="1418"/>
                    </a:lnTo>
                    <a:cubicBezTo>
                      <a:pt x="3348" y="1430"/>
                      <a:pt x="3395" y="1435"/>
                      <a:pt x="3442" y="1435"/>
                    </a:cubicBezTo>
                    <a:cubicBezTo>
                      <a:pt x="3666" y="1435"/>
                      <a:pt x="3881" y="1306"/>
                      <a:pt x="3936" y="1085"/>
                    </a:cubicBezTo>
                    <a:cubicBezTo>
                      <a:pt x="4003" y="784"/>
                      <a:pt x="3870" y="518"/>
                      <a:pt x="3570" y="418"/>
                    </a:cubicBezTo>
                    <a:lnTo>
                      <a:pt x="701" y="17"/>
                    </a:lnTo>
                    <a:cubicBezTo>
                      <a:pt x="656" y="6"/>
                      <a:pt x="611" y="0"/>
                      <a:pt x="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72"/>
              <p:cNvSpPr/>
              <p:nvPr/>
            </p:nvSpPr>
            <p:spPr>
              <a:xfrm>
                <a:off x="2314131" y="2686427"/>
                <a:ext cx="125996" cy="45093"/>
              </a:xfrm>
              <a:custGeom>
                <a:avLst/>
                <a:gdLst/>
                <a:ahLst/>
                <a:cxnLst/>
                <a:rect l="l" t="t" r="r" b="b"/>
                <a:pathLst>
                  <a:path w="4004" h="1433" extrusionOk="0">
                    <a:moveTo>
                      <a:pt x="582" y="0"/>
                    </a:moveTo>
                    <a:cubicBezTo>
                      <a:pt x="358" y="0"/>
                      <a:pt x="152" y="155"/>
                      <a:pt x="67" y="382"/>
                    </a:cubicBezTo>
                    <a:cubicBezTo>
                      <a:pt x="0" y="649"/>
                      <a:pt x="167" y="949"/>
                      <a:pt x="434" y="1016"/>
                    </a:cubicBezTo>
                    <a:lnTo>
                      <a:pt x="3303" y="1416"/>
                    </a:lnTo>
                    <a:cubicBezTo>
                      <a:pt x="3348" y="1427"/>
                      <a:pt x="3394" y="1433"/>
                      <a:pt x="3440" y="1433"/>
                    </a:cubicBezTo>
                    <a:cubicBezTo>
                      <a:pt x="3665" y="1433"/>
                      <a:pt x="3881" y="1298"/>
                      <a:pt x="3937" y="1049"/>
                    </a:cubicBezTo>
                    <a:cubicBezTo>
                      <a:pt x="4003" y="782"/>
                      <a:pt x="3870" y="482"/>
                      <a:pt x="3570" y="415"/>
                    </a:cubicBezTo>
                    <a:lnTo>
                      <a:pt x="701" y="15"/>
                    </a:lnTo>
                    <a:cubicBezTo>
                      <a:pt x="661" y="5"/>
                      <a:pt x="621" y="0"/>
                      <a:pt x="5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72"/>
              <p:cNvSpPr/>
              <p:nvPr/>
            </p:nvSpPr>
            <p:spPr>
              <a:xfrm>
                <a:off x="2622575" y="2785802"/>
                <a:ext cx="125618" cy="54974"/>
              </a:xfrm>
              <a:custGeom>
                <a:avLst/>
                <a:gdLst/>
                <a:ahLst/>
                <a:cxnLst/>
                <a:rect l="l" t="t" r="r" b="b"/>
                <a:pathLst>
                  <a:path w="3992" h="1747" extrusionOk="0">
                    <a:moveTo>
                      <a:pt x="740" y="0"/>
                    </a:moveTo>
                    <a:cubicBezTo>
                      <a:pt x="194" y="0"/>
                      <a:pt x="0" y="874"/>
                      <a:pt x="639" y="1027"/>
                    </a:cubicBezTo>
                    <a:lnTo>
                      <a:pt x="3108" y="1727"/>
                    </a:lnTo>
                    <a:cubicBezTo>
                      <a:pt x="3160" y="1740"/>
                      <a:pt x="3210" y="1746"/>
                      <a:pt x="3258" y="1746"/>
                    </a:cubicBezTo>
                    <a:cubicBezTo>
                      <a:pt x="3811" y="1746"/>
                      <a:pt x="3992" y="911"/>
                      <a:pt x="3408" y="726"/>
                    </a:cubicBezTo>
                    <a:lnTo>
                      <a:pt x="906" y="26"/>
                    </a:lnTo>
                    <a:cubicBezTo>
                      <a:pt x="848" y="8"/>
                      <a:pt x="792" y="0"/>
                      <a:pt x="7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72"/>
              <p:cNvSpPr/>
              <p:nvPr/>
            </p:nvSpPr>
            <p:spPr>
              <a:xfrm>
                <a:off x="2641613" y="2716857"/>
                <a:ext cx="116556" cy="47138"/>
              </a:xfrm>
              <a:custGeom>
                <a:avLst/>
                <a:gdLst/>
                <a:ahLst/>
                <a:cxnLst/>
                <a:rect l="l" t="t" r="r" b="b"/>
                <a:pathLst>
                  <a:path w="3704" h="1498" extrusionOk="0">
                    <a:moveTo>
                      <a:pt x="581" y="1"/>
                    </a:moveTo>
                    <a:cubicBezTo>
                      <a:pt x="350" y="1"/>
                      <a:pt x="124" y="155"/>
                      <a:pt x="68" y="382"/>
                    </a:cubicBezTo>
                    <a:cubicBezTo>
                      <a:pt x="1" y="649"/>
                      <a:pt x="168" y="949"/>
                      <a:pt x="435" y="1016"/>
                    </a:cubicBezTo>
                    <a:lnTo>
                      <a:pt x="3003" y="1483"/>
                    </a:lnTo>
                    <a:cubicBezTo>
                      <a:pt x="3043" y="1493"/>
                      <a:pt x="3083" y="1498"/>
                      <a:pt x="3124" y="1498"/>
                    </a:cubicBezTo>
                    <a:cubicBezTo>
                      <a:pt x="3354" y="1498"/>
                      <a:pt x="3580" y="1343"/>
                      <a:pt x="3637" y="1116"/>
                    </a:cubicBezTo>
                    <a:cubicBezTo>
                      <a:pt x="3704" y="816"/>
                      <a:pt x="3537" y="549"/>
                      <a:pt x="3270" y="449"/>
                    </a:cubicBezTo>
                    <a:lnTo>
                      <a:pt x="701" y="15"/>
                    </a:lnTo>
                    <a:cubicBezTo>
                      <a:pt x="662" y="5"/>
                      <a:pt x="621" y="1"/>
                      <a:pt x="5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72"/>
              <p:cNvSpPr/>
              <p:nvPr/>
            </p:nvSpPr>
            <p:spPr>
              <a:xfrm>
                <a:off x="1673830" y="2069664"/>
                <a:ext cx="281351" cy="217503"/>
              </a:xfrm>
              <a:custGeom>
                <a:avLst/>
                <a:gdLst/>
                <a:ahLst/>
                <a:cxnLst/>
                <a:rect l="l" t="t" r="r" b="b"/>
                <a:pathLst>
                  <a:path w="8941" h="6912" extrusionOk="0">
                    <a:moveTo>
                      <a:pt x="5705" y="1"/>
                    </a:moveTo>
                    <a:lnTo>
                      <a:pt x="1" y="4671"/>
                    </a:lnTo>
                    <a:cubicBezTo>
                      <a:pt x="1" y="4671"/>
                      <a:pt x="1035" y="6439"/>
                      <a:pt x="2569" y="6872"/>
                    </a:cubicBezTo>
                    <a:cubicBezTo>
                      <a:pt x="2658" y="6899"/>
                      <a:pt x="2758" y="6912"/>
                      <a:pt x="2867" y="6912"/>
                    </a:cubicBezTo>
                    <a:cubicBezTo>
                      <a:pt x="4668" y="6912"/>
                      <a:pt x="8940" y="3470"/>
                      <a:pt x="8940" y="3470"/>
                    </a:cubicBezTo>
                    <a:lnTo>
                      <a:pt x="57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41" name="Google Shape;2441;p72"/>
            <p:cNvSpPr/>
            <p:nvPr/>
          </p:nvSpPr>
          <p:spPr>
            <a:xfrm>
              <a:off x="6725997" y="1753742"/>
              <a:ext cx="593975" cy="189125"/>
            </a:xfrm>
            <a:custGeom>
              <a:avLst/>
              <a:gdLst/>
              <a:ahLst/>
              <a:cxnLst/>
              <a:rect l="l" t="t" r="r" b="b"/>
              <a:pathLst>
                <a:path w="23759" h="7565" extrusionOk="0">
                  <a:moveTo>
                    <a:pt x="41" y="7288"/>
                  </a:moveTo>
                  <a:cubicBezTo>
                    <a:pt x="-118" y="6717"/>
                    <a:pt x="200" y="4859"/>
                    <a:pt x="708" y="3859"/>
                  </a:cubicBezTo>
                  <a:cubicBezTo>
                    <a:pt x="1216" y="2859"/>
                    <a:pt x="1740" y="1907"/>
                    <a:pt x="3089" y="1288"/>
                  </a:cubicBezTo>
                  <a:cubicBezTo>
                    <a:pt x="4438" y="669"/>
                    <a:pt x="7217" y="145"/>
                    <a:pt x="8804" y="145"/>
                  </a:cubicBezTo>
                  <a:cubicBezTo>
                    <a:pt x="10392" y="145"/>
                    <a:pt x="11804" y="844"/>
                    <a:pt x="12614" y="1288"/>
                  </a:cubicBezTo>
                  <a:cubicBezTo>
                    <a:pt x="13424" y="1733"/>
                    <a:pt x="13329" y="2876"/>
                    <a:pt x="13662" y="2812"/>
                  </a:cubicBezTo>
                  <a:cubicBezTo>
                    <a:pt x="13996" y="2749"/>
                    <a:pt x="14075" y="1352"/>
                    <a:pt x="14615" y="907"/>
                  </a:cubicBezTo>
                  <a:cubicBezTo>
                    <a:pt x="15155" y="463"/>
                    <a:pt x="15965" y="288"/>
                    <a:pt x="16901" y="145"/>
                  </a:cubicBezTo>
                  <a:cubicBezTo>
                    <a:pt x="17838" y="2"/>
                    <a:pt x="19298" y="-46"/>
                    <a:pt x="20234" y="49"/>
                  </a:cubicBezTo>
                  <a:cubicBezTo>
                    <a:pt x="21171" y="144"/>
                    <a:pt x="21933" y="272"/>
                    <a:pt x="22520" y="716"/>
                  </a:cubicBezTo>
                  <a:cubicBezTo>
                    <a:pt x="23108" y="1161"/>
                    <a:pt x="23759" y="2303"/>
                    <a:pt x="23759" y="2716"/>
                  </a:cubicBezTo>
                  <a:cubicBezTo>
                    <a:pt x="23759" y="3129"/>
                    <a:pt x="23298" y="3114"/>
                    <a:pt x="22520" y="3193"/>
                  </a:cubicBezTo>
                  <a:cubicBezTo>
                    <a:pt x="21742" y="3273"/>
                    <a:pt x="20250" y="2971"/>
                    <a:pt x="19091" y="3193"/>
                  </a:cubicBezTo>
                  <a:cubicBezTo>
                    <a:pt x="17932" y="3415"/>
                    <a:pt x="17012" y="4177"/>
                    <a:pt x="15567" y="4526"/>
                  </a:cubicBezTo>
                  <a:cubicBezTo>
                    <a:pt x="14123" y="4875"/>
                    <a:pt x="12139" y="4923"/>
                    <a:pt x="10424" y="5288"/>
                  </a:cubicBezTo>
                  <a:cubicBezTo>
                    <a:pt x="8710" y="5653"/>
                    <a:pt x="6741" y="6384"/>
                    <a:pt x="5280" y="6717"/>
                  </a:cubicBezTo>
                  <a:cubicBezTo>
                    <a:pt x="3820" y="7050"/>
                    <a:pt x="2534" y="7193"/>
                    <a:pt x="1661" y="7288"/>
                  </a:cubicBezTo>
                  <a:cubicBezTo>
                    <a:pt x="788" y="7383"/>
                    <a:pt x="200" y="7860"/>
                    <a:pt x="41" y="7288"/>
                  </a:cubicBezTo>
                  <a:close/>
                </a:path>
              </a:pathLst>
            </a:custGeom>
            <a:solidFill>
              <a:schemeClr val="accent3"/>
            </a:solidFill>
            <a:ln>
              <a:noFill/>
            </a:ln>
          </p:spPr>
        </p:sp>
        <p:sp>
          <p:nvSpPr>
            <p:cNvPr id="2442" name="Google Shape;2442;p72"/>
            <p:cNvSpPr/>
            <p:nvPr/>
          </p:nvSpPr>
          <p:spPr>
            <a:xfrm>
              <a:off x="6358316" y="2523806"/>
              <a:ext cx="248775" cy="1047050"/>
            </a:xfrm>
            <a:custGeom>
              <a:avLst/>
              <a:gdLst/>
              <a:ahLst/>
              <a:cxnLst/>
              <a:rect l="l" t="t" r="r" b="b"/>
              <a:pathLst>
                <a:path w="9951" h="41882" extrusionOk="0">
                  <a:moveTo>
                    <a:pt x="2175" y="13"/>
                  </a:moveTo>
                  <a:cubicBezTo>
                    <a:pt x="1604" y="362"/>
                    <a:pt x="429" y="8554"/>
                    <a:pt x="175" y="12110"/>
                  </a:cubicBezTo>
                  <a:cubicBezTo>
                    <a:pt x="-79" y="15666"/>
                    <a:pt x="-159" y="17698"/>
                    <a:pt x="651" y="21349"/>
                  </a:cubicBezTo>
                  <a:cubicBezTo>
                    <a:pt x="1461" y="25000"/>
                    <a:pt x="3636" y="30604"/>
                    <a:pt x="5033" y="34017"/>
                  </a:cubicBezTo>
                  <a:cubicBezTo>
                    <a:pt x="6430" y="37430"/>
                    <a:pt x="8271" y="41399"/>
                    <a:pt x="9033" y="41828"/>
                  </a:cubicBezTo>
                  <a:cubicBezTo>
                    <a:pt x="9795" y="42257"/>
                    <a:pt x="10335" y="40113"/>
                    <a:pt x="9605" y="36589"/>
                  </a:cubicBezTo>
                  <a:cubicBezTo>
                    <a:pt x="8875" y="33065"/>
                    <a:pt x="5652" y="25111"/>
                    <a:pt x="4652" y="20682"/>
                  </a:cubicBezTo>
                  <a:cubicBezTo>
                    <a:pt x="3652" y="16253"/>
                    <a:pt x="4017" y="13459"/>
                    <a:pt x="3604" y="10014"/>
                  </a:cubicBezTo>
                  <a:cubicBezTo>
                    <a:pt x="3191" y="6569"/>
                    <a:pt x="2747" y="-336"/>
                    <a:pt x="2175" y="13"/>
                  </a:cubicBezTo>
                  <a:close/>
                </a:path>
              </a:pathLst>
            </a:custGeom>
            <a:solidFill>
              <a:schemeClr val="accent3"/>
            </a:solidFill>
            <a:ln>
              <a:noFill/>
            </a:ln>
          </p:spPr>
        </p:sp>
      </p:grpSp>
      <p:sp>
        <p:nvSpPr>
          <p:cNvPr id="49" name="مربع نص 48"/>
          <p:cNvSpPr txBox="1"/>
          <p:nvPr/>
        </p:nvSpPr>
        <p:spPr>
          <a:xfrm>
            <a:off x="8613410" y="4743390"/>
            <a:ext cx="530590" cy="400110"/>
          </a:xfrm>
          <a:prstGeom prst="rect">
            <a:avLst/>
          </a:prstGeom>
          <a:noFill/>
        </p:spPr>
        <p:txBody>
          <a:bodyPr wrap="square" rtlCol="1">
            <a:spAutoFit/>
          </a:bodyPr>
          <a:lstStyle/>
          <a:p>
            <a:r>
              <a:rPr lang="en-US" sz="2000" b="1" dirty="0" smtClean="0">
                <a:solidFill>
                  <a:schemeClr val="accent6"/>
                </a:solidFill>
              </a:rPr>
              <a:t>14</a:t>
            </a:r>
            <a:endParaRPr lang="ar-LY" sz="2000" b="1" dirty="0">
              <a:solidFill>
                <a:schemeClr val="accent6"/>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397"/>
                                        </p:tgtEl>
                                        <p:attrNameLst>
                                          <p:attrName>style.visibility</p:attrName>
                                        </p:attrNameLst>
                                      </p:cBhvr>
                                      <p:to>
                                        <p:strVal val="visible"/>
                                      </p:to>
                                    </p:set>
                                    <p:animEffect transition="in" filter="wipe(down)">
                                      <p:cBhvr>
                                        <p:cTn id="7" dur="580">
                                          <p:stCondLst>
                                            <p:cond delay="0"/>
                                          </p:stCondLst>
                                        </p:cTn>
                                        <p:tgtEl>
                                          <p:spTgt spid="2397"/>
                                        </p:tgtEl>
                                      </p:cBhvr>
                                    </p:animEffect>
                                    <p:anim calcmode="lin" valueType="num">
                                      <p:cBhvr>
                                        <p:cTn id="8" dur="1822" tmFilter="0,0; 0.14,0.36; 0.43,0.73; 0.71,0.91; 1.0,1.0">
                                          <p:stCondLst>
                                            <p:cond delay="0"/>
                                          </p:stCondLst>
                                        </p:cTn>
                                        <p:tgtEl>
                                          <p:spTgt spid="239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39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39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39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397"/>
                                        </p:tgtEl>
                                        <p:attrNameLst>
                                          <p:attrName>ppt_y</p:attrName>
                                        </p:attrNameLst>
                                      </p:cBhvr>
                                      <p:tavLst>
                                        <p:tav tm="0" fmla="#ppt_y-sin(pi*$)/81">
                                          <p:val>
                                            <p:fltVal val="0"/>
                                          </p:val>
                                        </p:tav>
                                        <p:tav tm="100000">
                                          <p:val>
                                            <p:fltVal val="1"/>
                                          </p:val>
                                        </p:tav>
                                      </p:tavLst>
                                    </p:anim>
                                    <p:animScale>
                                      <p:cBhvr>
                                        <p:cTn id="13" dur="26">
                                          <p:stCondLst>
                                            <p:cond delay="650"/>
                                          </p:stCondLst>
                                        </p:cTn>
                                        <p:tgtEl>
                                          <p:spTgt spid="2397"/>
                                        </p:tgtEl>
                                      </p:cBhvr>
                                      <p:to x="100000" y="60000"/>
                                    </p:animScale>
                                    <p:animScale>
                                      <p:cBhvr>
                                        <p:cTn id="14" dur="166" decel="50000">
                                          <p:stCondLst>
                                            <p:cond delay="676"/>
                                          </p:stCondLst>
                                        </p:cTn>
                                        <p:tgtEl>
                                          <p:spTgt spid="2397"/>
                                        </p:tgtEl>
                                      </p:cBhvr>
                                      <p:to x="100000" y="100000"/>
                                    </p:animScale>
                                    <p:animScale>
                                      <p:cBhvr>
                                        <p:cTn id="15" dur="26">
                                          <p:stCondLst>
                                            <p:cond delay="1312"/>
                                          </p:stCondLst>
                                        </p:cTn>
                                        <p:tgtEl>
                                          <p:spTgt spid="2397"/>
                                        </p:tgtEl>
                                      </p:cBhvr>
                                      <p:to x="100000" y="80000"/>
                                    </p:animScale>
                                    <p:animScale>
                                      <p:cBhvr>
                                        <p:cTn id="16" dur="166" decel="50000">
                                          <p:stCondLst>
                                            <p:cond delay="1338"/>
                                          </p:stCondLst>
                                        </p:cTn>
                                        <p:tgtEl>
                                          <p:spTgt spid="2397"/>
                                        </p:tgtEl>
                                      </p:cBhvr>
                                      <p:to x="100000" y="100000"/>
                                    </p:animScale>
                                    <p:animScale>
                                      <p:cBhvr>
                                        <p:cTn id="17" dur="26">
                                          <p:stCondLst>
                                            <p:cond delay="1642"/>
                                          </p:stCondLst>
                                        </p:cTn>
                                        <p:tgtEl>
                                          <p:spTgt spid="2397"/>
                                        </p:tgtEl>
                                      </p:cBhvr>
                                      <p:to x="100000" y="90000"/>
                                    </p:animScale>
                                    <p:animScale>
                                      <p:cBhvr>
                                        <p:cTn id="18" dur="166" decel="50000">
                                          <p:stCondLst>
                                            <p:cond delay="1668"/>
                                          </p:stCondLst>
                                        </p:cTn>
                                        <p:tgtEl>
                                          <p:spTgt spid="2397"/>
                                        </p:tgtEl>
                                      </p:cBhvr>
                                      <p:to x="100000" y="100000"/>
                                    </p:animScale>
                                    <p:animScale>
                                      <p:cBhvr>
                                        <p:cTn id="19" dur="26">
                                          <p:stCondLst>
                                            <p:cond delay="1808"/>
                                          </p:stCondLst>
                                        </p:cTn>
                                        <p:tgtEl>
                                          <p:spTgt spid="2397"/>
                                        </p:tgtEl>
                                      </p:cBhvr>
                                      <p:to x="100000" y="95000"/>
                                    </p:animScale>
                                    <p:animScale>
                                      <p:cBhvr>
                                        <p:cTn id="20" dur="166" decel="50000">
                                          <p:stCondLst>
                                            <p:cond delay="1834"/>
                                          </p:stCondLst>
                                        </p:cTn>
                                        <p:tgtEl>
                                          <p:spTgt spid="239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2398">
                                            <p:txEl>
                                              <p:pRg st="0" end="0"/>
                                            </p:txEl>
                                          </p:spTgt>
                                        </p:tgtEl>
                                        <p:attrNameLst>
                                          <p:attrName>style.visibility</p:attrName>
                                        </p:attrNameLst>
                                      </p:cBhvr>
                                      <p:to>
                                        <p:strVal val="visible"/>
                                      </p:to>
                                    </p:set>
                                    <p:animEffect transition="in" filter="circle(in)">
                                      <p:cBhvr>
                                        <p:cTn id="25" dur="2000"/>
                                        <p:tgtEl>
                                          <p:spTgt spid="239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414"/>
                                        </p:tgtEl>
                                        <p:attrNameLst>
                                          <p:attrName>style.visibility</p:attrName>
                                        </p:attrNameLst>
                                      </p:cBhvr>
                                      <p:to>
                                        <p:strVal val="visible"/>
                                      </p:to>
                                    </p:set>
                                    <p:anim calcmode="lin" valueType="num">
                                      <p:cBhvr additive="base">
                                        <p:cTn id="30" dur="500" fill="hold"/>
                                        <p:tgtEl>
                                          <p:spTgt spid="2414"/>
                                        </p:tgtEl>
                                        <p:attrNameLst>
                                          <p:attrName>ppt_x</p:attrName>
                                        </p:attrNameLst>
                                      </p:cBhvr>
                                      <p:tavLst>
                                        <p:tav tm="0">
                                          <p:val>
                                            <p:strVal val="#ppt_x"/>
                                          </p:val>
                                        </p:tav>
                                        <p:tav tm="100000">
                                          <p:val>
                                            <p:strVal val="#ppt_x"/>
                                          </p:val>
                                        </p:tav>
                                      </p:tavLst>
                                    </p:anim>
                                    <p:anim calcmode="lin" valueType="num">
                                      <p:cBhvr additive="base">
                                        <p:cTn id="31" dur="500" fill="hold"/>
                                        <p:tgtEl>
                                          <p:spTgt spid="2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2399"/>
                                        </p:tgtEl>
                                        <p:attrNameLst>
                                          <p:attrName>style.visibility</p:attrName>
                                        </p:attrNameLst>
                                      </p:cBhvr>
                                      <p:to>
                                        <p:strVal val="visible"/>
                                      </p:to>
                                    </p:set>
                                    <p:anim calcmode="lin" valueType="num">
                                      <p:cBhvr additive="base">
                                        <p:cTn id="36" dur="500" fill="hold"/>
                                        <p:tgtEl>
                                          <p:spTgt spid="2399"/>
                                        </p:tgtEl>
                                        <p:attrNameLst>
                                          <p:attrName>ppt_x</p:attrName>
                                        </p:attrNameLst>
                                      </p:cBhvr>
                                      <p:tavLst>
                                        <p:tav tm="0">
                                          <p:val>
                                            <p:strVal val="#ppt_x"/>
                                          </p:val>
                                        </p:tav>
                                        <p:tav tm="100000">
                                          <p:val>
                                            <p:strVal val="#ppt_x"/>
                                          </p:val>
                                        </p:tav>
                                      </p:tavLst>
                                    </p:anim>
                                    <p:anim calcmode="lin" valueType="num">
                                      <p:cBhvr additive="base">
                                        <p:cTn id="37" dur="500" fill="hold"/>
                                        <p:tgtEl>
                                          <p:spTgt spid="23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7" grpId="0"/>
      <p:bldP spid="239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1"/>
        <p:cNvGrpSpPr/>
        <p:nvPr/>
      </p:nvGrpSpPr>
      <p:grpSpPr>
        <a:xfrm>
          <a:off x="0" y="0"/>
          <a:ext cx="0" cy="0"/>
          <a:chOff x="0" y="0"/>
          <a:chExt cx="0" cy="0"/>
        </a:xfrm>
      </p:grpSpPr>
      <p:sp>
        <p:nvSpPr>
          <p:cNvPr id="2382" name="Google Shape;2382;p71"/>
          <p:cNvSpPr txBox="1">
            <a:spLocks noGrp="1"/>
          </p:cNvSpPr>
          <p:nvPr>
            <p:ph type="title" idx="4"/>
          </p:nvPr>
        </p:nvSpPr>
        <p:spPr>
          <a:xfrm>
            <a:off x="544531" y="282974"/>
            <a:ext cx="7721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References' </a:t>
            </a:r>
            <a:endParaRPr dirty="0"/>
          </a:p>
        </p:txBody>
      </p:sp>
      <p:sp>
        <p:nvSpPr>
          <p:cNvPr id="2383" name="Google Shape;2383;p71"/>
          <p:cNvSpPr txBox="1">
            <a:spLocks noGrp="1"/>
          </p:cNvSpPr>
          <p:nvPr>
            <p:ph type="subTitle" idx="1"/>
          </p:nvPr>
        </p:nvSpPr>
        <p:spPr>
          <a:xfrm>
            <a:off x="94615" y="1916631"/>
            <a:ext cx="6439743" cy="846367"/>
          </a:xfrm>
          <a:prstGeom prst="rect">
            <a:avLst/>
          </a:prstGeom>
        </p:spPr>
        <p:txBody>
          <a:bodyPr spcFirstLastPara="1" wrap="square" lIns="91425" tIns="91425" rIns="91425" bIns="91425" anchor="ctr" anchorCtr="0">
            <a:noAutofit/>
          </a:bodyPr>
          <a:lstStyle/>
          <a:p>
            <a:pPr marL="0" indent="0">
              <a:buClr>
                <a:schemeClr val="dk2"/>
              </a:buClr>
              <a:buSzPts val="2700"/>
            </a:pPr>
            <a:r>
              <a:rPr lang="en-US" dirty="0" smtClean="0">
                <a:solidFill>
                  <a:schemeClr val="accent5"/>
                </a:solidFill>
                <a:latin typeface="Bungee"/>
                <a:ea typeface="Bungee"/>
                <a:cs typeface="Bungee"/>
                <a:sym typeface="Bungee"/>
              </a:rPr>
              <a:t>2. 2022</a:t>
            </a:r>
            <a:r>
              <a:rPr lang="en-US" dirty="0">
                <a:solidFill>
                  <a:schemeClr val="accent5"/>
                </a:solidFill>
                <a:latin typeface="Bungee"/>
                <a:ea typeface="Bungee"/>
                <a:cs typeface="Bungee"/>
                <a:sym typeface="Bungee"/>
              </a:rPr>
              <a:t>. [online] Available at: &lt;https://www.semanticscholar.org/paper/Diabetes-in-Pregnancy.-Berger-Gagnon/e4f72a87abd4d408bc53538b7493d5c03dbe77d5&gt; [Accessed 3 June 2022].</a:t>
            </a:r>
            <a:endParaRPr dirty="0">
              <a:solidFill>
                <a:schemeClr val="accent5"/>
              </a:solidFill>
              <a:latin typeface="Bungee"/>
              <a:ea typeface="Bungee"/>
              <a:cs typeface="Bungee"/>
              <a:sym typeface="Bungee"/>
            </a:endParaRPr>
          </a:p>
        </p:txBody>
      </p:sp>
      <p:pic>
        <p:nvPicPr>
          <p:cNvPr id="2387" name="Google Shape;2387;p71"/>
          <p:cNvPicPr preferRelativeResize="0"/>
          <p:nvPr/>
        </p:nvPicPr>
        <p:blipFill rotWithShape="1">
          <a:blip r:embed="rId3">
            <a:alphaModFix/>
          </a:blip>
          <a:srcRect l="7257" r="5823"/>
          <a:stretch/>
        </p:blipFill>
        <p:spPr>
          <a:xfrm>
            <a:off x="6896750" y="0"/>
            <a:ext cx="2247250" cy="5143501"/>
          </a:xfrm>
          <a:prstGeom prst="rect">
            <a:avLst/>
          </a:prstGeom>
          <a:noFill/>
          <a:ln>
            <a:noFill/>
          </a:ln>
        </p:spPr>
      </p:pic>
      <p:sp>
        <p:nvSpPr>
          <p:cNvPr id="2388" name="Google Shape;2388;p71"/>
          <p:cNvSpPr/>
          <p:nvPr/>
        </p:nvSpPr>
        <p:spPr>
          <a:xfrm>
            <a:off x="9077251" y="368834"/>
            <a:ext cx="230146" cy="230146"/>
          </a:xfrm>
          <a:custGeom>
            <a:avLst/>
            <a:gdLst/>
            <a:ahLst/>
            <a:cxnLst/>
            <a:rect l="l" t="t" r="r" b="b"/>
            <a:pathLst>
              <a:path w="7239" h="7239" extrusionOk="0">
                <a:moveTo>
                  <a:pt x="2835" y="0"/>
                </a:moveTo>
                <a:cubicBezTo>
                  <a:pt x="2535" y="0"/>
                  <a:pt x="2402" y="134"/>
                  <a:pt x="2402" y="434"/>
                </a:cubicBezTo>
                <a:lnTo>
                  <a:pt x="2402" y="2469"/>
                </a:lnTo>
                <a:lnTo>
                  <a:pt x="434" y="2469"/>
                </a:lnTo>
                <a:cubicBezTo>
                  <a:pt x="133" y="2469"/>
                  <a:pt x="0" y="2602"/>
                  <a:pt x="0" y="2902"/>
                </a:cubicBezTo>
                <a:lnTo>
                  <a:pt x="0" y="4303"/>
                </a:lnTo>
                <a:cubicBezTo>
                  <a:pt x="0" y="4604"/>
                  <a:pt x="133" y="4737"/>
                  <a:pt x="434" y="4737"/>
                </a:cubicBezTo>
                <a:lnTo>
                  <a:pt x="2402" y="4737"/>
                </a:lnTo>
                <a:lnTo>
                  <a:pt x="2402" y="6772"/>
                </a:lnTo>
                <a:cubicBezTo>
                  <a:pt x="2402" y="7105"/>
                  <a:pt x="2535" y="7239"/>
                  <a:pt x="2835" y="7239"/>
                </a:cubicBezTo>
                <a:lnTo>
                  <a:pt x="4370" y="7239"/>
                </a:lnTo>
                <a:cubicBezTo>
                  <a:pt x="4670" y="7239"/>
                  <a:pt x="4803" y="7105"/>
                  <a:pt x="4803" y="6772"/>
                </a:cubicBezTo>
                <a:lnTo>
                  <a:pt x="4803" y="4737"/>
                </a:lnTo>
                <a:lnTo>
                  <a:pt x="6805" y="4737"/>
                </a:lnTo>
                <a:cubicBezTo>
                  <a:pt x="7105" y="4737"/>
                  <a:pt x="7239" y="4604"/>
                  <a:pt x="7239" y="4303"/>
                </a:cubicBezTo>
                <a:lnTo>
                  <a:pt x="7239" y="2902"/>
                </a:lnTo>
                <a:cubicBezTo>
                  <a:pt x="7239" y="2602"/>
                  <a:pt x="7105" y="2469"/>
                  <a:pt x="6805" y="2469"/>
                </a:cubicBezTo>
                <a:lnTo>
                  <a:pt x="4803" y="2469"/>
                </a:lnTo>
                <a:lnTo>
                  <a:pt x="4803" y="434"/>
                </a:lnTo>
                <a:cubicBezTo>
                  <a:pt x="4803" y="134"/>
                  <a:pt x="4670" y="0"/>
                  <a:pt x="4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89" name="Google Shape;2389;p71"/>
          <p:cNvGrpSpPr/>
          <p:nvPr/>
        </p:nvGrpSpPr>
        <p:grpSpPr>
          <a:xfrm>
            <a:off x="8674735" y="887025"/>
            <a:ext cx="357775" cy="295791"/>
            <a:chOff x="-783927" y="2108838"/>
            <a:chExt cx="357775" cy="295791"/>
          </a:xfrm>
        </p:grpSpPr>
        <p:sp>
          <p:nvSpPr>
            <p:cNvPr id="2390" name="Google Shape;2390;p71"/>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71"/>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2384;p71"/>
          <p:cNvSpPr txBox="1">
            <a:spLocks noGrp="1"/>
          </p:cNvSpPr>
          <p:nvPr>
            <p:ph type="title"/>
          </p:nvPr>
        </p:nvSpPr>
        <p:spPr>
          <a:xfrm>
            <a:off x="94615" y="1032717"/>
            <a:ext cx="6912355" cy="523341"/>
          </a:xfrm>
          <a:prstGeom prst="rect">
            <a:avLst/>
          </a:prstGeom>
        </p:spPr>
        <p:txBody>
          <a:bodyPr spcFirstLastPara="1" wrap="square" lIns="91425" tIns="91425" rIns="91425" bIns="91425" anchor="ctr" anchorCtr="0">
            <a:noAutofit/>
          </a:bodyPr>
          <a:lstStyle/>
          <a:p>
            <a:pPr lvl="0"/>
            <a:r>
              <a:rPr lang="en-US" sz="1600" dirty="0" smtClean="0">
                <a:solidFill>
                  <a:schemeClr val="accent5"/>
                </a:solidFill>
              </a:rPr>
              <a:t>1. </a:t>
            </a:r>
            <a:r>
              <a:rPr lang="en-US" sz="1600" dirty="0" err="1" smtClean="0">
                <a:solidFill>
                  <a:schemeClr val="accent5"/>
                </a:solidFill>
              </a:rPr>
              <a:t>Kaul</a:t>
            </a:r>
            <a:r>
              <a:rPr lang="en-US" sz="1600" dirty="0">
                <a:solidFill>
                  <a:schemeClr val="accent5"/>
                </a:solidFill>
              </a:rPr>
              <a:t>, K., </a:t>
            </a:r>
            <a:r>
              <a:rPr lang="en-US" sz="1600" dirty="0" err="1">
                <a:solidFill>
                  <a:schemeClr val="accent5"/>
                </a:solidFill>
              </a:rPr>
              <a:t>Tarr</a:t>
            </a:r>
            <a:r>
              <a:rPr lang="en-US" sz="1600" dirty="0">
                <a:solidFill>
                  <a:schemeClr val="accent5"/>
                </a:solidFill>
              </a:rPr>
              <a:t>, J., Ahmad, S., </a:t>
            </a:r>
            <a:r>
              <a:rPr lang="en-US" sz="1600" dirty="0" err="1">
                <a:solidFill>
                  <a:schemeClr val="accent5"/>
                </a:solidFill>
              </a:rPr>
              <a:t>Kohner</a:t>
            </a:r>
            <a:r>
              <a:rPr lang="en-US" sz="1600" dirty="0">
                <a:solidFill>
                  <a:schemeClr val="accent5"/>
                </a:solidFill>
              </a:rPr>
              <a:t>, E. and </a:t>
            </a:r>
            <a:r>
              <a:rPr lang="en-US" sz="1600" dirty="0" err="1">
                <a:solidFill>
                  <a:schemeClr val="accent5"/>
                </a:solidFill>
              </a:rPr>
              <a:t>Chibber</a:t>
            </a:r>
            <a:r>
              <a:rPr lang="en-US" sz="1600" dirty="0">
                <a:solidFill>
                  <a:schemeClr val="accent5"/>
                </a:solidFill>
              </a:rPr>
              <a:t>, R., 2022. </a:t>
            </a:r>
            <a:r>
              <a:rPr lang="en-US" sz="1600" i="1" dirty="0">
                <a:solidFill>
                  <a:schemeClr val="accent5"/>
                </a:solidFill>
              </a:rPr>
              <a:t>Introduction to Diabetes Mellitus</a:t>
            </a:r>
            <a:r>
              <a:rPr lang="en-US" sz="1600" dirty="0">
                <a:solidFill>
                  <a:schemeClr val="accent5"/>
                </a:solidFill>
              </a:rPr>
              <a:t>.</a:t>
            </a:r>
            <a:endParaRPr sz="1600" dirty="0">
              <a:solidFill>
                <a:schemeClr val="accent5"/>
              </a:solidFill>
            </a:endParaRPr>
          </a:p>
        </p:txBody>
      </p:sp>
      <p:sp>
        <p:nvSpPr>
          <p:cNvPr id="5" name="مستطيل 4"/>
          <p:cNvSpPr/>
          <p:nvPr/>
        </p:nvSpPr>
        <p:spPr>
          <a:xfrm>
            <a:off x="94615" y="3195717"/>
            <a:ext cx="6566819" cy="1077218"/>
          </a:xfrm>
          <a:prstGeom prst="rect">
            <a:avLst/>
          </a:prstGeom>
        </p:spPr>
        <p:txBody>
          <a:bodyPr wrap="square">
            <a:spAutoFit/>
          </a:bodyPr>
          <a:lstStyle/>
          <a:p>
            <a:r>
              <a:rPr lang="en-US" sz="1600" dirty="0">
                <a:solidFill>
                  <a:schemeClr val="accent5"/>
                </a:solidFill>
                <a:latin typeface="Bungee"/>
                <a:ea typeface="Bungee"/>
                <a:cs typeface="Bungee"/>
              </a:rPr>
              <a:t>3</a:t>
            </a:r>
            <a:r>
              <a:rPr lang="en-US" sz="1600" dirty="0">
                <a:solidFill>
                  <a:schemeClr val="accent5"/>
                </a:solidFill>
                <a:latin typeface="Bungee"/>
                <a:ea typeface="Bungee"/>
                <a:cs typeface="Bungee"/>
                <a:sym typeface="Cairo"/>
              </a:rPr>
              <a:t>.  Your Bibliography: Niddk.nih.gov. 2022. [online] Available at: &lt;https://www.niddk.nih.gov/- /media/Files/Diabetes/YourGuide2Diabetes_508.pdf&gt; [Accessed 3 June 2022].</a:t>
            </a:r>
            <a:endParaRPr lang="ar-LY" sz="1600" dirty="0">
              <a:solidFill>
                <a:schemeClr val="accent5"/>
              </a:solidFill>
              <a:latin typeface="Bungee"/>
              <a:ea typeface="Bungee"/>
              <a:cs typeface="Bungee"/>
              <a:sym typeface="Cairo"/>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382"/>
                                        </p:tgtEl>
                                        <p:attrNameLst>
                                          <p:attrName>style.visibility</p:attrName>
                                        </p:attrNameLst>
                                      </p:cBhvr>
                                      <p:to>
                                        <p:strVal val="visible"/>
                                      </p:to>
                                    </p:set>
                                    <p:animEffect transition="in" filter="barn(inVertical)">
                                      <p:cBhvr>
                                        <p:cTn id="7" dur="500"/>
                                        <p:tgtEl>
                                          <p:spTgt spid="238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383">
                                            <p:txEl>
                                              <p:pRg st="0" end="0"/>
                                            </p:txEl>
                                          </p:spTgt>
                                        </p:tgtEl>
                                        <p:attrNameLst>
                                          <p:attrName>style.visibility</p:attrName>
                                        </p:attrNameLst>
                                      </p:cBhvr>
                                      <p:to>
                                        <p:strVal val="visible"/>
                                      </p:to>
                                    </p:set>
                                    <p:anim calcmode="lin" valueType="num">
                                      <p:cBhvr additive="base">
                                        <p:cTn id="18" dur="500" fill="hold"/>
                                        <p:tgtEl>
                                          <p:spTgt spid="238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3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2" grpId="0"/>
      <p:bldP spid="2383" grpId="0" build="p"/>
      <p:bldP spid="1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2448;p73"/>
          <p:cNvSpPr txBox="1">
            <a:spLocks/>
          </p:cNvSpPr>
          <p:nvPr/>
        </p:nvSpPr>
        <p:spPr>
          <a:xfrm>
            <a:off x="2281976" y="1386533"/>
            <a:ext cx="5014433" cy="9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700"/>
              <a:buFont typeface="Bungee"/>
              <a:buNone/>
              <a:defRPr sz="2500" b="0" i="0" u="none" strike="noStrike" cap="none">
                <a:solidFill>
                  <a:schemeClr val="dk2"/>
                </a:solidFill>
                <a:latin typeface="Bungee"/>
                <a:ea typeface="Bungee"/>
                <a:cs typeface="Bungee"/>
                <a:sym typeface="Bungee"/>
              </a:defRPr>
            </a:lvl1pPr>
            <a:lvl2pPr marR="0" lvl="1"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9pPr>
          </a:lstStyle>
          <a:p>
            <a:pPr algn="ctr"/>
            <a:r>
              <a:rPr lang="en-US" sz="4400" dirty="0" smtClean="0"/>
              <a:t>Thanks FOR YOUR ATTENYION!</a:t>
            </a:r>
            <a:endParaRPr lang="en-US" sz="4400" dirty="0"/>
          </a:p>
        </p:txBody>
      </p:sp>
      <p:grpSp>
        <p:nvGrpSpPr>
          <p:cNvPr id="8" name="Google Shape;2451;p73"/>
          <p:cNvGrpSpPr/>
          <p:nvPr/>
        </p:nvGrpSpPr>
        <p:grpSpPr>
          <a:xfrm rot="1083497">
            <a:off x="628072" y="884210"/>
            <a:ext cx="1902872" cy="2599879"/>
            <a:chOff x="-6040512" y="733529"/>
            <a:chExt cx="1401404" cy="1723744"/>
          </a:xfrm>
        </p:grpSpPr>
        <p:sp>
          <p:nvSpPr>
            <p:cNvPr id="9" name="Google Shape;2452;p73"/>
            <p:cNvSpPr/>
            <p:nvPr/>
          </p:nvSpPr>
          <p:spPr>
            <a:xfrm>
              <a:off x="-5035046" y="1440650"/>
              <a:ext cx="28404" cy="21198"/>
            </a:xfrm>
            <a:custGeom>
              <a:avLst/>
              <a:gdLst/>
              <a:ahLst/>
              <a:cxnLst/>
              <a:rect l="l" t="t" r="r" b="b"/>
              <a:pathLst>
                <a:path w="812" h="606" extrusionOk="0">
                  <a:moveTo>
                    <a:pt x="444" y="0"/>
                  </a:moveTo>
                  <a:cubicBezTo>
                    <a:pt x="0" y="32"/>
                    <a:pt x="69" y="606"/>
                    <a:pt x="305" y="606"/>
                  </a:cubicBezTo>
                  <a:cubicBezTo>
                    <a:pt x="318" y="606"/>
                    <a:pt x="331" y="604"/>
                    <a:pt x="344" y="601"/>
                  </a:cubicBezTo>
                  <a:cubicBezTo>
                    <a:pt x="511" y="601"/>
                    <a:pt x="811" y="67"/>
                    <a:pt x="511" y="0"/>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0" name="Google Shape;2453;p73"/>
            <p:cNvSpPr/>
            <p:nvPr/>
          </p:nvSpPr>
          <p:spPr>
            <a:xfrm>
              <a:off x="-4985690" y="1246966"/>
              <a:ext cx="59536" cy="38513"/>
            </a:xfrm>
            <a:custGeom>
              <a:avLst/>
              <a:gdLst/>
              <a:ahLst/>
              <a:cxnLst/>
              <a:rect l="l" t="t" r="r" b="b"/>
              <a:pathLst>
                <a:path w="1702" h="1101" extrusionOk="0">
                  <a:moveTo>
                    <a:pt x="734" y="0"/>
                  </a:moveTo>
                  <a:cubicBezTo>
                    <a:pt x="467" y="34"/>
                    <a:pt x="0" y="467"/>
                    <a:pt x="267" y="867"/>
                  </a:cubicBezTo>
                  <a:cubicBezTo>
                    <a:pt x="334" y="1001"/>
                    <a:pt x="501" y="1101"/>
                    <a:pt x="668" y="1101"/>
                  </a:cubicBezTo>
                  <a:cubicBezTo>
                    <a:pt x="901" y="1068"/>
                    <a:pt x="1168" y="1001"/>
                    <a:pt x="1401" y="934"/>
                  </a:cubicBezTo>
                  <a:cubicBezTo>
                    <a:pt x="1702" y="867"/>
                    <a:pt x="1635" y="434"/>
                    <a:pt x="1468" y="200"/>
                  </a:cubicBezTo>
                  <a:cubicBezTo>
                    <a:pt x="1368" y="67"/>
                    <a:pt x="1201" y="0"/>
                    <a:pt x="106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1" name="Google Shape;2454;p73"/>
            <p:cNvSpPr/>
            <p:nvPr/>
          </p:nvSpPr>
          <p:spPr>
            <a:xfrm>
              <a:off x="-5170034" y="1329798"/>
              <a:ext cx="135373" cy="84057"/>
            </a:xfrm>
            <a:custGeom>
              <a:avLst/>
              <a:gdLst/>
              <a:ahLst/>
              <a:cxnLst/>
              <a:rect l="l" t="t" r="r" b="b"/>
              <a:pathLst>
                <a:path w="3870" h="2403" extrusionOk="0">
                  <a:moveTo>
                    <a:pt x="1234" y="1"/>
                  </a:moveTo>
                  <a:cubicBezTo>
                    <a:pt x="934" y="1"/>
                    <a:pt x="701" y="201"/>
                    <a:pt x="701" y="501"/>
                  </a:cubicBezTo>
                  <a:cubicBezTo>
                    <a:pt x="667" y="935"/>
                    <a:pt x="434" y="834"/>
                    <a:pt x="567" y="1235"/>
                  </a:cubicBezTo>
                  <a:cubicBezTo>
                    <a:pt x="667" y="1668"/>
                    <a:pt x="0" y="1768"/>
                    <a:pt x="100" y="1969"/>
                  </a:cubicBezTo>
                  <a:cubicBezTo>
                    <a:pt x="100" y="2035"/>
                    <a:pt x="133" y="2069"/>
                    <a:pt x="200" y="2069"/>
                  </a:cubicBezTo>
                  <a:cubicBezTo>
                    <a:pt x="211" y="2072"/>
                    <a:pt x="224" y="2074"/>
                    <a:pt x="239" y="2074"/>
                  </a:cubicBezTo>
                  <a:cubicBezTo>
                    <a:pt x="359" y="2074"/>
                    <a:pt x="589" y="1969"/>
                    <a:pt x="767" y="1969"/>
                  </a:cubicBezTo>
                  <a:cubicBezTo>
                    <a:pt x="1067" y="1969"/>
                    <a:pt x="701" y="2369"/>
                    <a:pt x="1067" y="2402"/>
                  </a:cubicBezTo>
                  <a:cubicBezTo>
                    <a:pt x="1434" y="2369"/>
                    <a:pt x="1768" y="2169"/>
                    <a:pt x="2001" y="1902"/>
                  </a:cubicBezTo>
                  <a:cubicBezTo>
                    <a:pt x="2068" y="1768"/>
                    <a:pt x="2202" y="1702"/>
                    <a:pt x="2368" y="1702"/>
                  </a:cubicBezTo>
                  <a:cubicBezTo>
                    <a:pt x="2468" y="1735"/>
                    <a:pt x="2602" y="1768"/>
                    <a:pt x="2702" y="1869"/>
                  </a:cubicBezTo>
                  <a:cubicBezTo>
                    <a:pt x="2902" y="2002"/>
                    <a:pt x="3136" y="2069"/>
                    <a:pt x="3369" y="2069"/>
                  </a:cubicBezTo>
                  <a:cubicBezTo>
                    <a:pt x="3603" y="2069"/>
                    <a:pt x="3803" y="2002"/>
                    <a:pt x="3836" y="1902"/>
                  </a:cubicBezTo>
                  <a:cubicBezTo>
                    <a:pt x="3869" y="1635"/>
                    <a:pt x="3036" y="1535"/>
                    <a:pt x="3069" y="1268"/>
                  </a:cubicBezTo>
                  <a:cubicBezTo>
                    <a:pt x="3136" y="1001"/>
                    <a:pt x="2268" y="801"/>
                    <a:pt x="2001" y="634"/>
                  </a:cubicBezTo>
                  <a:cubicBezTo>
                    <a:pt x="1735" y="468"/>
                    <a:pt x="1301" y="401"/>
                    <a:pt x="1301" y="134"/>
                  </a:cubicBezTo>
                  <a:cubicBezTo>
                    <a:pt x="1334" y="67"/>
                    <a:pt x="1268" y="1"/>
                    <a:pt x="1234" y="1"/>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2" name="Google Shape;2455;p73"/>
            <p:cNvSpPr/>
            <p:nvPr/>
          </p:nvSpPr>
          <p:spPr>
            <a:xfrm>
              <a:off x="-5111198" y="1419592"/>
              <a:ext cx="48377" cy="24801"/>
            </a:xfrm>
            <a:custGeom>
              <a:avLst/>
              <a:gdLst/>
              <a:ahLst/>
              <a:cxnLst/>
              <a:rect l="l" t="t" r="r" b="b"/>
              <a:pathLst>
                <a:path w="1383" h="709" extrusionOk="0">
                  <a:moveTo>
                    <a:pt x="1218" y="0"/>
                  </a:moveTo>
                  <a:cubicBezTo>
                    <a:pt x="884" y="0"/>
                    <a:pt x="1" y="412"/>
                    <a:pt x="386" y="669"/>
                  </a:cubicBezTo>
                  <a:cubicBezTo>
                    <a:pt x="420" y="703"/>
                    <a:pt x="486" y="703"/>
                    <a:pt x="553" y="703"/>
                  </a:cubicBezTo>
                  <a:cubicBezTo>
                    <a:pt x="574" y="706"/>
                    <a:pt x="596" y="708"/>
                    <a:pt x="618" y="708"/>
                  </a:cubicBezTo>
                  <a:cubicBezTo>
                    <a:pt x="973" y="708"/>
                    <a:pt x="1383" y="226"/>
                    <a:pt x="1320" y="69"/>
                  </a:cubicBezTo>
                  <a:cubicBezTo>
                    <a:pt x="1320" y="35"/>
                    <a:pt x="1287" y="2"/>
                    <a:pt x="1253" y="2"/>
                  </a:cubicBezTo>
                  <a:cubicBezTo>
                    <a:pt x="1242" y="1"/>
                    <a:pt x="1231" y="0"/>
                    <a:pt x="121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3" name="Google Shape;2456;p73"/>
            <p:cNvSpPr/>
            <p:nvPr/>
          </p:nvSpPr>
          <p:spPr>
            <a:xfrm>
              <a:off x="-6040512" y="972128"/>
              <a:ext cx="1401404" cy="1485146"/>
            </a:xfrm>
            <a:custGeom>
              <a:avLst/>
              <a:gdLst/>
              <a:ahLst/>
              <a:cxnLst/>
              <a:rect l="l" t="t" r="r" b="b"/>
              <a:pathLst>
                <a:path w="40063" h="42457" extrusionOk="0">
                  <a:moveTo>
                    <a:pt x="12136" y="0"/>
                  </a:moveTo>
                  <a:cubicBezTo>
                    <a:pt x="11156" y="0"/>
                    <a:pt x="10239" y="625"/>
                    <a:pt x="9908" y="1619"/>
                  </a:cubicBezTo>
                  <a:lnTo>
                    <a:pt x="368" y="30707"/>
                  </a:lnTo>
                  <a:cubicBezTo>
                    <a:pt x="1" y="31874"/>
                    <a:pt x="568" y="33142"/>
                    <a:pt x="1735" y="33609"/>
                  </a:cubicBezTo>
                  <a:lnTo>
                    <a:pt x="22850" y="42282"/>
                  </a:lnTo>
                  <a:cubicBezTo>
                    <a:pt x="23146" y="42400"/>
                    <a:pt x="23451" y="42456"/>
                    <a:pt x="23749" y="42456"/>
                  </a:cubicBezTo>
                  <a:cubicBezTo>
                    <a:pt x="24628" y="42456"/>
                    <a:pt x="25454" y="41969"/>
                    <a:pt x="25852" y="41148"/>
                  </a:cubicBezTo>
                  <a:lnTo>
                    <a:pt x="39462" y="13728"/>
                  </a:lnTo>
                  <a:cubicBezTo>
                    <a:pt x="40063" y="12494"/>
                    <a:pt x="39495" y="11026"/>
                    <a:pt x="38228" y="10492"/>
                  </a:cubicBezTo>
                  <a:lnTo>
                    <a:pt x="13043" y="185"/>
                  </a:lnTo>
                  <a:cubicBezTo>
                    <a:pt x="12745" y="59"/>
                    <a:pt x="12437" y="0"/>
                    <a:pt x="121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4" name="Google Shape;2457;p73"/>
            <p:cNvSpPr/>
            <p:nvPr/>
          </p:nvSpPr>
          <p:spPr>
            <a:xfrm>
              <a:off x="-5760462" y="1183232"/>
              <a:ext cx="927670" cy="754169"/>
            </a:xfrm>
            <a:custGeom>
              <a:avLst/>
              <a:gdLst/>
              <a:ahLst/>
              <a:cxnLst/>
              <a:rect l="l" t="t" r="r" b="b"/>
              <a:pathLst>
                <a:path w="26520" h="21560" extrusionOk="0">
                  <a:moveTo>
                    <a:pt x="5634" y="0"/>
                  </a:moveTo>
                  <a:cubicBezTo>
                    <a:pt x="4898" y="0"/>
                    <a:pt x="4203" y="464"/>
                    <a:pt x="3970" y="1188"/>
                  </a:cubicBezTo>
                  <a:lnTo>
                    <a:pt x="301" y="12096"/>
                  </a:lnTo>
                  <a:cubicBezTo>
                    <a:pt x="0" y="12963"/>
                    <a:pt x="434" y="13897"/>
                    <a:pt x="1268" y="14264"/>
                  </a:cubicBezTo>
                  <a:lnTo>
                    <a:pt x="18814" y="21436"/>
                  </a:lnTo>
                  <a:cubicBezTo>
                    <a:pt x="19022" y="21520"/>
                    <a:pt x="19239" y="21559"/>
                    <a:pt x="19453" y="21559"/>
                  </a:cubicBezTo>
                  <a:cubicBezTo>
                    <a:pt x="20096" y="21559"/>
                    <a:pt x="20715" y="21203"/>
                    <a:pt x="21015" y="20602"/>
                  </a:cubicBezTo>
                  <a:lnTo>
                    <a:pt x="26052" y="10262"/>
                  </a:lnTo>
                  <a:cubicBezTo>
                    <a:pt x="26519" y="9328"/>
                    <a:pt x="26086" y="8260"/>
                    <a:pt x="25152" y="7860"/>
                  </a:cubicBezTo>
                  <a:lnTo>
                    <a:pt x="6271" y="121"/>
                  </a:lnTo>
                  <a:cubicBezTo>
                    <a:pt x="6062" y="39"/>
                    <a:pt x="5846" y="0"/>
                    <a:pt x="5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5" name="Google Shape;2458;p73"/>
            <p:cNvSpPr/>
            <p:nvPr/>
          </p:nvSpPr>
          <p:spPr>
            <a:xfrm>
              <a:off x="-5649610" y="1299471"/>
              <a:ext cx="550760" cy="479611"/>
            </a:xfrm>
            <a:custGeom>
              <a:avLst/>
              <a:gdLst/>
              <a:ahLst/>
              <a:cxnLst/>
              <a:rect l="l" t="t" r="r" b="b"/>
              <a:pathLst>
                <a:path w="15745" h="13711" extrusionOk="0">
                  <a:moveTo>
                    <a:pt x="10875" y="0"/>
                  </a:moveTo>
                  <a:lnTo>
                    <a:pt x="0" y="11709"/>
                  </a:lnTo>
                  <a:lnTo>
                    <a:pt x="4870" y="13710"/>
                  </a:lnTo>
                  <a:lnTo>
                    <a:pt x="15745" y="2002"/>
                  </a:lnTo>
                  <a:lnTo>
                    <a:pt x="10875" y="0"/>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6" name="Google Shape;2459;p73"/>
            <p:cNvSpPr/>
            <p:nvPr/>
          </p:nvSpPr>
          <p:spPr>
            <a:xfrm>
              <a:off x="-5408073" y="1398639"/>
              <a:ext cx="490105" cy="453935"/>
            </a:xfrm>
            <a:custGeom>
              <a:avLst/>
              <a:gdLst/>
              <a:ahLst/>
              <a:cxnLst/>
              <a:rect l="l" t="t" r="r" b="b"/>
              <a:pathLst>
                <a:path w="14011" h="12977" extrusionOk="0">
                  <a:moveTo>
                    <a:pt x="10875" y="1"/>
                  </a:moveTo>
                  <a:lnTo>
                    <a:pt x="0" y="11709"/>
                  </a:lnTo>
                  <a:lnTo>
                    <a:pt x="3136" y="12977"/>
                  </a:lnTo>
                  <a:lnTo>
                    <a:pt x="14010" y="1268"/>
                  </a:lnTo>
                  <a:lnTo>
                    <a:pt x="10875" y="1"/>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7" name="Google Shape;2460;p73"/>
            <p:cNvSpPr/>
            <p:nvPr/>
          </p:nvSpPr>
          <p:spPr>
            <a:xfrm>
              <a:off x="-5632120" y="1905044"/>
              <a:ext cx="262560" cy="252066"/>
            </a:xfrm>
            <a:custGeom>
              <a:avLst/>
              <a:gdLst/>
              <a:ahLst/>
              <a:cxnLst/>
              <a:rect l="l" t="t" r="r" b="b"/>
              <a:pathLst>
                <a:path w="7506" h="7206" extrusionOk="0">
                  <a:moveTo>
                    <a:pt x="2035" y="1"/>
                  </a:moveTo>
                  <a:lnTo>
                    <a:pt x="1" y="4971"/>
                  </a:lnTo>
                  <a:lnTo>
                    <a:pt x="5471" y="7206"/>
                  </a:lnTo>
                  <a:lnTo>
                    <a:pt x="7506" y="2236"/>
                  </a:lnTo>
                  <a:lnTo>
                    <a:pt x="2035" y="1"/>
                  </a:ln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8" name="Google Shape;2461;p73"/>
            <p:cNvSpPr/>
            <p:nvPr/>
          </p:nvSpPr>
          <p:spPr>
            <a:xfrm>
              <a:off x="-5385931" y="2006556"/>
              <a:ext cx="271935" cy="248988"/>
            </a:xfrm>
            <a:custGeom>
              <a:avLst/>
              <a:gdLst/>
              <a:ahLst/>
              <a:cxnLst/>
              <a:rect l="l" t="t" r="r" b="b"/>
              <a:pathLst>
                <a:path w="7774" h="7118" extrusionOk="0">
                  <a:moveTo>
                    <a:pt x="2036" y="1"/>
                  </a:moveTo>
                  <a:lnTo>
                    <a:pt x="1" y="4938"/>
                  </a:lnTo>
                  <a:lnTo>
                    <a:pt x="5171" y="7072"/>
                  </a:lnTo>
                  <a:cubicBezTo>
                    <a:pt x="5255" y="7103"/>
                    <a:pt x="5344" y="7118"/>
                    <a:pt x="5433" y="7118"/>
                  </a:cubicBezTo>
                  <a:cubicBezTo>
                    <a:pt x="5734" y="7118"/>
                    <a:pt x="6036" y="6948"/>
                    <a:pt x="6139" y="6639"/>
                  </a:cubicBezTo>
                  <a:lnTo>
                    <a:pt x="7606" y="3070"/>
                  </a:lnTo>
                  <a:cubicBezTo>
                    <a:pt x="7773" y="2703"/>
                    <a:pt x="7573" y="2269"/>
                    <a:pt x="7206" y="2102"/>
                  </a:cubicBezTo>
                  <a:lnTo>
                    <a:pt x="2036" y="1"/>
                  </a:ln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19" name="Google Shape;2462;p73"/>
            <p:cNvSpPr/>
            <p:nvPr/>
          </p:nvSpPr>
          <p:spPr>
            <a:xfrm>
              <a:off x="-5886495" y="1807135"/>
              <a:ext cx="270745" cy="249652"/>
            </a:xfrm>
            <a:custGeom>
              <a:avLst/>
              <a:gdLst/>
              <a:ahLst/>
              <a:cxnLst/>
              <a:rect l="l" t="t" r="r" b="b"/>
              <a:pathLst>
                <a:path w="7740" h="7137" extrusionOk="0">
                  <a:moveTo>
                    <a:pt x="2289" y="0"/>
                  </a:moveTo>
                  <a:cubicBezTo>
                    <a:pt x="1995" y="0"/>
                    <a:pt x="1725" y="168"/>
                    <a:pt x="1602" y="465"/>
                  </a:cubicBezTo>
                  <a:lnTo>
                    <a:pt x="134" y="4034"/>
                  </a:lnTo>
                  <a:cubicBezTo>
                    <a:pt x="1" y="4401"/>
                    <a:pt x="168" y="4868"/>
                    <a:pt x="568" y="5001"/>
                  </a:cubicBezTo>
                  <a:lnTo>
                    <a:pt x="5738" y="7136"/>
                  </a:lnTo>
                  <a:lnTo>
                    <a:pt x="7740" y="2166"/>
                  </a:lnTo>
                  <a:lnTo>
                    <a:pt x="2603" y="64"/>
                  </a:lnTo>
                  <a:cubicBezTo>
                    <a:pt x="2498" y="21"/>
                    <a:pt x="2392" y="0"/>
                    <a:pt x="22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0" name="Google Shape;2463;p73"/>
            <p:cNvSpPr/>
            <p:nvPr/>
          </p:nvSpPr>
          <p:spPr>
            <a:xfrm>
              <a:off x="-5305407" y="1103443"/>
              <a:ext cx="297575" cy="175040"/>
            </a:xfrm>
            <a:custGeom>
              <a:avLst/>
              <a:gdLst/>
              <a:ahLst/>
              <a:cxnLst/>
              <a:rect l="l" t="t" r="r" b="b"/>
              <a:pathLst>
                <a:path w="8507" h="5004" extrusionOk="0">
                  <a:moveTo>
                    <a:pt x="734" y="0"/>
                  </a:moveTo>
                  <a:lnTo>
                    <a:pt x="1" y="1802"/>
                  </a:lnTo>
                  <a:lnTo>
                    <a:pt x="7773" y="5004"/>
                  </a:lnTo>
                  <a:lnTo>
                    <a:pt x="8507" y="3203"/>
                  </a:lnTo>
                  <a:lnTo>
                    <a:pt x="734" y="0"/>
                  </a:ln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1" name="Google Shape;2464;p73"/>
            <p:cNvSpPr/>
            <p:nvPr/>
          </p:nvSpPr>
          <p:spPr>
            <a:xfrm>
              <a:off x="-5238910" y="733529"/>
              <a:ext cx="350115" cy="464464"/>
            </a:xfrm>
            <a:custGeom>
              <a:avLst/>
              <a:gdLst/>
              <a:ahLst/>
              <a:cxnLst/>
              <a:rect l="l" t="t" r="r" b="b"/>
              <a:pathLst>
                <a:path w="10009" h="13278" extrusionOk="0">
                  <a:moveTo>
                    <a:pt x="4538" y="1"/>
                  </a:moveTo>
                  <a:lnTo>
                    <a:pt x="1" y="11042"/>
                  </a:lnTo>
                  <a:lnTo>
                    <a:pt x="5472" y="13277"/>
                  </a:lnTo>
                  <a:lnTo>
                    <a:pt x="10008" y="2236"/>
                  </a:lnTo>
                  <a:lnTo>
                    <a:pt x="4538" y="1"/>
                  </a:lnTo>
                  <a:close/>
                </a:path>
              </a:pathLst>
            </a:custGeom>
            <a:solidFill>
              <a:schemeClr val="accen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grpSp>
      <p:grpSp>
        <p:nvGrpSpPr>
          <p:cNvPr id="22" name="Google Shape;2451;p73"/>
          <p:cNvGrpSpPr/>
          <p:nvPr/>
        </p:nvGrpSpPr>
        <p:grpSpPr>
          <a:xfrm rot="1083497">
            <a:off x="650461" y="1854771"/>
            <a:ext cx="1361691" cy="1675062"/>
            <a:chOff x="-6040512" y="733529"/>
            <a:chExt cx="1401404" cy="1723744"/>
          </a:xfrm>
        </p:grpSpPr>
        <p:sp>
          <p:nvSpPr>
            <p:cNvPr id="23" name="Google Shape;2452;p73"/>
            <p:cNvSpPr/>
            <p:nvPr/>
          </p:nvSpPr>
          <p:spPr>
            <a:xfrm>
              <a:off x="-5035046" y="1440650"/>
              <a:ext cx="28404" cy="21198"/>
            </a:xfrm>
            <a:custGeom>
              <a:avLst/>
              <a:gdLst/>
              <a:ahLst/>
              <a:cxnLst/>
              <a:rect l="l" t="t" r="r" b="b"/>
              <a:pathLst>
                <a:path w="812" h="606" extrusionOk="0">
                  <a:moveTo>
                    <a:pt x="444" y="0"/>
                  </a:moveTo>
                  <a:cubicBezTo>
                    <a:pt x="0" y="32"/>
                    <a:pt x="69" y="606"/>
                    <a:pt x="305" y="606"/>
                  </a:cubicBezTo>
                  <a:cubicBezTo>
                    <a:pt x="318" y="606"/>
                    <a:pt x="331" y="604"/>
                    <a:pt x="344" y="601"/>
                  </a:cubicBezTo>
                  <a:cubicBezTo>
                    <a:pt x="511" y="601"/>
                    <a:pt x="811" y="67"/>
                    <a:pt x="511" y="0"/>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4" name="Google Shape;2453;p73"/>
            <p:cNvSpPr/>
            <p:nvPr/>
          </p:nvSpPr>
          <p:spPr>
            <a:xfrm>
              <a:off x="-4985690" y="1246966"/>
              <a:ext cx="59536" cy="38513"/>
            </a:xfrm>
            <a:custGeom>
              <a:avLst/>
              <a:gdLst/>
              <a:ahLst/>
              <a:cxnLst/>
              <a:rect l="l" t="t" r="r" b="b"/>
              <a:pathLst>
                <a:path w="1702" h="1101" extrusionOk="0">
                  <a:moveTo>
                    <a:pt x="734" y="0"/>
                  </a:moveTo>
                  <a:cubicBezTo>
                    <a:pt x="467" y="34"/>
                    <a:pt x="0" y="467"/>
                    <a:pt x="267" y="867"/>
                  </a:cubicBezTo>
                  <a:cubicBezTo>
                    <a:pt x="334" y="1001"/>
                    <a:pt x="501" y="1101"/>
                    <a:pt x="668" y="1101"/>
                  </a:cubicBezTo>
                  <a:cubicBezTo>
                    <a:pt x="901" y="1068"/>
                    <a:pt x="1168" y="1001"/>
                    <a:pt x="1401" y="934"/>
                  </a:cubicBezTo>
                  <a:cubicBezTo>
                    <a:pt x="1702" y="867"/>
                    <a:pt x="1635" y="434"/>
                    <a:pt x="1468" y="200"/>
                  </a:cubicBezTo>
                  <a:cubicBezTo>
                    <a:pt x="1368" y="67"/>
                    <a:pt x="1201" y="0"/>
                    <a:pt x="106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5" name="Google Shape;2454;p73"/>
            <p:cNvSpPr/>
            <p:nvPr/>
          </p:nvSpPr>
          <p:spPr>
            <a:xfrm>
              <a:off x="-5170034" y="1329798"/>
              <a:ext cx="135373" cy="84057"/>
            </a:xfrm>
            <a:custGeom>
              <a:avLst/>
              <a:gdLst/>
              <a:ahLst/>
              <a:cxnLst/>
              <a:rect l="l" t="t" r="r" b="b"/>
              <a:pathLst>
                <a:path w="3870" h="2403" extrusionOk="0">
                  <a:moveTo>
                    <a:pt x="1234" y="1"/>
                  </a:moveTo>
                  <a:cubicBezTo>
                    <a:pt x="934" y="1"/>
                    <a:pt x="701" y="201"/>
                    <a:pt x="701" y="501"/>
                  </a:cubicBezTo>
                  <a:cubicBezTo>
                    <a:pt x="667" y="935"/>
                    <a:pt x="434" y="834"/>
                    <a:pt x="567" y="1235"/>
                  </a:cubicBezTo>
                  <a:cubicBezTo>
                    <a:pt x="667" y="1668"/>
                    <a:pt x="0" y="1768"/>
                    <a:pt x="100" y="1969"/>
                  </a:cubicBezTo>
                  <a:cubicBezTo>
                    <a:pt x="100" y="2035"/>
                    <a:pt x="133" y="2069"/>
                    <a:pt x="200" y="2069"/>
                  </a:cubicBezTo>
                  <a:cubicBezTo>
                    <a:pt x="211" y="2072"/>
                    <a:pt x="224" y="2074"/>
                    <a:pt x="239" y="2074"/>
                  </a:cubicBezTo>
                  <a:cubicBezTo>
                    <a:pt x="359" y="2074"/>
                    <a:pt x="589" y="1969"/>
                    <a:pt x="767" y="1969"/>
                  </a:cubicBezTo>
                  <a:cubicBezTo>
                    <a:pt x="1067" y="1969"/>
                    <a:pt x="701" y="2369"/>
                    <a:pt x="1067" y="2402"/>
                  </a:cubicBezTo>
                  <a:cubicBezTo>
                    <a:pt x="1434" y="2369"/>
                    <a:pt x="1768" y="2169"/>
                    <a:pt x="2001" y="1902"/>
                  </a:cubicBezTo>
                  <a:cubicBezTo>
                    <a:pt x="2068" y="1768"/>
                    <a:pt x="2202" y="1702"/>
                    <a:pt x="2368" y="1702"/>
                  </a:cubicBezTo>
                  <a:cubicBezTo>
                    <a:pt x="2468" y="1735"/>
                    <a:pt x="2602" y="1768"/>
                    <a:pt x="2702" y="1869"/>
                  </a:cubicBezTo>
                  <a:cubicBezTo>
                    <a:pt x="2902" y="2002"/>
                    <a:pt x="3136" y="2069"/>
                    <a:pt x="3369" y="2069"/>
                  </a:cubicBezTo>
                  <a:cubicBezTo>
                    <a:pt x="3603" y="2069"/>
                    <a:pt x="3803" y="2002"/>
                    <a:pt x="3836" y="1902"/>
                  </a:cubicBezTo>
                  <a:cubicBezTo>
                    <a:pt x="3869" y="1635"/>
                    <a:pt x="3036" y="1535"/>
                    <a:pt x="3069" y="1268"/>
                  </a:cubicBezTo>
                  <a:cubicBezTo>
                    <a:pt x="3136" y="1001"/>
                    <a:pt x="2268" y="801"/>
                    <a:pt x="2001" y="634"/>
                  </a:cubicBezTo>
                  <a:cubicBezTo>
                    <a:pt x="1735" y="468"/>
                    <a:pt x="1301" y="401"/>
                    <a:pt x="1301" y="134"/>
                  </a:cubicBezTo>
                  <a:cubicBezTo>
                    <a:pt x="1334" y="67"/>
                    <a:pt x="1268" y="1"/>
                    <a:pt x="1234" y="1"/>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6" name="Google Shape;2455;p73"/>
            <p:cNvSpPr/>
            <p:nvPr/>
          </p:nvSpPr>
          <p:spPr>
            <a:xfrm>
              <a:off x="-5111198" y="1419592"/>
              <a:ext cx="48377" cy="24801"/>
            </a:xfrm>
            <a:custGeom>
              <a:avLst/>
              <a:gdLst/>
              <a:ahLst/>
              <a:cxnLst/>
              <a:rect l="l" t="t" r="r" b="b"/>
              <a:pathLst>
                <a:path w="1383" h="709" extrusionOk="0">
                  <a:moveTo>
                    <a:pt x="1218" y="0"/>
                  </a:moveTo>
                  <a:cubicBezTo>
                    <a:pt x="884" y="0"/>
                    <a:pt x="1" y="412"/>
                    <a:pt x="386" y="669"/>
                  </a:cubicBezTo>
                  <a:cubicBezTo>
                    <a:pt x="420" y="703"/>
                    <a:pt x="486" y="703"/>
                    <a:pt x="553" y="703"/>
                  </a:cubicBezTo>
                  <a:cubicBezTo>
                    <a:pt x="574" y="706"/>
                    <a:pt x="596" y="708"/>
                    <a:pt x="618" y="708"/>
                  </a:cubicBezTo>
                  <a:cubicBezTo>
                    <a:pt x="973" y="708"/>
                    <a:pt x="1383" y="226"/>
                    <a:pt x="1320" y="69"/>
                  </a:cubicBezTo>
                  <a:cubicBezTo>
                    <a:pt x="1320" y="35"/>
                    <a:pt x="1287" y="2"/>
                    <a:pt x="1253" y="2"/>
                  </a:cubicBezTo>
                  <a:cubicBezTo>
                    <a:pt x="1242" y="1"/>
                    <a:pt x="1231" y="0"/>
                    <a:pt x="1218" y="0"/>
                  </a:cubicBezTo>
                  <a:close/>
                </a:path>
              </a:pathLst>
            </a:custGeom>
            <a:solidFill>
              <a:srgbClr val="90BFFF"/>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7" name="Google Shape;2456;p73"/>
            <p:cNvSpPr/>
            <p:nvPr/>
          </p:nvSpPr>
          <p:spPr>
            <a:xfrm>
              <a:off x="-6040512" y="972128"/>
              <a:ext cx="1401404" cy="1485146"/>
            </a:xfrm>
            <a:custGeom>
              <a:avLst/>
              <a:gdLst/>
              <a:ahLst/>
              <a:cxnLst/>
              <a:rect l="l" t="t" r="r" b="b"/>
              <a:pathLst>
                <a:path w="40063" h="42457" extrusionOk="0">
                  <a:moveTo>
                    <a:pt x="12136" y="0"/>
                  </a:moveTo>
                  <a:cubicBezTo>
                    <a:pt x="11156" y="0"/>
                    <a:pt x="10239" y="625"/>
                    <a:pt x="9908" y="1619"/>
                  </a:cubicBezTo>
                  <a:lnTo>
                    <a:pt x="368" y="30707"/>
                  </a:lnTo>
                  <a:cubicBezTo>
                    <a:pt x="1" y="31874"/>
                    <a:pt x="568" y="33142"/>
                    <a:pt x="1735" y="33609"/>
                  </a:cubicBezTo>
                  <a:lnTo>
                    <a:pt x="22850" y="42282"/>
                  </a:lnTo>
                  <a:cubicBezTo>
                    <a:pt x="23146" y="42400"/>
                    <a:pt x="23451" y="42456"/>
                    <a:pt x="23749" y="42456"/>
                  </a:cubicBezTo>
                  <a:cubicBezTo>
                    <a:pt x="24628" y="42456"/>
                    <a:pt x="25454" y="41969"/>
                    <a:pt x="25852" y="41148"/>
                  </a:cubicBezTo>
                  <a:lnTo>
                    <a:pt x="39462" y="13728"/>
                  </a:lnTo>
                  <a:cubicBezTo>
                    <a:pt x="40063" y="12494"/>
                    <a:pt x="39495" y="11026"/>
                    <a:pt x="38228" y="10492"/>
                  </a:cubicBezTo>
                  <a:lnTo>
                    <a:pt x="13043" y="185"/>
                  </a:lnTo>
                  <a:cubicBezTo>
                    <a:pt x="12745" y="59"/>
                    <a:pt x="12437" y="0"/>
                    <a:pt x="121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8" name="Google Shape;2457;p73"/>
            <p:cNvSpPr/>
            <p:nvPr/>
          </p:nvSpPr>
          <p:spPr>
            <a:xfrm>
              <a:off x="-5760462" y="1183232"/>
              <a:ext cx="927670" cy="754169"/>
            </a:xfrm>
            <a:custGeom>
              <a:avLst/>
              <a:gdLst/>
              <a:ahLst/>
              <a:cxnLst/>
              <a:rect l="l" t="t" r="r" b="b"/>
              <a:pathLst>
                <a:path w="26520" h="21560" extrusionOk="0">
                  <a:moveTo>
                    <a:pt x="5634" y="0"/>
                  </a:moveTo>
                  <a:cubicBezTo>
                    <a:pt x="4898" y="0"/>
                    <a:pt x="4203" y="464"/>
                    <a:pt x="3970" y="1188"/>
                  </a:cubicBezTo>
                  <a:lnTo>
                    <a:pt x="301" y="12096"/>
                  </a:lnTo>
                  <a:cubicBezTo>
                    <a:pt x="0" y="12963"/>
                    <a:pt x="434" y="13897"/>
                    <a:pt x="1268" y="14264"/>
                  </a:cubicBezTo>
                  <a:lnTo>
                    <a:pt x="18814" y="21436"/>
                  </a:lnTo>
                  <a:cubicBezTo>
                    <a:pt x="19022" y="21520"/>
                    <a:pt x="19239" y="21559"/>
                    <a:pt x="19453" y="21559"/>
                  </a:cubicBezTo>
                  <a:cubicBezTo>
                    <a:pt x="20096" y="21559"/>
                    <a:pt x="20715" y="21203"/>
                    <a:pt x="21015" y="20602"/>
                  </a:cubicBezTo>
                  <a:lnTo>
                    <a:pt x="26052" y="10262"/>
                  </a:lnTo>
                  <a:cubicBezTo>
                    <a:pt x="26519" y="9328"/>
                    <a:pt x="26086" y="8260"/>
                    <a:pt x="25152" y="7860"/>
                  </a:cubicBezTo>
                  <a:lnTo>
                    <a:pt x="6271" y="121"/>
                  </a:lnTo>
                  <a:cubicBezTo>
                    <a:pt x="6062" y="39"/>
                    <a:pt x="5846" y="0"/>
                    <a:pt x="5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9" name="Google Shape;2458;p73"/>
            <p:cNvSpPr/>
            <p:nvPr/>
          </p:nvSpPr>
          <p:spPr>
            <a:xfrm>
              <a:off x="-5649610" y="1299471"/>
              <a:ext cx="550760" cy="479611"/>
            </a:xfrm>
            <a:custGeom>
              <a:avLst/>
              <a:gdLst/>
              <a:ahLst/>
              <a:cxnLst/>
              <a:rect l="l" t="t" r="r" b="b"/>
              <a:pathLst>
                <a:path w="15745" h="13711" extrusionOk="0">
                  <a:moveTo>
                    <a:pt x="10875" y="0"/>
                  </a:moveTo>
                  <a:lnTo>
                    <a:pt x="0" y="11709"/>
                  </a:lnTo>
                  <a:lnTo>
                    <a:pt x="4870" y="13710"/>
                  </a:lnTo>
                  <a:lnTo>
                    <a:pt x="15745" y="2002"/>
                  </a:lnTo>
                  <a:lnTo>
                    <a:pt x="10875" y="0"/>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30" name="Google Shape;2459;p73"/>
            <p:cNvSpPr/>
            <p:nvPr/>
          </p:nvSpPr>
          <p:spPr>
            <a:xfrm>
              <a:off x="-5408073" y="1398639"/>
              <a:ext cx="490105" cy="453935"/>
            </a:xfrm>
            <a:custGeom>
              <a:avLst/>
              <a:gdLst/>
              <a:ahLst/>
              <a:cxnLst/>
              <a:rect l="l" t="t" r="r" b="b"/>
              <a:pathLst>
                <a:path w="14011" h="12977" extrusionOk="0">
                  <a:moveTo>
                    <a:pt x="10875" y="1"/>
                  </a:moveTo>
                  <a:lnTo>
                    <a:pt x="0" y="11709"/>
                  </a:lnTo>
                  <a:lnTo>
                    <a:pt x="3136" y="12977"/>
                  </a:lnTo>
                  <a:lnTo>
                    <a:pt x="14010" y="1268"/>
                  </a:lnTo>
                  <a:lnTo>
                    <a:pt x="10875" y="1"/>
                  </a:lnTo>
                  <a:close/>
                </a:path>
              </a:pathLst>
            </a:custGeom>
            <a:solidFill>
              <a:srgbClr val="798EF6">
                <a:alpha val="35750"/>
              </a:srgbClr>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31" name="Google Shape;2460;p73"/>
            <p:cNvSpPr/>
            <p:nvPr/>
          </p:nvSpPr>
          <p:spPr>
            <a:xfrm>
              <a:off x="-5632120" y="1905044"/>
              <a:ext cx="262560" cy="252066"/>
            </a:xfrm>
            <a:custGeom>
              <a:avLst/>
              <a:gdLst/>
              <a:ahLst/>
              <a:cxnLst/>
              <a:rect l="l" t="t" r="r" b="b"/>
              <a:pathLst>
                <a:path w="7506" h="7206" extrusionOk="0">
                  <a:moveTo>
                    <a:pt x="2035" y="1"/>
                  </a:moveTo>
                  <a:lnTo>
                    <a:pt x="1" y="4971"/>
                  </a:lnTo>
                  <a:lnTo>
                    <a:pt x="5471" y="7206"/>
                  </a:lnTo>
                  <a:lnTo>
                    <a:pt x="7506" y="2236"/>
                  </a:lnTo>
                  <a:lnTo>
                    <a:pt x="2035" y="1"/>
                  </a:ln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32" name="Google Shape;2461;p73"/>
            <p:cNvSpPr/>
            <p:nvPr/>
          </p:nvSpPr>
          <p:spPr>
            <a:xfrm>
              <a:off x="-5385931" y="2006556"/>
              <a:ext cx="271935" cy="248988"/>
            </a:xfrm>
            <a:custGeom>
              <a:avLst/>
              <a:gdLst/>
              <a:ahLst/>
              <a:cxnLst/>
              <a:rect l="l" t="t" r="r" b="b"/>
              <a:pathLst>
                <a:path w="7774" h="7118" extrusionOk="0">
                  <a:moveTo>
                    <a:pt x="2036" y="1"/>
                  </a:moveTo>
                  <a:lnTo>
                    <a:pt x="1" y="4938"/>
                  </a:lnTo>
                  <a:lnTo>
                    <a:pt x="5171" y="7072"/>
                  </a:lnTo>
                  <a:cubicBezTo>
                    <a:pt x="5255" y="7103"/>
                    <a:pt x="5344" y="7118"/>
                    <a:pt x="5433" y="7118"/>
                  </a:cubicBezTo>
                  <a:cubicBezTo>
                    <a:pt x="5734" y="7118"/>
                    <a:pt x="6036" y="6948"/>
                    <a:pt x="6139" y="6639"/>
                  </a:cubicBezTo>
                  <a:lnTo>
                    <a:pt x="7606" y="3070"/>
                  </a:lnTo>
                  <a:cubicBezTo>
                    <a:pt x="7773" y="2703"/>
                    <a:pt x="7573" y="2269"/>
                    <a:pt x="7206" y="2102"/>
                  </a:cubicBezTo>
                  <a:lnTo>
                    <a:pt x="2036" y="1"/>
                  </a:ln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33" name="Google Shape;2462;p73"/>
            <p:cNvSpPr/>
            <p:nvPr/>
          </p:nvSpPr>
          <p:spPr>
            <a:xfrm>
              <a:off x="-5886495" y="1807135"/>
              <a:ext cx="270745" cy="249652"/>
            </a:xfrm>
            <a:custGeom>
              <a:avLst/>
              <a:gdLst/>
              <a:ahLst/>
              <a:cxnLst/>
              <a:rect l="l" t="t" r="r" b="b"/>
              <a:pathLst>
                <a:path w="7740" h="7137" extrusionOk="0">
                  <a:moveTo>
                    <a:pt x="2289" y="0"/>
                  </a:moveTo>
                  <a:cubicBezTo>
                    <a:pt x="1995" y="0"/>
                    <a:pt x="1725" y="168"/>
                    <a:pt x="1602" y="465"/>
                  </a:cubicBezTo>
                  <a:lnTo>
                    <a:pt x="134" y="4034"/>
                  </a:lnTo>
                  <a:cubicBezTo>
                    <a:pt x="1" y="4401"/>
                    <a:pt x="168" y="4868"/>
                    <a:pt x="568" y="5001"/>
                  </a:cubicBezTo>
                  <a:lnTo>
                    <a:pt x="5738" y="7136"/>
                  </a:lnTo>
                  <a:lnTo>
                    <a:pt x="7740" y="2166"/>
                  </a:lnTo>
                  <a:lnTo>
                    <a:pt x="2603" y="64"/>
                  </a:lnTo>
                  <a:cubicBezTo>
                    <a:pt x="2498" y="21"/>
                    <a:pt x="2392" y="0"/>
                    <a:pt x="22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34" name="Google Shape;2463;p73"/>
            <p:cNvSpPr/>
            <p:nvPr/>
          </p:nvSpPr>
          <p:spPr>
            <a:xfrm>
              <a:off x="-5305407" y="1103443"/>
              <a:ext cx="297575" cy="175040"/>
            </a:xfrm>
            <a:custGeom>
              <a:avLst/>
              <a:gdLst/>
              <a:ahLst/>
              <a:cxnLst/>
              <a:rect l="l" t="t" r="r" b="b"/>
              <a:pathLst>
                <a:path w="8507" h="5004" extrusionOk="0">
                  <a:moveTo>
                    <a:pt x="734" y="0"/>
                  </a:moveTo>
                  <a:lnTo>
                    <a:pt x="1" y="1802"/>
                  </a:lnTo>
                  <a:lnTo>
                    <a:pt x="7773" y="5004"/>
                  </a:lnTo>
                  <a:lnTo>
                    <a:pt x="8507" y="3203"/>
                  </a:lnTo>
                  <a:lnTo>
                    <a:pt x="734" y="0"/>
                  </a:lnTo>
                  <a:close/>
                </a:path>
              </a:pathLst>
            </a:cu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35" name="Google Shape;2464;p73"/>
            <p:cNvSpPr/>
            <p:nvPr/>
          </p:nvSpPr>
          <p:spPr>
            <a:xfrm>
              <a:off x="-5238910" y="733529"/>
              <a:ext cx="350115" cy="464464"/>
            </a:xfrm>
            <a:custGeom>
              <a:avLst/>
              <a:gdLst/>
              <a:ahLst/>
              <a:cxnLst/>
              <a:rect l="l" t="t" r="r" b="b"/>
              <a:pathLst>
                <a:path w="10009" h="13278" extrusionOk="0">
                  <a:moveTo>
                    <a:pt x="4538" y="1"/>
                  </a:moveTo>
                  <a:lnTo>
                    <a:pt x="1" y="11042"/>
                  </a:lnTo>
                  <a:lnTo>
                    <a:pt x="5472" y="13277"/>
                  </a:lnTo>
                  <a:lnTo>
                    <a:pt x="10008" y="2236"/>
                  </a:lnTo>
                  <a:lnTo>
                    <a:pt x="4538" y="1"/>
                  </a:lnTo>
                  <a:close/>
                </a:path>
              </a:pathLst>
            </a:custGeom>
            <a:solidFill>
              <a:schemeClr val="accent2"/>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grpSp>
      <p:sp>
        <p:nvSpPr>
          <p:cNvPr id="36" name="Google Shape;2448;p73"/>
          <p:cNvSpPr txBox="1">
            <a:spLocks/>
          </p:cNvSpPr>
          <p:nvPr/>
        </p:nvSpPr>
        <p:spPr>
          <a:xfrm>
            <a:off x="2433491" y="3370218"/>
            <a:ext cx="5014433" cy="9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700"/>
              <a:buFont typeface="Bungee"/>
              <a:buNone/>
              <a:defRPr sz="2500" b="0" i="0" u="none" strike="noStrike" cap="none">
                <a:solidFill>
                  <a:schemeClr val="dk2"/>
                </a:solidFill>
                <a:latin typeface="Bungee"/>
                <a:ea typeface="Bungee"/>
                <a:cs typeface="Bungee"/>
                <a:sym typeface="Bungee"/>
              </a:defRPr>
            </a:lvl1pPr>
            <a:lvl2pPr marR="0" lvl="1"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700"/>
              <a:buFont typeface="Arial"/>
              <a:buNone/>
              <a:defRPr sz="2700" b="0" i="0" u="none" strike="noStrike" cap="none">
                <a:solidFill>
                  <a:schemeClr val="dk2"/>
                </a:solidFill>
                <a:latin typeface="Arial"/>
                <a:ea typeface="Arial"/>
                <a:cs typeface="Arial"/>
                <a:sym typeface="Arial"/>
              </a:defRPr>
            </a:lvl9pPr>
          </a:lstStyle>
          <a:p>
            <a:pPr algn="ctr"/>
            <a:r>
              <a:rPr lang="en-US" sz="4400" dirty="0" smtClean="0">
                <a:solidFill>
                  <a:srgbClr val="FF0000"/>
                </a:solidFill>
              </a:rPr>
              <a:t>Q &amp;A</a:t>
            </a:r>
            <a:endParaRPr lang="en-US" sz="4400" dirty="0">
              <a:solidFill>
                <a:srgbClr val="FF0000"/>
              </a:solidFill>
            </a:endParaRPr>
          </a:p>
        </p:txBody>
      </p:sp>
    </p:spTree>
    <p:extLst>
      <p:ext uri="{BB962C8B-B14F-4D97-AF65-F5344CB8AC3E}">
        <p14:creationId xmlns:p14="http://schemas.microsoft.com/office/powerpoint/2010/main" val="8227040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6">
                                            <p:txEl>
                                              <p:pRg st="0" end="0"/>
                                            </p:txEl>
                                          </p:spTgt>
                                        </p:tgtEl>
                                        <p:attrNameLst>
                                          <p:attrName>style.visibility</p:attrName>
                                        </p:attrNameLst>
                                      </p:cBhvr>
                                      <p:to>
                                        <p:strVal val="visible"/>
                                      </p:to>
                                    </p:set>
                                    <p:animEffect transition="in" filter="wipe(down)">
                                      <p:cBhvr>
                                        <p:cTn id="14" dur="580">
                                          <p:stCondLst>
                                            <p:cond delay="0"/>
                                          </p:stCondLst>
                                        </p:cTn>
                                        <p:tgtEl>
                                          <p:spTgt spid="36">
                                            <p:txEl>
                                              <p:pRg st="0" end="0"/>
                                            </p:txEl>
                                          </p:spTgt>
                                        </p:tgtEl>
                                      </p:cBhvr>
                                    </p:animEffect>
                                    <p:anim calcmode="lin" valueType="num">
                                      <p:cBhvr>
                                        <p:cTn id="15" dur="1822" tmFilter="0,0; 0.14,0.36; 0.43,0.73; 0.71,0.91; 1.0,1.0">
                                          <p:stCondLst>
                                            <p:cond delay="0"/>
                                          </p:stCondLst>
                                        </p:cTn>
                                        <p:tgtEl>
                                          <p:spTgt spid="36">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6">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6">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6">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6">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6">
                                            <p:txEl>
                                              <p:pRg st="0" end="0"/>
                                            </p:txEl>
                                          </p:spTgt>
                                        </p:tgtEl>
                                      </p:cBhvr>
                                      <p:to x="100000" y="60000"/>
                                    </p:animScale>
                                    <p:animScale>
                                      <p:cBhvr>
                                        <p:cTn id="21" dur="166" decel="50000">
                                          <p:stCondLst>
                                            <p:cond delay="676"/>
                                          </p:stCondLst>
                                        </p:cTn>
                                        <p:tgtEl>
                                          <p:spTgt spid="36">
                                            <p:txEl>
                                              <p:pRg st="0" end="0"/>
                                            </p:txEl>
                                          </p:spTgt>
                                        </p:tgtEl>
                                      </p:cBhvr>
                                      <p:to x="100000" y="100000"/>
                                    </p:animScale>
                                    <p:animScale>
                                      <p:cBhvr>
                                        <p:cTn id="22" dur="26">
                                          <p:stCondLst>
                                            <p:cond delay="1312"/>
                                          </p:stCondLst>
                                        </p:cTn>
                                        <p:tgtEl>
                                          <p:spTgt spid="36">
                                            <p:txEl>
                                              <p:pRg st="0" end="0"/>
                                            </p:txEl>
                                          </p:spTgt>
                                        </p:tgtEl>
                                      </p:cBhvr>
                                      <p:to x="100000" y="80000"/>
                                    </p:animScale>
                                    <p:animScale>
                                      <p:cBhvr>
                                        <p:cTn id="23" dur="166" decel="50000">
                                          <p:stCondLst>
                                            <p:cond delay="1338"/>
                                          </p:stCondLst>
                                        </p:cTn>
                                        <p:tgtEl>
                                          <p:spTgt spid="36">
                                            <p:txEl>
                                              <p:pRg st="0" end="0"/>
                                            </p:txEl>
                                          </p:spTgt>
                                        </p:tgtEl>
                                      </p:cBhvr>
                                      <p:to x="100000" y="100000"/>
                                    </p:animScale>
                                    <p:animScale>
                                      <p:cBhvr>
                                        <p:cTn id="24" dur="26">
                                          <p:stCondLst>
                                            <p:cond delay="1642"/>
                                          </p:stCondLst>
                                        </p:cTn>
                                        <p:tgtEl>
                                          <p:spTgt spid="36">
                                            <p:txEl>
                                              <p:pRg st="0" end="0"/>
                                            </p:txEl>
                                          </p:spTgt>
                                        </p:tgtEl>
                                      </p:cBhvr>
                                      <p:to x="100000" y="90000"/>
                                    </p:animScale>
                                    <p:animScale>
                                      <p:cBhvr>
                                        <p:cTn id="25" dur="166" decel="50000">
                                          <p:stCondLst>
                                            <p:cond delay="1668"/>
                                          </p:stCondLst>
                                        </p:cTn>
                                        <p:tgtEl>
                                          <p:spTgt spid="36">
                                            <p:txEl>
                                              <p:pRg st="0" end="0"/>
                                            </p:txEl>
                                          </p:spTgt>
                                        </p:tgtEl>
                                      </p:cBhvr>
                                      <p:to x="100000" y="100000"/>
                                    </p:animScale>
                                    <p:animScale>
                                      <p:cBhvr>
                                        <p:cTn id="26" dur="26">
                                          <p:stCondLst>
                                            <p:cond delay="1808"/>
                                          </p:stCondLst>
                                        </p:cTn>
                                        <p:tgtEl>
                                          <p:spTgt spid="36">
                                            <p:txEl>
                                              <p:pRg st="0" end="0"/>
                                            </p:txEl>
                                          </p:spTgt>
                                        </p:tgtEl>
                                      </p:cBhvr>
                                      <p:to x="100000" y="95000"/>
                                    </p:animScale>
                                    <p:animScale>
                                      <p:cBhvr>
                                        <p:cTn id="27" dur="166" decel="50000">
                                          <p:stCondLst>
                                            <p:cond delay="1834"/>
                                          </p:stCondLst>
                                        </p:cTn>
                                        <p:tgtEl>
                                          <p:spTgt spid="36">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grpSp>
        <p:nvGrpSpPr>
          <p:cNvPr id="561" name="Google Shape;561;p41"/>
          <p:cNvGrpSpPr/>
          <p:nvPr/>
        </p:nvGrpSpPr>
        <p:grpSpPr>
          <a:xfrm>
            <a:off x="-114450" y="-16525"/>
            <a:ext cx="2899575" cy="5212075"/>
            <a:chOff x="-114450" y="-16525"/>
            <a:chExt cx="2899575" cy="5212075"/>
          </a:xfrm>
        </p:grpSpPr>
        <p:grpSp>
          <p:nvGrpSpPr>
            <p:cNvPr id="562" name="Google Shape;562;p41"/>
            <p:cNvGrpSpPr/>
            <p:nvPr/>
          </p:nvGrpSpPr>
          <p:grpSpPr>
            <a:xfrm>
              <a:off x="-114450" y="-16525"/>
              <a:ext cx="2899575" cy="5212075"/>
              <a:chOff x="-114450" y="-16525"/>
              <a:chExt cx="2899575" cy="5212075"/>
            </a:xfrm>
          </p:grpSpPr>
          <p:grpSp>
            <p:nvGrpSpPr>
              <p:cNvPr id="563" name="Google Shape;563;p41"/>
              <p:cNvGrpSpPr/>
              <p:nvPr/>
            </p:nvGrpSpPr>
            <p:grpSpPr>
              <a:xfrm>
                <a:off x="-114450" y="-16525"/>
                <a:ext cx="2899575" cy="5212075"/>
                <a:chOff x="2352700" y="238125"/>
                <a:chExt cx="2899575" cy="5212075"/>
              </a:xfrm>
            </p:grpSpPr>
            <p:sp>
              <p:nvSpPr>
                <p:cNvPr id="564" name="Google Shape;564;p41"/>
                <p:cNvSpPr/>
                <p:nvPr/>
              </p:nvSpPr>
              <p:spPr>
                <a:xfrm>
                  <a:off x="4344275" y="1712225"/>
                  <a:ext cx="254200" cy="1065225"/>
                </a:xfrm>
                <a:custGeom>
                  <a:avLst/>
                  <a:gdLst/>
                  <a:ahLst/>
                  <a:cxnLst/>
                  <a:rect l="l" t="t" r="r" b="b"/>
                  <a:pathLst>
                    <a:path w="10168" h="42609" extrusionOk="0">
                      <a:moveTo>
                        <a:pt x="4259" y="0"/>
                      </a:moveTo>
                      <a:cubicBezTo>
                        <a:pt x="1839" y="0"/>
                        <a:pt x="1" y="1847"/>
                        <a:pt x="60" y="4415"/>
                      </a:cubicBezTo>
                      <a:lnTo>
                        <a:pt x="894" y="37705"/>
                      </a:lnTo>
                      <a:cubicBezTo>
                        <a:pt x="961" y="40074"/>
                        <a:pt x="3096" y="42609"/>
                        <a:pt x="5664" y="42609"/>
                      </a:cubicBezTo>
                      <a:cubicBezTo>
                        <a:pt x="8166" y="42609"/>
                        <a:pt x="10168" y="40140"/>
                        <a:pt x="10134" y="37839"/>
                      </a:cubicBezTo>
                      <a:lnTo>
                        <a:pt x="10134" y="6249"/>
                      </a:lnTo>
                      <a:cubicBezTo>
                        <a:pt x="10134" y="3514"/>
                        <a:pt x="7899" y="545"/>
                        <a:pt x="5131" y="78"/>
                      </a:cubicBezTo>
                      <a:cubicBezTo>
                        <a:pt x="4833" y="26"/>
                        <a:pt x="4542" y="0"/>
                        <a:pt x="4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1"/>
                <p:cNvSpPr/>
                <p:nvPr/>
              </p:nvSpPr>
              <p:spPr>
                <a:xfrm>
                  <a:off x="3886275" y="285650"/>
                  <a:ext cx="823950" cy="717200"/>
                </a:xfrm>
                <a:custGeom>
                  <a:avLst/>
                  <a:gdLst/>
                  <a:ahLst/>
                  <a:cxnLst/>
                  <a:rect l="l" t="t" r="r" b="b"/>
                  <a:pathLst>
                    <a:path w="32958" h="28688" extrusionOk="0">
                      <a:moveTo>
                        <a:pt x="1268" y="0"/>
                      </a:moveTo>
                      <a:cubicBezTo>
                        <a:pt x="1402" y="6071"/>
                        <a:pt x="1468" y="18247"/>
                        <a:pt x="1" y="28688"/>
                      </a:cubicBezTo>
                      <a:lnTo>
                        <a:pt x="32957" y="28688"/>
                      </a:lnTo>
                      <a:cubicBezTo>
                        <a:pt x="32957" y="28688"/>
                        <a:pt x="32124" y="21649"/>
                        <a:pt x="31657" y="13176"/>
                      </a:cubicBezTo>
                      <a:cubicBezTo>
                        <a:pt x="31456" y="8773"/>
                        <a:pt x="31623" y="4370"/>
                        <a:pt x="32124" y="0"/>
                      </a:cubicBezTo>
                      <a:close/>
                    </a:path>
                  </a:pathLst>
                </a:custGeom>
                <a:solidFill>
                  <a:srgbClr val="E6B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1"/>
                <p:cNvSpPr/>
                <p:nvPr/>
              </p:nvSpPr>
              <p:spPr>
                <a:xfrm>
                  <a:off x="3715325" y="720125"/>
                  <a:ext cx="1504750" cy="1382100"/>
                </a:xfrm>
                <a:custGeom>
                  <a:avLst/>
                  <a:gdLst/>
                  <a:ahLst/>
                  <a:cxnLst/>
                  <a:rect l="l" t="t" r="r" b="b"/>
                  <a:pathLst>
                    <a:path w="60190" h="55284" extrusionOk="0">
                      <a:moveTo>
                        <a:pt x="23617" y="0"/>
                      </a:moveTo>
                      <a:cubicBezTo>
                        <a:pt x="2369" y="0"/>
                        <a:pt x="0" y="12276"/>
                        <a:pt x="0" y="25252"/>
                      </a:cubicBezTo>
                      <a:cubicBezTo>
                        <a:pt x="0" y="35960"/>
                        <a:pt x="4070" y="33591"/>
                        <a:pt x="14744" y="38728"/>
                      </a:cubicBezTo>
                      <a:cubicBezTo>
                        <a:pt x="23784" y="43031"/>
                        <a:pt x="25218" y="44099"/>
                        <a:pt x="25452" y="53706"/>
                      </a:cubicBezTo>
                      <a:cubicBezTo>
                        <a:pt x="29054" y="55136"/>
                        <a:pt x="33162" y="55283"/>
                        <a:pt x="34701" y="55283"/>
                      </a:cubicBezTo>
                      <a:cubicBezTo>
                        <a:pt x="35099" y="55283"/>
                        <a:pt x="35326" y="55273"/>
                        <a:pt x="35326" y="55273"/>
                      </a:cubicBezTo>
                      <a:cubicBezTo>
                        <a:pt x="35326" y="55273"/>
                        <a:pt x="35159" y="36493"/>
                        <a:pt x="38828" y="30255"/>
                      </a:cubicBezTo>
                      <a:cubicBezTo>
                        <a:pt x="39888" y="28447"/>
                        <a:pt x="40751" y="27708"/>
                        <a:pt x="41553" y="27708"/>
                      </a:cubicBezTo>
                      <a:cubicBezTo>
                        <a:pt x="44864" y="27708"/>
                        <a:pt x="47146" y="40304"/>
                        <a:pt x="58075" y="42264"/>
                      </a:cubicBezTo>
                      <a:cubicBezTo>
                        <a:pt x="58173" y="42281"/>
                        <a:pt x="58271" y="42290"/>
                        <a:pt x="58366" y="42290"/>
                      </a:cubicBezTo>
                      <a:cubicBezTo>
                        <a:pt x="59373" y="42290"/>
                        <a:pt x="60190" y="41365"/>
                        <a:pt x="59977" y="40329"/>
                      </a:cubicBezTo>
                      <a:cubicBezTo>
                        <a:pt x="59610" y="38028"/>
                        <a:pt x="56441" y="31957"/>
                        <a:pt x="55440" y="29355"/>
                      </a:cubicBezTo>
                      <a:cubicBezTo>
                        <a:pt x="46167" y="5204"/>
                        <a:pt x="34992" y="0"/>
                        <a:pt x="2361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1"/>
                <p:cNvSpPr/>
                <p:nvPr/>
              </p:nvSpPr>
              <p:spPr>
                <a:xfrm>
                  <a:off x="3715325" y="1068625"/>
                  <a:ext cx="759725" cy="946625"/>
                </a:xfrm>
                <a:custGeom>
                  <a:avLst/>
                  <a:gdLst/>
                  <a:ahLst/>
                  <a:cxnLst/>
                  <a:rect l="l" t="t" r="r" b="b"/>
                  <a:pathLst>
                    <a:path w="30389" h="37865" extrusionOk="0">
                      <a:moveTo>
                        <a:pt x="8048" y="1"/>
                      </a:moveTo>
                      <a:cubicBezTo>
                        <a:pt x="5973" y="1"/>
                        <a:pt x="4142" y="1089"/>
                        <a:pt x="3570" y="2806"/>
                      </a:cubicBezTo>
                      <a:lnTo>
                        <a:pt x="0" y="12213"/>
                      </a:lnTo>
                      <a:cubicBezTo>
                        <a:pt x="201" y="20552"/>
                        <a:pt x="3336" y="20152"/>
                        <a:pt x="10842" y="23054"/>
                      </a:cubicBezTo>
                      <a:cubicBezTo>
                        <a:pt x="12109" y="23421"/>
                        <a:pt x="13343" y="23921"/>
                        <a:pt x="14544" y="24488"/>
                      </a:cubicBezTo>
                      <a:cubicBezTo>
                        <a:pt x="17413" y="25889"/>
                        <a:pt x="19481" y="26956"/>
                        <a:pt x="21015" y="28091"/>
                      </a:cubicBezTo>
                      <a:cubicBezTo>
                        <a:pt x="24151" y="30259"/>
                        <a:pt x="25085" y="32527"/>
                        <a:pt x="25352" y="37864"/>
                      </a:cubicBezTo>
                      <a:cubicBezTo>
                        <a:pt x="26953" y="37097"/>
                        <a:pt x="28054" y="35596"/>
                        <a:pt x="28254" y="33828"/>
                      </a:cubicBezTo>
                      <a:lnTo>
                        <a:pt x="30122" y="7909"/>
                      </a:lnTo>
                      <a:cubicBezTo>
                        <a:pt x="30389" y="5574"/>
                        <a:pt x="28254" y="3373"/>
                        <a:pt x="25419" y="3073"/>
                      </a:cubicBezTo>
                      <a:cubicBezTo>
                        <a:pt x="25188" y="3045"/>
                        <a:pt x="24959" y="3031"/>
                        <a:pt x="24731" y="3031"/>
                      </a:cubicBezTo>
                      <a:cubicBezTo>
                        <a:pt x="23308" y="3031"/>
                        <a:pt x="21950" y="3563"/>
                        <a:pt x="20915" y="4540"/>
                      </a:cubicBezTo>
                      <a:cubicBezTo>
                        <a:pt x="20148" y="3173"/>
                        <a:pt x="18814" y="2239"/>
                        <a:pt x="17279" y="1939"/>
                      </a:cubicBezTo>
                      <a:cubicBezTo>
                        <a:pt x="16916" y="1862"/>
                        <a:pt x="16548" y="1825"/>
                        <a:pt x="16181" y="1825"/>
                      </a:cubicBezTo>
                      <a:cubicBezTo>
                        <a:pt x="15103" y="1825"/>
                        <a:pt x="14040" y="2150"/>
                        <a:pt x="13143" y="2772"/>
                      </a:cubicBezTo>
                      <a:cubicBezTo>
                        <a:pt x="12376" y="1572"/>
                        <a:pt x="11208" y="671"/>
                        <a:pt x="9841" y="271"/>
                      </a:cubicBezTo>
                      <a:cubicBezTo>
                        <a:pt x="9239" y="87"/>
                        <a:pt x="8634" y="1"/>
                        <a:pt x="8048" y="1"/>
                      </a:cubicBezTo>
                      <a:close/>
                    </a:path>
                  </a:pathLst>
                </a:custGeom>
                <a:solidFill>
                  <a:srgbClr val="FE5145">
                    <a:alpha val="21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1"/>
                <p:cNvSpPr/>
                <p:nvPr/>
              </p:nvSpPr>
              <p:spPr>
                <a:xfrm>
                  <a:off x="5086300" y="1514025"/>
                  <a:ext cx="118450" cy="179775"/>
                </a:xfrm>
                <a:custGeom>
                  <a:avLst/>
                  <a:gdLst/>
                  <a:ahLst/>
                  <a:cxnLst/>
                  <a:rect l="l" t="t" r="r" b="b"/>
                  <a:pathLst>
                    <a:path w="4738" h="7191" extrusionOk="0">
                      <a:moveTo>
                        <a:pt x="1635" y="1"/>
                      </a:moveTo>
                      <a:cubicBezTo>
                        <a:pt x="501" y="768"/>
                        <a:pt x="1" y="2202"/>
                        <a:pt x="401" y="3536"/>
                      </a:cubicBezTo>
                      <a:cubicBezTo>
                        <a:pt x="906" y="5304"/>
                        <a:pt x="2785" y="7191"/>
                        <a:pt x="4455" y="7191"/>
                      </a:cubicBezTo>
                      <a:cubicBezTo>
                        <a:pt x="4550" y="7191"/>
                        <a:pt x="4644" y="7185"/>
                        <a:pt x="4737" y="7172"/>
                      </a:cubicBezTo>
                      <a:cubicBezTo>
                        <a:pt x="4070" y="5204"/>
                        <a:pt x="2702" y="2302"/>
                        <a:pt x="16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1"/>
                <p:cNvSpPr/>
                <p:nvPr/>
              </p:nvSpPr>
              <p:spPr>
                <a:xfrm>
                  <a:off x="4114775" y="1174750"/>
                  <a:ext cx="320250" cy="854600"/>
                </a:xfrm>
                <a:custGeom>
                  <a:avLst/>
                  <a:gdLst/>
                  <a:ahLst/>
                  <a:cxnLst/>
                  <a:rect l="l" t="t" r="r" b="b"/>
                  <a:pathLst>
                    <a:path w="12810" h="34184" extrusionOk="0">
                      <a:moveTo>
                        <a:pt x="8177" y="1"/>
                      </a:moveTo>
                      <a:cubicBezTo>
                        <a:pt x="5976" y="1"/>
                        <a:pt x="4052" y="1629"/>
                        <a:pt x="3803" y="3865"/>
                      </a:cubicBezTo>
                      <a:lnTo>
                        <a:pt x="234" y="28649"/>
                      </a:lnTo>
                      <a:cubicBezTo>
                        <a:pt x="1" y="31418"/>
                        <a:pt x="2035" y="33886"/>
                        <a:pt x="4804" y="34153"/>
                      </a:cubicBezTo>
                      <a:cubicBezTo>
                        <a:pt x="4991" y="34173"/>
                        <a:pt x="5177" y="34183"/>
                        <a:pt x="5362" y="34183"/>
                      </a:cubicBezTo>
                      <a:cubicBezTo>
                        <a:pt x="7901" y="34183"/>
                        <a:pt x="10097" y="32298"/>
                        <a:pt x="10408" y="29716"/>
                      </a:cubicBezTo>
                      <a:lnTo>
                        <a:pt x="12609" y="4799"/>
                      </a:lnTo>
                      <a:cubicBezTo>
                        <a:pt x="12810" y="2397"/>
                        <a:pt x="11075" y="262"/>
                        <a:pt x="8673" y="29"/>
                      </a:cubicBezTo>
                      <a:cubicBezTo>
                        <a:pt x="8507" y="10"/>
                        <a:pt x="8341" y="1"/>
                        <a:pt x="8177" y="1"/>
                      </a:cubicBezTo>
                      <a:close/>
                    </a:path>
                  </a:pathLst>
                </a:custGeom>
                <a:solidFill>
                  <a:srgbClr val="FFCC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1"/>
                <p:cNvSpPr/>
                <p:nvPr/>
              </p:nvSpPr>
              <p:spPr>
                <a:xfrm>
                  <a:off x="4114775" y="1183800"/>
                  <a:ext cx="203500" cy="845300"/>
                </a:xfrm>
                <a:custGeom>
                  <a:avLst/>
                  <a:gdLst/>
                  <a:ahLst/>
                  <a:cxnLst/>
                  <a:rect l="l" t="t" r="r" b="b"/>
                  <a:pathLst>
                    <a:path w="8140" h="33812" extrusionOk="0">
                      <a:moveTo>
                        <a:pt x="6472" y="0"/>
                      </a:moveTo>
                      <a:cubicBezTo>
                        <a:pt x="5004" y="601"/>
                        <a:pt x="3970" y="1935"/>
                        <a:pt x="3803" y="3503"/>
                      </a:cubicBezTo>
                      <a:lnTo>
                        <a:pt x="234" y="28287"/>
                      </a:lnTo>
                      <a:cubicBezTo>
                        <a:pt x="1" y="31056"/>
                        <a:pt x="2035" y="33524"/>
                        <a:pt x="4804" y="33791"/>
                      </a:cubicBezTo>
                      <a:cubicBezTo>
                        <a:pt x="4963" y="33805"/>
                        <a:pt x="5123" y="33811"/>
                        <a:pt x="5283" y="33811"/>
                      </a:cubicBezTo>
                      <a:cubicBezTo>
                        <a:pt x="6295" y="33811"/>
                        <a:pt x="7304" y="33538"/>
                        <a:pt x="8140" y="32990"/>
                      </a:cubicBezTo>
                      <a:lnTo>
                        <a:pt x="8140" y="32990"/>
                      </a:lnTo>
                      <a:cubicBezTo>
                        <a:pt x="7495" y="33259"/>
                        <a:pt x="6785" y="33419"/>
                        <a:pt x="6063" y="33419"/>
                      </a:cubicBezTo>
                      <a:cubicBezTo>
                        <a:pt x="5888" y="33419"/>
                        <a:pt x="5713" y="33410"/>
                        <a:pt x="5538" y="33391"/>
                      </a:cubicBezTo>
                      <a:cubicBezTo>
                        <a:pt x="2769" y="33124"/>
                        <a:pt x="734" y="30655"/>
                        <a:pt x="1001" y="27887"/>
                      </a:cubicBezTo>
                      <a:lnTo>
                        <a:pt x="4537" y="3102"/>
                      </a:lnTo>
                      <a:cubicBezTo>
                        <a:pt x="4671" y="1835"/>
                        <a:pt x="5371" y="701"/>
                        <a:pt x="6472" y="0"/>
                      </a:cubicBezTo>
                      <a:close/>
                    </a:path>
                  </a:pathLst>
                </a:custGeom>
                <a:solidFill>
                  <a:srgbClr val="FE5145">
                    <a:alpha val="21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1"/>
                <p:cNvSpPr/>
                <p:nvPr/>
              </p:nvSpPr>
              <p:spPr>
                <a:xfrm>
                  <a:off x="3887950" y="1154350"/>
                  <a:ext cx="345275" cy="748025"/>
                </a:xfrm>
                <a:custGeom>
                  <a:avLst/>
                  <a:gdLst/>
                  <a:ahLst/>
                  <a:cxnLst/>
                  <a:rect l="l" t="t" r="r" b="b"/>
                  <a:pathLst>
                    <a:path w="13811" h="29921" extrusionOk="0">
                      <a:moveTo>
                        <a:pt x="9309" y="0"/>
                      </a:moveTo>
                      <a:cubicBezTo>
                        <a:pt x="7384" y="0"/>
                        <a:pt x="5682" y="1347"/>
                        <a:pt x="5271" y="3313"/>
                      </a:cubicBezTo>
                      <a:lnTo>
                        <a:pt x="501" y="24261"/>
                      </a:lnTo>
                      <a:cubicBezTo>
                        <a:pt x="0" y="26830"/>
                        <a:pt x="1668" y="29332"/>
                        <a:pt x="4237" y="29832"/>
                      </a:cubicBezTo>
                      <a:cubicBezTo>
                        <a:pt x="4544" y="29892"/>
                        <a:pt x="4850" y="29921"/>
                        <a:pt x="5152" y="29921"/>
                      </a:cubicBezTo>
                      <a:cubicBezTo>
                        <a:pt x="7375" y="29921"/>
                        <a:pt x="9367" y="28357"/>
                        <a:pt x="9807" y="26096"/>
                      </a:cubicBezTo>
                      <a:lnTo>
                        <a:pt x="13377" y="4914"/>
                      </a:lnTo>
                      <a:cubicBezTo>
                        <a:pt x="13810" y="2679"/>
                        <a:pt x="12343" y="511"/>
                        <a:pt x="10108" y="77"/>
                      </a:cubicBezTo>
                      <a:cubicBezTo>
                        <a:pt x="9839" y="25"/>
                        <a:pt x="9572" y="0"/>
                        <a:pt x="9309" y="0"/>
                      </a:cubicBezTo>
                      <a:close/>
                    </a:path>
                  </a:pathLst>
                </a:custGeom>
                <a:solidFill>
                  <a:srgbClr val="FFCC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1"/>
                <p:cNvSpPr/>
                <p:nvPr/>
              </p:nvSpPr>
              <p:spPr>
                <a:xfrm>
                  <a:off x="3889625" y="1183800"/>
                  <a:ext cx="226850" cy="718900"/>
                </a:xfrm>
                <a:custGeom>
                  <a:avLst/>
                  <a:gdLst/>
                  <a:ahLst/>
                  <a:cxnLst/>
                  <a:rect l="l" t="t" r="r" b="b"/>
                  <a:pathLst>
                    <a:path w="9074" h="28756" extrusionOk="0">
                      <a:moveTo>
                        <a:pt x="6371" y="0"/>
                      </a:moveTo>
                      <a:lnTo>
                        <a:pt x="6371" y="0"/>
                      </a:lnTo>
                      <a:cubicBezTo>
                        <a:pt x="5771" y="567"/>
                        <a:pt x="5371" y="1334"/>
                        <a:pt x="5204" y="2135"/>
                      </a:cubicBezTo>
                      <a:lnTo>
                        <a:pt x="467" y="23083"/>
                      </a:lnTo>
                      <a:cubicBezTo>
                        <a:pt x="0" y="25318"/>
                        <a:pt x="1201" y="27520"/>
                        <a:pt x="3302" y="28387"/>
                      </a:cubicBezTo>
                      <a:cubicBezTo>
                        <a:pt x="3894" y="28635"/>
                        <a:pt x="4516" y="28755"/>
                        <a:pt x="5132" y="28755"/>
                      </a:cubicBezTo>
                      <a:cubicBezTo>
                        <a:pt x="6669" y="28755"/>
                        <a:pt x="8168" y="28010"/>
                        <a:pt x="9073" y="26652"/>
                      </a:cubicBezTo>
                      <a:lnTo>
                        <a:pt x="9073" y="26652"/>
                      </a:lnTo>
                      <a:cubicBezTo>
                        <a:pt x="8155" y="27598"/>
                        <a:pt x="6909" y="28105"/>
                        <a:pt x="5636" y="28105"/>
                      </a:cubicBezTo>
                      <a:cubicBezTo>
                        <a:pt x="5337" y="28105"/>
                        <a:pt x="5036" y="28077"/>
                        <a:pt x="4737" y="28020"/>
                      </a:cubicBezTo>
                      <a:cubicBezTo>
                        <a:pt x="2168" y="27486"/>
                        <a:pt x="500" y="25018"/>
                        <a:pt x="967" y="22449"/>
                      </a:cubicBezTo>
                      <a:lnTo>
                        <a:pt x="5771" y="1468"/>
                      </a:lnTo>
                      <a:cubicBezTo>
                        <a:pt x="5871" y="934"/>
                        <a:pt x="6071" y="434"/>
                        <a:pt x="6371" y="0"/>
                      </a:cubicBezTo>
                      <a:close/>
                    </a:path>
                  </a:pathLst>
                </a:custGeom>
                <a:solidFill>
                  <a:srgbClr val="FE5145">
                    <a:alpha val="21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1"/>
                <p:cNvSpPr/>
                <p:nvPr/>
              </p:nvSpPr>
              <p:spPr>
                <a:xfrm>
                  <a:off x="3674450" y="1113375"/>
                  <a:ext cx="371975" cy="660650"/>
                </a:xfrm>
                <a:custGeom>
                  <a:avLst/>
                  <a:gdLst/>
                  <a:ahLst/>
                  <a:cxnLst/>
                  <a:rect l="l" t="t" r="r" b="b"/>
                  <a:pathLst>
                    <a:path w="14879" h="26426" extrusionOk="0">
                      <a:moveTo>
                        <a:pt x="10266" y="1"/>
                      </a:moveTo>
                      <a:cubicBezTo>
                        <a:pt x="8495" y="1"/>
                        <a:pt x="6883" y="1153"/>
                        <a:pt x="6339" y="2951"/>
                      </a:cubicBezTo>
                      <a:lnTo>
                        <a:pt x="768" y="20330"/>
                      </a:lnTo>
                      <a:cubicBezTo>
                        <a:pt x="1" y="22831"/>
                        <a:pt x="1435" y="25467"/>
                        <a:pt x="3937" y="26234"/>
                      </a:cubicBezTo>
                      <a:cubicBezTo>
                        <a:pt x="4380" y="26364"/>
                        <a:pt x="4829" y="26426"/>
                        <a:pt x="5271" y="26426"/>
                      </a:cubicBezTo>
                      <a:cubicBezTo>
                        <a:pt x="7324" y="26426"/>
                        <a:pt x="9238" y="25090"/>
                        <a:pt x="9841" y="23032"/>
                      </a:cubicBezTo>
                      <a:lnTo>
                        <a:pt x="14211" y="5319"/>
                      </a:lnTo>
                      <a:cubicBezTo>
                        <a:pt x="14878" y="3117"/>
                        <a:pt x="13644" y="849"/>
                        <a:pt x="11476" y="182"/>
                      </a:cubicBezTo>
                      <a:cubicBezTo>
                        <a:pt x="11071" y="59"/>
                        <a:pt x="10665" y="1"/>
                        <a:pt x="10266" y="1"/>
                      </a:cubicBezTo>
                      <a:close/>
                    </a:path>
                  </a:pathLst>
                </a:custGeom>
                <a:solidFill>
                  <a:srgbClr val="FFCC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1"/>
                <p:cNvSpPr/>
                <p:nvPr/>
              </p:nvSpPr>
              <p:spPr>
                <a:xfrm>
                  <a:off x="3882100" y="238125"/>
                  <a:ext cx="875650" cy="376125"/>
                </a:xfrm>
                <a:custGeom>
                  <a:avLst/>
                  <a:gdLst/>
                  <a:ahLst/>
                  <a:cxnLst/>
                  <a:rect l="l" t="t" r="r" b="b"/>
                  <a:pathLst>
                    <a:path w="35026" h="15045" extrusionOk="0">
                      <a:moveTo>
                        <a:pt x="1" y="0"/>
                      </a:moveTo>
                      <a:lnTo>
                        <a:pt x="1" y="15044"/>
                      </a:lnTo>
                      <a:lnTo>
                        <a:pt x="35026" y="13843"/>
                      </a:lnTo>
                      <a:lnTo>
                        <a:pt x="340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1"/>
                <p:cNvSpPr/>
                <p:nvPr/>
              </p:nvSpPr>
              <p:spPr>
                <a:xfrm>
                  <a:off x="3847925" y="238125"/>
                  <a:ext cx="942350" cy="256025"/>
                </a:xfrm>
                <a:custGeom>
                  <a:avLst/>
                  <a:gdLst/>
                  <a:ahLst/>
                  <a:cxnLst/>
                  <a:rect l="l" t="t" r="r" b="b"/>
                  <a:pathLst>
                    <a:path w="37694" h="10241" extrusionOk="0">
                      <a:moveTo>
                        <a:pt x="0" y="0"/>
                      </a:moveTo>
                      <a:lnTo>
                        <a:pt x="0" y="10241"/>
                      </a:lnTo>
                      <a:lnTo>
                        <a:pt x="37694" y="7539"/>
                      </a:lnTo>
                      <a:lnTo>
                        <a:pt x="376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1"/>
                <p:cNvSpPr/>
                <p:nvPr/>
              </p:nvSpPr>
              <p:spPr>
                <a:xfrm>
                  <a:off x="3859600" y="1149150"/>
                  <a:ext cx="150125" cy="121850"/>
                </a:xfrm>
                <a:custGeom>
                  <a:avLst/>
                  <a:gdLst/>
                  <a:ahLst/>
                  <a:cxnLst/>
                  <a:rect l="l" t="t" r="r" b="b"/>
                  <a:pathLst>
                    <a:path w="6005" h="4874" extrusionOk="0">
                      <a:moveTo>
                        <a:pt x="2556" y="1"/>
                      </a:moveTo>
                      <a:cubicBezTo>
                        <a:pt x="1489" y="1"/>
                        <a:pt x="499" y="750"/>
                        <a:pt x="267" y="1853"/>
                      </a:cubicBezTo>
                      <a:cubicBezTo>
                        <a:pt x="0" y="3087"/>
                        <a:pt x="801" y="4355"/>
                        <a:pt x="2035" y="4622"/>
                      </a:cubicBezTo>
                      <a:lnTo>
                        <a:pt x="2936" y="4822"/>
                      </a:lnTo>
                      <a:cubicBezTo>
                        <a:pt x="3100" y="4856"/>
                        <a:pt x="3265" y="4873"/>
                        <a:pt x="3427" y="4873"/>
                      </a:cubicBezTo>
                      <a:cubicBezTo>
                        <a:pt x="4515" y="4873"/>
                        <a:pt x="5505" y="4124"/>
                        <a:pt x="5738" y="3021"/>
                      </a:cubicBezTo>
                      <a:cubicBezTo>
                        <a:pt x="6005" y="1753"/>
                        <a:pt x="5204" y="519"/>
                        <a:pt x="3936" y="252"/>
                      </a:cubicBezTo>
                      <a:lnTo>
                        <a:pt x="3036" y="52"/>
                      </a:lnTo>
                      <a:cubicBezTo>
                        <a:pt x="2876" y="17"/>
                        <a:pt x="2715" y="1"/>
                        <a:pt x="25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1"/>
                <p:cNvSpPr/>
                <p:nvPr/>
              </p:nvSpPr>
              <p:spPr>
                <a:xfrm>
                  <a:off x="4046400" y="1192225"/>
                  <a:ext cx="148450" cy="121000"/>
                </a:xfrm>
                <a:custGeom>
                  <a:avLst/>
                  <a:gdLst/>
                  <a:ahLst/>
                  <a:cxnLst/>
                  <a:rect l="l" t="t" r="r" b="b"/>
                  <a:pathLst>
                    <a:path w="5938" h="4840" extrusionOk="0">
                      <a:moveTo>
                        <a:pt x="2559" y="0"/>
                      </a:moveTo>
                      <a:cubicBezTo>
                        <a:pt x="1432" y="0"/>
                        <a:pt x="411" y="790"/>
                        <a:pt x="200" y="1931"/>
                      </a:cubicBezTo>
                      <a:cubicBezTo>
                        <a:pt x="0" y="3199"/>
                        <a:pt x="834" y="4400"/>
                        <a:pt x="2102" y="4633"/>
                      </a:cubicBezTo>
                      <a:lnTo>
                        <a:pt x="3002" y="4800"/>
                      </a:lnTo>
                      <a:cubicBezTo>
                        <a:pt x="3146" y="4827"/>
                        <a:pt x="3288" y="4839"/>
                        <a:pt x="3429" y="4839"/>
                      </a:cubicBezTo>
                      <a:cubicBezTo>
                        <a:pt x="4529" y="4839"/>
                        <a:pt x="5497" y="4056"/>
                        <a:pt x="5704" y="2932"/>
                      </a:cubicBezTo>
                      <a:cubicBezTo>
                        <a:pt x="5938" y="1665"/>
                        <a:pt x="5104" y="430"/>
                        <a:pt x="3836" y="197"/>
                      </a:cubicBezTo>
                      <a:lnTo>
                        <a:pt x="2936" y="30"/>
                      </a:lnTo>
                      <a:cubicBezTo>
                        <a:pt x="2809" y="10"/>
                        <a:pt x="2683" y="0"/>
                        <a:pt x="25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1"/>
                <p:cNvSpPr/>
                <p:nvPr/>
              </p:nvSpPr>
              <p:spPr>
                <a:xfrm>
                  <a:off x="4242375" y="1217700"/>
                  <a:ext cx="164300" cy="134850"/>
                </a:xfrm>
                <a:custGeom>
                  <a:avLst/>
                  <a:gdLst/>
                  <a:ahLst/>
                  <a:cxnLst/>
                  <a:rect l="l" t="t" r="r" b="b"/>
                  <a:pathLst>
                    <a:path w="6572" h="5394" extrusionOk="0">
                      <a:moveTo>
                        <a:pt x="2782" y="0"/>
                      </a:moveTo>
                      <a:cubicBezTo>
                        <a:pt x="1424" y="0"/>
                        <a:pt x="291" y="998"/>
                        <a:pt x="134" y="2380"/>
                      </a:cubicBezTo>
                      <a:cubicBezTo>
                        <a:pt x="0" y="3814"/>
                        <a:pt x="1034" y="5115"/>
                        <a:pt x="2502" y="5249"/>
                      </a:cubicBezTo>
                      <a:lnTo>
                        <a:pt x="3536" y="5382"/>
                      </a:lnTo>
                      <a:cubicBezTo>
                        <a:pt x="3619" y="5390"/>
                        <a:pt x="3702" y="5394"/>
                        <a:pt x="3784" y="5394"/>
                      </a:cubicBezTo>
                      <a:cubicBezTo>
                        <a:pt x="5147" y="5394"/>
                        <a:pt x="6312" y="4367"/>
                        <a:pt x="6438" y="3014"/>
                      </a:cubicBezTo>
                      <a:cubicBezTo>
                        <a:pt x="6571" y="1546"/>
                        <a:pt x="5537" y="279"/>
                        <a:pt x="4070" y="112"/>
                      </a:cubicBezTo>
                      <a:lnTo>
                        <a:pt x="3036" y="12"/>
                      </a:lnTo>
                      <a:cubicBezTo>
                        <a:pt x="2950" y="4"/>
                        <a:pt x="2865" y="0"/>
                        <a:pt x="27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1"/>
                <p:cNvSpPr/>
                <p:nvPr/>
              </p:nvSpPr>
              <p:spPr>
                <a:xfrm>
                  <a:off x="3358400" y="4161750"/>
                  <a:ext cx="1074125" cy="1067450"/>
                </a:xfrm>
                <a:custGeom>
                  <a:avLst/>
                  <a:gdLst/>
                  <a:ahLst/>
                  <a:cxnLst/>
                  <a:rect l="l" t="t" r="r" b="b"/>
                  <a:pathLst>
                    <a:path w="42965" h="42698" extrusionOk="0">
                      <a:moveTo>
                        <a:pt x="19881" y="1"/>
                      </a:moveTo>
                      <a:cubicBezTo>
                        <a:pt x="19881" y="1"/>
                        <a:pt x="15445" y="5538"/>
                        <a:pt x="9708" y="11809"/>
                      </a:cubicBezTo>
                      <a:cubicBezTo>
                        <a:pt x="6705" y="15011"/>
                        <a:pt x="3470" y="17980"/>
                        <a:pt x="1" y="20682"/>
                      </a:cubicBezTo>
                      <a:lnTo>
                        <a:pt x="21616" y="42698"/>
                      </a:lnTo>
                      <a:cubicBezTo>
                        <a:pt x="25852" y="38328"/>
                        <a:pt x="34492" y="29789"/>
                        <a:pt x="42965" y="23518"/>
                      </a:cubicBezTo>
                      <a:lnTo>
                        <a:pt x="19881" y="1"/>
                      </a:lnTo>
                      <a:close/>
                    </a:path>
                  </a:pathLst>
                </a:custGeom>
                <a:solidFill>
                  <a:srgbClr val="E6B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1"/>
                <p:cNvSpPr/>
                <p:nvPr/>
              </p:nvSpPr>
              <p:spPr>
                <a:xfrm>
                  <a:off x="4577600" y="3220450"/>
                  <a:ext cx="674675" cy="507625"/>
                </a:xfrm>
                <a:custGeom>
                  <a:avLst/>
                  <a:gdLst/>
                  <a:ahLst/>
                  <a:cxnLst/>
                  <a:rect l="l" t="t" r="r" b="b"/>
                  <a:pathLst>
                    <a:path w="26987" h="20305" extrusionOk="0">
                      <a:moveTo>
                        <a:pt x="22041" y="0"/>
                      </a:moveTo>
                      <a:cubicBezTo>
                        <a:pt x="20776" y="0"/>
                        <a:pt x="19410" y="428"/>
                        <a:pt x="18214" y="1293"/>
                      </a:cubicBezTo>
                      <a:lnTo>
                        <a:pt x="3970" y="10300"/>
                      </a:lnTo>
                      <a:cubicBezTo>
                        <a:pt x="1001" y="12435"/>
                        <a:pt x="1" y="16104"/>
                        <a:pt x="1702" y="18439"/>
                      </a:cubicBezTo>
                      <a:cubicBezTo>
                        <a:pt x="2586" y="19676"/>
                        <a:pt x="4069" y="20305"/>
                        <a:pt x="5709" y="20305"/>
                      </a:cubicBezTo>
                      <a:cubicBezTo>
                        <a:pt x="7165" y="20305"/>
                        <a:pt x="8745" y="19810"/>
                        <a:pt x="10141" y="18806"/>
                      </a:cubicBezTo>
                      <a:lnTo>
                        <a:pt x="23551" y="8665"/>
                      </a:lnTo>
                      <a:cubicBezTo>
                        <a:pt x="26119" y="6797"/>
                        <a:pt x="26987" y="3628"/>
                        <a:pt x="25519" y="1594"/>
                      </a:cubicBezTo>
                      <a:cubicBezTo>
                        <a:pt x="24744" y="536"/>
                        <a:pt x="23456" y="0"/>
                        <a:pt x="220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1"/>
                <p:cNvSpPr/>
                <p:nvPr/>
              </p:nvSpPr>
              <p:spPr>
                <a:xfrm>
                  <a:off x="4577600" y="3342825"/>
                  <a:ext cx="313575" cy="385950"/>
                </a:xfrm>
                <a:custGeom>
                  <a:avLst/>
                  <a:gdLst/>
                  <a:ahLst/>
                  <a:cxnLst/>
                  <a:rect l="l" t="t" r="r" b="b"/>
                  <a:pathLst>
                    <a:path w="12543" h="15438" extrusionOk="0">
                      <a:moveTo>
                        <a:pt x="12543" y="1"/>
                      </a:moveTo>
                      <a:lnTo>
                        <a:pt x="3970" y="5438"/>
                      </a:lnTo>
                      <a:cubicBezTo>
                        <a:pt x="1001" y="7573"/>
                        <a:pt x="1" y="11242"/>
                        <a:pt x="1702" y="13577"/>
                      </a:cubicBezTo>
                      <a:cubicBezTo>
                        <a:pt x="2582" y="14810"/>
                        <a:pt x="4057" y="15438"/>
                        <a:pt x="5690" y="15438"/>
                      </a:cubicBezTo>
                      <a:cubicBezTo>
                        <a:pt x="7151" y="15438"/>
                        <a:pt x="8739" y="14935"/>
                        <a:pt x="10141" y="13911"/>
                      </a:cubicBezTo>
                      <a:lnTo>
                        <a:pt x="12543" y="12110"/>
                      </a:lnTo>
                      <a:lnTo>
                        <a:pt x="12543" y="1"/>
                      </a:lnTo>
                      <a:close/>
                    </a:path>
                  </a:pathLst>
                </a:custGeom>
                <a:solidFill>
                  <a:srgbClr val="E6B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1"/>
                <p:cNvSpPr/>
                <p:nvPr/>
              </p:nvSpPr>
              <p:spPr>
                <a:xfrm>
                  <a:off x="3708650" y="3240475"/>
                  <a:ext cx="1254250" cy="1601650"/>
                </a:xfrm>
                <a:custGeom>
                  <a:avLst/>
                  <a:gdLst/>
                  <a:ahLst/>
                  <a:cxnLst/>
                  <a:rect l="l" t="t" r="r" b="b"/>
                  <a:pathLst>
                    <a:path w="50170" h="64066" extrusionOk="0">
                      <a:moveTo>
                        <a:pt x="11125" y="0"/>
                      </a:moveTo>
                      <a:cubicBezTo>
                        <a:pt x="10608" y="0"/>
                        <a:pt x="10091" y="242"/>
                        <a:pt x="9774" y="726"/>
                      </a:cubicBezTo>
                      <a:cubicBezTo>
                        <a:pt x="8407" y="2627"/>
                        <a:pt x="7039" y="9299"/>
                        <a:pt x="6305" y="12001"/>
                      </a:cubicBezTo>
                      <a:cubicBezTo>
                        <a:pt x="368" y="33583"/>
                        <a:pt x="1" y="47026"/>
                        <a:pt x="7973" y="55165"/>
                      </a:cubicBezTo>
                      <a:cubicBezTo>
                        <a:pt x="14289" y="61609"/>
                        <a:pt x="19806" y="64066"/>
                        <a:pt x="24771" y="64066"/>
                      </a:cubicBezTo>
                      <a:cubicBezTo>
                        <a:pt x="31499" y="64066"/>
                        <a:pt x="37214" y="59552"/>
                        <a:pt x="42531" y="54331"/>
                      </a:cubicBezTo>
                      <a:cubicBezTo>
                        <a:pt x="50170" y="46792"/>
                        <a:pt x="45633" y="45558"/>
                        <a:pt x="41797" y="34317"/>
                      </a:cubicBezTo>
                      <a:cubicBezTo>
                        <a:pt x="38561" y="24843"/>
                        <a:pt x="38295" y="23042"/>
                        <a:pt x="44966" y="16170"/>
                      </a:cubicBezTo>
                      <a:cubicBezTo>
                        <a:pt x="43296" y="12144"/>
                        <a:pt x="36933" y="11931"/>
                        <a:pt x="35604" y="11931"/>
                      </a:cubicBezTo>
                      <a:cubicBezTo>
                        <a:pt x="35446" y="11931"/>
                        <a:pt x="35359" y="11934"/>
                        <a:pt x="35359" y="11934"/>
                      </a:cubicBezTo>
                      <a:cubicBezTo>
                        <a:pt x="35359" y="11934"/>
                        <a:pt x="24918" y="19439"/>
                        <a:pt x="18514" y="22008"/>
                      </a:cubicBezTo>
                      <a:cubicBezTo>
                        <a:pt x="17311" y="22494"/>
                        <a:pt x="16424" y="22720"/>
                        <a:pt x="15780" y="22720"/>
                      </a:cubicBezTo>
                      <a:cubicBezTo>
                        <a:pt x="11080" y="22720"/>
                        <a:pt x="19311" y="10729"/>
                        <a:pt x="12476" y="726"/>
                      </a:cubicBezTo>
                      <a:cubicBezTo>
                        <a:pt x="12159" y="242"/>
                        <a:pt x="11642" y="0"/>
                        <a:pt x="111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1"/>
                <p:cNvSpPr/>
                <p:nvPr/>
              </p:nvSpPr>
              <p:spPr>
                <a:xfrm>
                  <a:off x="4072088" y="3571356"/>
                  <a:ext cx="824775" cy="1027500"/>
                </a:xfrm>
                <a:custGeom>
                  <a:avLst/>
                  <a:gdLst/>
                  <a:ahLst/>
                  <a:cxnLst/>
                  <a:rect l="l" t="t" r="r" b="b"/>
                  <a:pathLst>
                    <a:path w="32991" h="41100" extrusionOk="0">
                      <a:moveTo>
                        <a:pt x="23162" y="1"/>
                      </a:moveTo>
                      <a:cubicBezTo>
                        <a:pt x="23004" y="1"/>
                        <a:pt x="22917" y="4"/>
                        <a:pt x="22917" y="4"/>
                      </a:cubicBezTo>
                      <a:cubicBezTo>
                        <a:pt x="22917" y="4"/>
                        <a:pt x="12476" y="7509"/>
                        <a:pt x="6072" y="10044"/>
                      </a:cubicBezTo>
                      <a:cubicBezTo>
                        <a:pt x="4873" y="10529"/>
                        <a:pt x="3989" y="10753"/>
                        <a:pt x="3347" y="10753"/>
                      </a:cubicBezTo>
                      <a:cubicBezTo>
                        <a:pt x="2398" y="10753"/>
                        <a:pt x="1975" y="10265"/>
                        <a:pt x="1835" y="9410"/>
                      </a:cubicBezTo>
                      <a:lnTo>
                        <a:pt x="134" y="34495"/>
                      </a:lnTo>
                      <a:cubicBezTo>
                        <a:pt x="1" y="38064"/>
                        <a:pt x="2836" y="41033"/>
                        <a:pt x="6405" y="41100"/>
                      </a:cubicBezTo>
                      <a:lnTo>
                        <a:pt x="26486" y="39899"/>
                      </a:lnTo>
                      <a:cubicBezTo>
                        <a:pt x="30089" y="39832"/>
                        <a:pt x="32991" y="36863"/>
                        <a:pt x="32958" y="33227"/>
                      </a:cubicBezTo>
                      <a:lnTo>
                        <a:pt x="32958" y="30892"/>
                      </a:lnTo>
                      <a:cubicBezTo>
                        <a:pt x="32024" y="28757"/>
                        <a:pt x="30656" y="26122"/>
                        <a:pt x="29355" y="22353"/>
                      </a:cubicBezTo>
                      <a:cubicBezTo>
                        <a:pt x="26119" y="12913"/>
                        <a:pt x="25853" y="11112"/>
                        <a:pt x="32524" y="4240"/>
                      </a:cubicBezTo>
                      <a:cubicBezTo>
                        <a:pt x="30854" y="214"/>
                        <a:pt x="24491" y="1"/>
                        <a:pt x="23162" y="1"/>
                      </a:cubicBezTo>
                      <a:close/>
                    </a:path>
                  </a:pathLst>
                </a:custGeom>
                <a:solidFill>
                  <a:srgbClr val="FE5145">
                    <a:alpha val="21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1"/>
                <p:cNvSpPr/>
                <p:nvPr/>
              </p:nvSpPr>
              <p:spPr>
                <a:xfrm>
                  <a:off x="4444175" y="4256000"/>
                  <a:ext cx="470350" cy="413325"/>
                </a:xfrm>
                <a:custGeom>
                  <a:avLst/>
                  <a:gdLst/>
                  <a:ahLst/>
                  <a:cxnLst/>
                  <a:rect l="l" t="t" r="r" b="b"/>
                  <a:pathLst>
                    <a:path w="18814" h="16533" extrusionOk="0">
                      <a:moveTo>
                        <a:pt x="14945" y="0"/>
                      </a:moveTo>
                      <a:lnTo>
                        <a:pt x="2669" y="7639"/>
                      </a:lnTo>
                      <a:cubicBezTo>
                        <a:pt x="634" y="8706"/>
                        <a:pt x="1" y="11475"/>
                        <a:pt x="1235" y="13810"/>
                      </a:cubicBezTo>
                      <a:cubicBezTo>
                        <a:pt x="2139" y="15520"/>
                        <a:pt x="3794" y="16532"/>
                        <a:pt x="5402" y="16532"/>
                      </a:cubicBezTo>
                      <a:cubicBezTo>
                        <a:pt x="5989" y="16532"/>
                        <a:pt x="6570" y="16397"/>
                        <a:pt x="7106" y="16112"/>
                      </a:cubicBezTo>
                      <a:lnTo>
                        <a:pt x="14211" y="12576"/>
                      </a:lnTo>
                      <a:cubicBezTo>
                        <a:pt x="18814" y="7605"/>
                        <a:pt x="17446" y="5437"/>
                        <a:pt x="14945" y="0"/>
                      </a:cubicBezTo>
                      <a:close/>
                    </a:path>
                  </a:pathLst>
                </a:custGeom>
                <a:solidFill>
                  <a:srgbClr val="E6B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1"/>
                <p:cNvSpPr/>
                <p:nvPr/>
              </p:nvSpPr>
              <p:spPr>
                <a:xfrm>
                  <a:off x="4116450" y="3220250"/>
                  <a:ext cx="697175" cy="1265100"/>
                </a:xfrm>
                <a:custGeom>
                  <a:avLst/>
                  <a:gdLst/>
                  <a:ahLst/>
                  <a:cxnLst/>
                  <a:rect l="l" t="t" r="r" b="b"/>
                  <a:pathLst>
                    <a:path w="27887" h="50604" extrusionOk="0">
                      <a:moveTo>
                        <a:pt x="5871" y="0"/>
                      </a:moveTo>
                      <a:cubicBezTo>
                        <a:pt x="2635" y="0"/>
                        <a:pt x="0" y="2602"/>
                        <a:pt x="0" y="5871"/>
                      </a:cubicBezTo>
                      <a:lnTo>
                        <a:pt x="0" y="44732"/>
                      </a:lnTo>
                      <a:cubicBezTo>
                        <a:pt x="0" y="47968"/>
                        <a:pt x="2635" y="50603"/>
                        <a:pt x="5871" y="50603"/>
                      </a:cubicBezTo>
                      <a:lnTo>
                        <a:pt x="22049" y="50603"/>
                      </a:lnTo>
                      <a:cubicBezTo>
                        <a:pt x="25285" y="50603"/>
                        <a:pt x="27887" y="47968"/>
                        <a:pt x="27887" y="44732"/>
                      </a:cubicBezTo>
                      <a:lnTo>
                        <a:pt x="27887" y="5871"/>
                      </a:lnTo>
                      <a:cubicBezTo>
                        <a:pt x="27887" y="2602"/>
                        <a:pt x="25285" y="0"/>
                        <a:pt x="220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1"/>
                <p:cNvSpPr/>
                <p:nvPr/>
              </p:nvSpPr>
              <p:spPr>
                <a:xfrm>
                  <a:off x="4162325" y="4205075"/>
                  <a:ext cx="253525" cy="244400"/>
                </a:xfrm>
                <a:custGeom>
                  <a:avLst/>
                  <a:gdLst/>
                  <a:ahLst/>
                  <a:cxnLst/>
                  <a:rect l="l" t="t" r="r" b="b"/>
                  <a:pathLst>
                    <a:path w="10141" h="9776" extrusionOk="0">
                      <a:moveTo>
                        <a:pt x="1212" y="1"/>
                      </a:moveTo>
                      <a:cubicBezTo>
                        <a:pt x="537" y="1"/>
                        <a:pt x="1" y="588"/>
                        <a:pt x="33" y="1270"/>
                      </a:cubicBezTo>
                      <a:lnTo>
                        <a:pt x="33" y="4839"/>
                      </a:lnTo>
                      <a:cubicBezTo>
                        <a:pt x="33" y="7574"/>
                        <a:pt x="2235" y="9776"/>
                        <a:pt x="4970" y="9776"/>
                      </a:cubicBezTo>
                      <a:lnTo>
                        <a:pt x="8906" y="9776"/>
                      </a:lnTo>
                      <a:cubicBezTo>
                        <a:pt x="9573" y="9776"/>
                        <a:pt x="10140" y="9209"/>
                        <a:pt x="10140" y="8542"/>
                      </a:cubicBezTo>
                      <a:lnTo>
                        <a:pt x="10140" y="1236"/>
                      </a:lnTo>
                      <a:cubicBezTo>
                        <a:pt x="10140" y="536"/>
                        <a:pt x="9573" y="2"/>
                        <a:pt x="8906" y="2"/>
                      </a:cubicBezTo>
                      <a:lnTo>
                        <a:pt x="1267" y="2"/>
                      </a:lnTo>
                      <a:cubicBezTo>
                        <a:pt x="1249" y="1"/>
                        <a:pt x="1230" y="1"/>
                        <a:pt x="12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1"/>
                <p:cNvSpPr/>
                <p:nvPr/>
              </p:nvSpPr>
              <p:spPr>
                <a:xfrm>
                  <a:off x="4304900" y="3752300"/>
                  <a:ext cx="337775" cy="337750"/>
                </a:xfrm>
                <a:custGeom>
                  <a:avLst/>
                  <a:gdLst/>
                  <a:ahLst/>
                  <a:cxnLst/>
                  <a:rect l="l" t="t" r="r" b="b"/>
                  <a:pathLst>
                    <a:path w="13511" h="13510" extrusionOk="0">
                      <a:moveTo>
                        <a:pt x="6739" y="0"/>
                      </a:moveTo>
                      <a:cubicBezTo>
                        <a:pt x="3036" y="0"/>
                        <a:pt x="1" y="3002"/>
                        <a:pt x="1" y="6738"/>
                      </a:cubicBezTo>
                      <a:cubicBezTo>
                        <a:pt x="1" y="10474"/>
                        <a:pt x="3036" y="13510"/>
                        <a:pt x="6739" y="13510"/>
                      </a:cubicBezTo>
                      <a:cubicBezTo>
                        <a:pt x="10475" y="13510"/>
                        <a:pt x="13511" y="10474"/>
                        <a:pt x="13511" y="6738"/>
                      </a:cubicBezTo>
                      <a:cubicBezTo>
                        <a:pt x="13511" y="3002"/>
                        <a:pt x="10475" y="0"/>
                        <a:pt x="67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1"/>
                <p:cNvSpPr/>
                <p:nvPr/>
              </p:nvSpPr>
              <p:spPr>
                <a:xfrm>
                  <a:off x="4361625" y="3809825"/>
                  <a:ext cx="120925" cy="121800"/>
                </a:xfrm>
                <a:custGeom>
                  <a:avLst/>
                  <a:gdLst/>
                  <a:ahLst/>
                  <a:cxnLst/>
                  <a:rect l="l" t="t" r="r" b="b"/>
                  <a:pathLst>
                    <a:path w="4837" h="4872" extrusionOk="0">
                      <a:moveTo>
                        <a:pt x="2402" y="1"/>
                      </a:moveTo>
                      <a:cubicBezTo>
                        <a:pt x="1068" y="1"/>
                        <a:pt x="0" y="1102"/>
                        <a:pt x="0" y="2436"/>
                      </a:cubicBezTo>
                      <a:cubicBezTo>
                        <a:pt x="0" y="3770"/>
                        <a:pt x="1068" y="4871"/>
                        <a:pt x="2402" y="4871"/>
                      </a:cubicBezTo>
                      <a:cubicBezTo>
                        <a:pt x="3736" y="4871"/>
                        <a:pt x="4837" y="3770"/>
                        <a:pt x="4837" y="2436"/>
                      </a:cubicBezTo>
                      <a:cubicBezTo>
                        <a:pt x="4837" y="1102"/>
                        <a:pt x="3736" y="1"/>
                        <a:pt x="24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1"/>
                <p:cNvSpPr/>
                <p:nvPr/>
              </p:nvSpPr>
              <p:spPr>
                <a:xfrm>
                  <a:off x="4320750" y="3220250"/>
                  <a:ext cx="306075" cy="69250"/>
                </a:xfrm>
                <a:custGeom>
                  <a:avLst/>
                  <a:gdLst/>
                  <a:ahLst/>
                  <a:cxnLst/>
                  <a:rect l="l" t="t" r="r" b="b"/>
                  <a:pathLst>
                    <a:path w="12243" h="2770" extrusionOk="0">
                      <a:moveTo>
                        <a:pt x="1" y="0"/>
                      </a:moveTo>
                      <a:lnTo>
                        <a:pt x="1" y="1435"/>
                      </a:lnTo>
                      <a:cubicBezTo>
                        <a:pt x="1" y="2169"/>
                        <a:pt x="601" y="2769"/>
                        <a:pt x="1335" y="2769"/>
                      </a:cubicBezTo>
                      <a:lnTo>
                        <a:pt x="10908" y="2769"/>
                      </a:lnTo>
                      <a:cubicBezTo>
                        <a:pt x="11642" y="2769"/>
                        <a:pt x="12243" y="2169"/>
                        <a:pt x="12243" y="1435"/>
                      </a:cubicBezTo>
                      <a:lnTo>
                        <a:pt x="1224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1"/>
                <p:cNvSpPr/>
                <p:nvPr/>
              </p:nvSpPr>
              <p:spPr>
                <a:xfrm>
                  <a:off x="3883775" y="3291975"/>
                  <a:ext cx="94250" cy="186075"/>
                </a:xfrm>
                <a:custGeom>
                  <a:avLst/>
                  <a:gdLst/>
                  <a:ahLst/>
                  <a:cxnLst/>
                  <a:rect l="l" t="t" r="r" b="b"/>
                  <a:pathLst>
                    <a:path w="3770" h="7443" extrusionOk="0">
                      <a:moveTo>
                        <a:pt x="2102" y="0"/>
                      </a:moveTo>
                      <a:cubicBezTo>
                        <a:pt x="1435" y="1668"/>
                        <a:pt x="901" y="3403"/>
                        <a:pt x="501" y="5137"/>
                      </a:cubicBezTo>
                      <a:cubicBezTo>
                        <a:pt x="334" y="5938"/>
                        <a:pt x="167" y="6738"/>
                        <a:pt x="1" y="7439"/>
                      </a:cubicBezTo>
                      <a:cubicBezTo>
                        <a:pt x="52" y="7441"/>
                        <a:pt x="103" y="7443"/>
                        <a:pt x="153" y="7443"/>
                      </a:cubicBezTo>
                      <a:cubicBezTo>
                        <a:pt x="1462" y="7443"/>
                        <a:pt x="2655" y="6623"/>
                        <a:pt x="3136" y="5371"/>
                      </a:cubicBezTo>
                      <a:cubicBezTo>
                        <a:pt x="3770" y="3636"/>
                        <a:pt x="3436" y="1001"/>
                        <a:pt x="21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1"/>
                <p:cNvSpPr/>
                <p:nvPr/>
              </p:nvSpPr>
              <p:spPr>
                <a:xfrm>
                  <a:off x="4350775" y="3642025"/>
                  <a:ext cx="733050" cy="552275"/>
                </a:xfrm>
                <a:custGeom>
                  <a:avLst/>
                  <a:gdLst/>
                  <a:ahLst/>
                  <a:cxnLst/>
                  <a:rect l="l" t="t" r="r" b="b"/>
                  <a:pathLst>
                    <a:path w="29322" h="22091" extrusionOk="0">
                      <a:moveTo>
                        <a:pt x="23267" y="1"/>
                      </a:moveTo>
                      <a:cubicBezTo>
                        <a:pt x="22399" y="1"/>
                        <a:pt x="21539" y="245"/>
                        <a:pt x="20782" y="775"/>
                      </a:cubicBezTo>
                      <a:lnTo>
                        <a:pt x="2436" y="14052"/>
                      </a:lnTo>
                      <a:cubicBezTo>
                        <a:pt x="468" y="15453"/>
                        <a:pt x="1" y="18154"/>
                        <a:pt x="1368" y="20156"/>
                      </a:cubicBezTo>
                      <a:cubicBezTo>
                        <a:pt x="2227" y="21413"/>
                        <a:pt x="3612" y="22091"/>
                        <a:pt x="5020" y="22091"/>
                      </a:cubicBezTo>
                      <a:cubicBezTo>
                        <a:pt x="5853" y="22091"/>
                        <a:pt x="6695" y="21853"/>
                        <a:pt x="7439" y="21357"/>
                      </a:cubicBezTo>
                      <a:lnTo>
                        <a:pt x="26486" y="9515"/>
                      </a:lnTo>
                      <a:cubicBezTo>
                        <a:pt x="28788" y="7880"/>
                        <a:pt x="29321" y="4745"/>
                        <a:pt x="27754" y="2477"/>
                      </a:cubicBezTo>
                      <a:cubicBezTo>
                        <a:pt x="26695" y="932"/>
                        <a:pt x="24964" y="1"/>
                        <a:pt x="232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1"/>
                <p:cNvSpPr/>
                <p:nvPr/>
              </p:nvSpPr>
              <p:spPr>
                <a:xfrm>
                  <a:off x="4364950" y="3931700"/>
                  <a:ext cx="701350" cy="531050"/>
                </a:xfrm>
                <a:custGeom>
                  <a:avLst/>
                  <a:gdLst/>
                  <a:ahLst/>
                  <a:cxnLst/>
                  <a:rect l="l" t="t" r="r" b="b"/>
                  <a:pathLst>
                    <a:path w="28054" h="21242" extrusionOk="0">
                      <a:moveTo>
                        <a:pt x="21890" y="1"/>
                      </a:moveTo>
                      <a:cubicBezTo>
                        <a:pt x="21195" y="1"/>
                        <a:pt x="20518" y="174"/>
                        <a:pt x="19915" y="563"/>
                      </a:cubicBezTo>
                      <a:lnTo>
                        <a:pt x="2436" y="13673"/>
                      </a:lnTo>
                      <a:cubicBezTo>
                        <a:pt x="534" y="14940"/>
                        <a:pt x="1" y="17475"/>
                        <a:pt x="1268" y="19377"/>
                      </a:cubicBezTo>
                      <a:cubicBezTo>
                        <a:pt x="2053" y="20586"/>
                        <a:pt x="3378" y="21242"/>
                        <a:pt x="4727" y="21242"/>
                      </a:cubicBezTo>
                      <a:cubicBezTo>
                        <a:pt x="5499" y="21242"/>
                        <a:pt x="6280" y="21027"/>
                        <a:pt x="6972" y="20577"/>
                      </a:cubicBezTo>
                      <a:lnTo>
                        <a:pt x="25252" y="9303"/>
                      </a:lnTo>
                      <a:cubicBezTo>
                        <a:pt x="27454" y="7868"/>
                        <a:pt x="28054" y="4933"/>
                        <a:pt x="26620" y="2731"/>
                      </a:cubicBezTo>
                      <a:cubicBezTo>
                        <a:pt x="25608" y="1166"/>
                        <a:pt x="23693" y="1"/>
                        <a:pt x="218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1"/>
                <p:cNvSpPr/>
                <p:nvPr/>
              </p:nvSpPr>
              <p:spPr>
                <a:xfrm>
                  <a:off x="4475875" y="4222150"/>
                  <a:ext cx="596275" cy="411450"/>
                </a:xfrm>
                <a:custGeom>
                  <a:avLst/>
                  <a:gdLst/>
                  <a:ahLst/>
                  <a:cxnLst/>
                  <a:rect l="l" t="t" r="r" b="b"/>
                  <a:pathLst>
                    <a:path w="23851" h="16458" extrusionOk="0">
                      <a:moveTo>
                        <a:pt x="18429" y="0"/>
                      </a:moveTo>
                      <a:cubicBezTo>
                        <a:pt x="17682" y="0"/>
                        <a:pt x="16922" y="178"/>
                        <a:pt x="16212" y="553"/>
                      </a:cubicBezTo>
                      <a:lnTo>
                        <a:pt x="2802" y="8693"/>
                      </a:lnTo>
                      <a:cubicBezTo>
                        <a:pt x="801" y="9760"/>
                        <a:pt x="0" y="12262"/>
                        <a:pt x="1068" y="14263"/>
                      </a:cubicBezTo>
                      <a:cubicBezTo>
                        <a:pt x="1813" y="15662"/>
                        <a:pt x="3243" y="16458"/>
                        <a:pt x="4719" y="16458"/>
                      </a:cubicBezTo>
                      <a:cubicBezTo>
                        <a:pt x="5356" y="16458"/>
                        <a:pt x="6002" y="16309"/>
                        <a:pt x="6605" y="15998"/>
                      </a:cubicBezTo>
                      <a:lnTo>
                        <a:pt x="20648" y="8959"/>
                      </a:lnTo>
                      <a:cubicBezTo>
                        <a:pt x="22950" y="7725"/>
                        <a:pt x="23850" y="4857"/>
                        <a:pt x="22616" y="2555"/>
                      </a:cubicBezTo>
                      <a:cubicBezTo>
                        <a:pt x="21781" y="930"/>
                        <a:pt x="20138" y="0"/>
                        <a:pt x="1842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1"/>
                <p:cNvSpPr/>
                <p:nvPr/>
              </p:nvSpPr>
              <p:spPr>
                <a:xfrm>
                  <a:off x="3294200" y="4417775"/>
                  <a:ext cx="863975" cy="870650"/>
                </a:xfrm>
                <a:custGeom>
                  <a:avLst/>
                  <a:gdLst/>
                  <a:ahLst/>
                  <a:cxnLst/>
                  <a:rect l="l" t="t" r="r" b="b"/>
                  <a:pathLst>
                    <a:path w="34559" h="34826" extrusionOk="0">
                      <a:moveTo>
                        <a:pt x="10741" y="0"/>
                      </a:moveTo>
                      <a:lnTo>
                        <a:pt x="0" y="10541"/>
                      </a:lnTo>
                      <a:lnTo>
                        <a:pt x="23817" y="34825"/>
                      </a:lnTo>
                      <a:lnTo>
                        <a:pt x="34558" y="24284"/>
                      </a:lnTo>
                      <a:lnTo>
                        <a:pt x="1074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1"/>
                <p:cNvSpPr/>
                <p:nvPr/>
              </p:nvSpPr>
              <p:spPr>
                <a:xfrm>
                  <a:off x="2352700" y="4537850"/>
                  <a:ext cx="1791300" cy="912350"/>
                </a:xfrm>
                <a:custGeom>
                  <a:avLst/>
                  <a:gdLst/>
                  <a:ahLst/>
                  <a:cxnLst/>
                  <a:rect l="l" t="t" r="r" b="b"/>
                  <a:pathLst>
                    <a:path w="71652" h="36494" extrusionOk="0">
                      <a:moveTo>
                        <a:pt x="40229" y="1"/>
                      </a:moveTo>
                      <a:lnTo>
                        <a:pt x="0" y="36494"/>
                      </a:lnTo>
                      <a:lnTo>
                        <a:pt x="59542" y="36494"/>
                      </a:lnTo>
                      <a:lnTo>
                        <a:pt x="71651" y="22717"/>
                      </a:lnTo>
                      <a:lnTo>
                        <a:pt x="402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1"/>
                <p:cNvSpPr/>
                <p:nvPr/>
              </p:nvSpPr>
              <p:spPr>
                <a:xfrm>
                  <a:off x="4514225" y="4465675"/>
                  <a:ext cx="145125" cy="136050"/>
                </a:xfrm>
                <a:custGeom>
                  <a:avLst/>
                  <a:gdLst/>
                  <a:ahLst/>
                  <a:cxnLst/>
                  <a:rect l="l" t="t" r="r" b="b"/>
                  <a:pathLst>
                    <a:path w="5805" h="5442" extrusionOk="0">
                      <a:moveTo>
                        <a:pt x="2655" y="0"/>
                      </a:moveTo>
                      <a:cubicBezTo>
                        <a:pt x="2227" y="0"/>
                        <a:pt x="1793" y="115"/>
                        <a:pt x="1402" y="353"/>
                      </a:cubicBezTo>
                      <a:cubicBezTo>
                        <a:pt x="334" y="1053"/>
                        <a:pt x="1" y="2488"/>
                        <a:pt x="668" y="3588"/>
                      </a:cubicBezTo>
                      <a:lnTo>
                        <a:pt x="1168" y="4356"/>
                      </a:lnTo>
                      <a:cubicBezTo>
                        <a:pt x="1619" y="5065"/>
                        <a:pt x="2375" y="5442"/>
                        <a:pt x="3150" y="5442"/>
                      </a:cubicBezTo>
                      <a:cubicBezTo>
                        <a:pt x="3578" y="5442"/>
                        <a:pt x="4012" y="5327"/>
                        <a:pt x="4404" y="5089"/>
                      </a:cubicBezTo>
                      <a:cubicBezTo>
                        <a:pt x="5471" y="4389"/>
                        <a:pt x="5805" y="2955"/>
                        <a:pt x="5138" y="1887"/>
                      </a:cubicBezTo>
                      <a:lnTo>
                        <a:pt x="4637" y="1086"/>
                      </a:lnTo>
                      <a:cubicBezTo>
                        <a:pt x="4186" y="377"/>
                        <a:pt x="3430" y="0"/>
                        <a:pt x="26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1"/>
                <p:cNvSpPr/>
                <p:nvPr/>
              </p:nvSpPr>
              <p:spPr>
                <a:xfrm>
                  <a:off x="4407475" y="4295950"/>
                  <a:ext cx="145125" cy="135725"/>
                </a:xfrm>
                <a:custGeom>
                  <a:avLst/>
                  <a:gdLst/>
                  <a:ahLst/>
                  <a:cxnLst/>
                  <a:rect l="l" t="t" r="r" b="b"/>
                  <a:pathLst>
                    <a:path w="5805" h="5429" extrusionOk="0">
                      <a:moveTo>
                        <a:pt x="2627" y="0"/>
                      </a:moveTo>
                      <a:cubicBezTo>
                        <a:pt x="2182" y="0"/>
                        <a:pt x="1733" y="130"/>
                        <a:pt x="1335" y="403"/>
                      </a:cubicBezTo>
                      <a:cubicBezTo>
                        <a:pt x="268" y="1137"/>
                        <a:pt x="1" y="2572"/>
                        <a:pt x="701" y="3639"/>
                      </a:cubicBezTo>
                      <a:lnTo>
                        <a:pt x="1235" y="4406"/>
                      </a:lnTo>
                      <a:cubicBezTo>
                        <a:pt x="1694" y="5074"/>
                        <a:pt x="2428" y="5429"/>
                        <a:pt x="3174" y="5429"/>
                      </a:cubicBezTo>
                      <a:cubicBezTo>
                        <a:pt x="3621" y="5429"/>
                        <a:pt x="4071" y="5302"/>
                        <a:pt x="4471" y="5040"/>
                      </a:cubicBezTo>
                      <a:cubicBezTo>
                        <a:pt x="5538" y="4306"/>
                        <a:pt x="5805" y="2839"/>
                        <a:pt x="5104" y="1804"/>
                      </a:cubicBezTo>
                      <a:lnTo>
                        <a:pt x="4571" y="1037"/>
                      </a:lnTo>
                      <a:cubicBezTo>
                        <a:pt x="4110" y="368"/>
                        <a:pt x="3375" y="0"/>
                        <a:pt x="26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1"/>
                <p:cNvSpPr/>
                <p:nvPr/>
              </p:nvSpPr>
              <p:spPr>
                <a:xfrm>
                  <a:off x="4390800" y="4003175"/>
                  <a:ext cx="165150" cy="153725"/>
                </a:xfrm>
                <a:custGeom>
                  <a:avLst/>
                  <a:gdLst/>
                  <a:ahLst/>
                  <a:cxnLst/>
                  <a:rect l="l" t="t" r="r" b="b"/>
                  <a:pathLst>
                    <a:path w="6606" h="6149" extrusionOk="0">
                      <a:moveTo>
                        <a:pt x="3002" y="1"/>
                      </a:moveTo>
                      <a:cubicBezTo>
                        <a:pt x="2484" y="1"/>
                        <a:pt x="1961" y="154"/>
                        <a:pt x="1502" y="473"/>
                      </a:cubicBezTo>
                      <a:cubicBezTo>
                        <a:pt x="301" y="1307"/>
                        <a:pt x="1" y="2941"/>
                        <a:pt x="835" y="4142"/>
                      </a:cubicBezTo>
                      <a:lnTo>
                        <a:pt x="1435" y="5009"/>
                      </a:lnTo>
                      <a:cubicBezTo>
                        <a:pt x="1950" y="5751"/>
                        <a:pt x="2770" y="6149"/>
                        <a:pt x="3604" y="6149"/>
                      </a:cubicBezTo>
                      <a:cubicBezTo>
                        <a:pt x="4122" y="6149"/>
                        <a:pt x="4645" y="5996"/>
                        <a:pt x="5104" y="5677"/>
                      </a:cubicBezTo>
                      <a:cubicBezTo>
                        <a:pt x="6305" y="4843"/>
                        <a:pt x="6605" y="3208"/>
                        <a:pt x="5771" y="2007"/>
                      </a:cubicBezTo>
                      <a:lnTo>
                        <a:pt x="5171" y="1140"/>
                      </a:lnTo>
                      <a:cubicBezTo>
                        <a:pt x="4656" y="399"/>
                        <a:pt x="3837" y="1"/>
                        <a:pt x="300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1"/>
                <p:cNvSpPr/>
                <p:nvPr/>
              </p:nvSpPr>
              <p:spPr>
                <a:xfrm>
                  <a:off x="4344100" y="3043450"/>
                  <a:ext cx="259375" cy="212675"/>
                </a:xfrm>
                <a:custGeom>
                  <a:avLst/>
                  <a:gdLst/>
                  <a:ahLst/>
                  <a:cxnLst/>
                  <a:rect l="l" t="t" r="r" b="b"/>
                  <a:pathLst>
                    <a:path w="10375" h="8507" extrusionOk="0">
                      <a:moveTo>
                        <a:pt x="1602" y="1"/>
                      </a:moveTo>
                      <a:lnTo>
                        <a:pt x="1" y="2302"/>
                      </a:lnTo>
                      <a:lnTo>
                        <a:pt x="1" y="8507"/>
                      </a:lnTo>
                      <a:lnTo>
                        <a:pt x="10375" y="8507"/>
                      </a:lnTo>
                      <a:lnTo>
                        <a:pt x="10375" y="2302"/>
                      </a:lnTo>
                      <a:lnTo>
                        <a:pt x="877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1"/>
                <p:cNvSpPr/>
                <p:nvPr/>
              </p:nvSpPr>
              <p:spPr>
                <a:xfrm>
                  <a:off x="4435825" y="3043450"/>
                  <a:ext cx="75925" cy="94275"/>
                </a:xfrm>
                <a:custGeom>
                  <a:avLst/>
                  <a:gdLst/>
                  <a:ahLst/>
                  <a:cxnLst/>
                  <a:rect l="l" t="t" r="r" b="b"/>
                  <a:pathLst>
                    <a:path w="3037" h="3771" extrusionOk="0">
                      <a:moveTo>
                        <a:pt x="1" y="1"/>
                      </a:moveTo>
                      <a:lnTo>
                        <a:pt x="1" y="3770"/>
                      </a:lnTo>
                      <a:lnTo>
                        <a:pt x="3036" y="3770"/>
                      </a:lnTo>
                      <a:lnTo>
                        <a:pt x="30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1"/>
                <p:cNvSpPr/>
                <p:nvPr/>
              </p:nvSpPr>
              <p:spPr>
                <a:xfrm>
                  <a:off x="4179825" y="3366175"/>
                  <a:ext cx="570425" cy="330275"/>
                </a:xfrm>
                <a:custGeom>
                  <a:avLst/>
                  <a:gdLst/>
                  <a:ahLst/>
                  <a:cxnLst/>
                  <a:rect l="l" t="t" r="r" b="b"/>
                  <a:pathLst>
                    <a:path w="22817" h="13211" extrusionOk="0">
                      <a:moveTo>
                        <a:pt x="1201" y="1"/>
                      </a:moveTo>
                      <a:cubicBezTo>
                        <a:pt x="534" y="1"/>
                        <a:pt x="0" y="501"/>
                        <a:pt x="0" y="1168"/>
                      </a:cubicBezTo>
                      <a:lnTo>
                        <a:pt x="0" y="12043"/>
                      </a:lnTo>
                      <a:cubicBezTo>
                        <a:pt x="0" y="12710"/>
                        <a:pt x="534" y="13210"/>
                        <a:pt x="1201" y="13210"/>
                      </a:cubicBezTo>
                      <a:lnTo>
                        <a:pt x="21649" y="13210"/>
                      </a:lnTo>
                      <a:cubicBezTo>
                        <a:pt x="22316" y="13210"/>
                        <a:pt x="22817" y="12710"/>
                        <a:pt x="22817" y="12043"/>
                      </a:cubicBezTo>
                      <a:lnTo>
                        <a:pt x="22817" y="1168"/>
                      </a:lnTo>
                      <a:cubicBezTo>
                        <a:pt x="22817" y="501"/>
                        <a:pt x="22316" y="1"/>
                        <a:pt x="216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1"/>
                <p:cNvSpPr/>
                <p:nvPr/>
              </p:nvSpPr>
              <p:spPr>
                <a:xfrm>
                  <a:off x="4199000" y="3385375"/>
                  <a:ext cx="532900" cy="292725"/>
                </a:xfrm>
                <a:custGeom>
                  <a:avLst/>
                  <a:gdLst/>
                  <a:ahLst/>
                  <a:cxnLst/>
                  <a:rect l="l" t="t" r="r" b="b"/>
                  <a:pathLst>
                    <a:path w="21316" h="11709" extrusionOk="0">
                      <a:moveTo>
                        <a:pt x="1068" y="0"/>
                      </a:moveTo>
                      <a:cubicBezTo>
                        <a:pt x="468" y="0"/>
                        <a:pt x="1" y="467"/>
                        <a:pt x="1" y="1068"/>
                      </a:cubicBezTo>
                      <a:lnTo>
                        <a:pt x="1" y="10608"/>
                      </a:lnTo>
                      <a:cubicBezTo>
                        <a:pt x="1" y="11208"/>
                        <a:pt x="468" y="11709"/>
                        <a:pt x="1068" y="11709"/>
                      </a:cubicBezTo>
                      <a:lnTo>
                        <a:pt x="20248" y="11709"/>
                      </a:lnTo>
                      <a:cubicBezTo>
                        <a:pt x="20849" y="11709"/>
                        <a:pt x="21316" y="11208"/>
                        <a:pt x="21316" y="10608"/>
                      </a:cubicBezTo>
                      <a:lnTo>
                        <a:pt x="21316" y="1068"/>
                      </a:lnTo>
                      <a:cubicBezTo>
                        <a:pt x="21316" y="467"/>
                        <a:pt x="20849" y="0"/>
                        <a:pt x="202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1"/>
                <p:cNvSpPr/>
                <p:nvPr/>
              </p:nvSpPr>
              <p:spPr>
                <a:xfrm>
                  <a:off x="4277400" y="3428725"/>
                  <a:ext cx="27525" cy="99275"/>
                </a:xfrm>
                <a:custGeom>
                  <a:avLst/>
                  <a:gdLst/>
                  <a:ahLst/>
                  <a:cxnLst/>
                  <a:rect l="l" t="t" r="r" b="b"/>
                  <a:pathLst>
                    <a:path w="1101" h="3971" extrusionOk="0">
                      <a:moveTo>
                        <a:pt x="534" y="1"/>
                      </a:moveTo>
                      <a:cubicBezTo>
                        <a:pt x="234" y="1"/>
                        <a:pt x="0" y="234"/>
                        <a:pt x="0" y="534"/>
                      </a:cubicBezTo>
                      <a:lnTo>
                        <a:pt x="0" y="3403"/>
                      </a:lnTo>
                      <a:cubicBezTo>
                        <a:pt x="0" y="3703"/>
                        <a:pt x="234" y="3970"/>
                        <a:pt x="534" y="3970"/>
                      </a:cubicBezTo>
                      <a:cubicBezTo>
                        <a:pt x="867" y="3970"/>
                        <a:pt x="1101" y="3703"/>
                        <a:pt x="1101" y="3403"/>
                      </a:cubicBezTo>
                      <a:lnTo>
                        <a:pt x="1101" y="534"/>
                      </a:lnTo>
                      <a:cubicBezTo>
                        <a:pt x="1101" y="234"/>
                        <a:pt x="867" y="1"/>
                        <a:pt x="5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1"/>
                <p:cNvSpPr/>
                <p:nvPr/>
              </p:nvSpPr>
              <p:spPr>
                <a:xfrm>
                  <a:off x="4277400" y="3539650"/>
                  <a:ext cx="27525" cy="99250"/>
                </a:xfrm>
                <a:custGeom>
                  <a:avLst/>
                  <a:gdLst/>
                  <a:ahLst/>
                  <a:cxnLst/>
                  <a:rect l="l" t="t" r="r" b="b"/>
                  <a:pathLst>
                    <a:path w="1101" h="3970" extrusionOk="0">
                      <a:moveTo>
                        <a:pt x="534" y="0"/>
                      </a:moveTo>
                      <a:cubicBezTo>
                        <a:pt x="234" y="0"/>
                        <a:pt x="0" y="234"/>
                        <a:pt x="0" y="567"/>
                      </a:cubicBezTo>
                      <a:lnTo>
                        <a:pt x="0" y="3403"/>
                      </a:lnTo>
                      <a:cubicBezTo>
                        <a:pt x="0" y="3703"/>
                        <a:pt x="234" y="3970"/>
                        <a:pt x="534" y="3970"/>
                      </a:cubicBezTo>
                      <a:cubicBezTo>
                        <a:pt x="867" y="3970"/>
                        <a:pt x="1101" y="3703"/>
                        <a:pt x="1101" y="3403"/>
                      </a:cubicBezTo>
                      <a:lnTo>
                        <a:pt x="1101" y="567"/>
                      </a:lnTo>
                      <a:cubicBezTo>
                        <a:pt x="1101" y="234"/>
                        <a:pt x="867" y="0"/>
                        <a:pt x="5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1"/>
                <p:cNvSpPr/>
                <p:nvPr/>
              </p:nvSpPr>
              <p:spPr>
                <a:xfrm>
                  <a:off x="4669325" y="3428725"/>
                  <a:ext cx="27550" cy="99275"/>
                </a:xfrm>
                <a:custGeom>
                  <a:avLst/>
                  <a:gdLst/>
                  <a:ahLst/>
                  <a:cxnLst/>
                  <a:rect l="l" t="t" r="r" b="b"/>
                  <a:pathLst>
                    <a:path w="1102" h="3971" extrusionOk="0">
                      <a:moveTo>
                        <a:pt x="568" y="1"/>
                      </a:moveTo>
                      <a:cubicBezTo>
                        <a:pt x="234" y="1"/>
                        <a:pt x="1" y="234"/>
                        <a:pt x="1" y="534"/>
                      </a:cubicBezTo>
                      <a:lnTo>
                        <a:pt x="1" y="3403"/>
                      </a:lnTo>
                      <a:cubicBezTo>
                        <a:pt x="1" y="3703"/>
                        <a:pt x="234" y="3970"/>
                        <a:pt x="568" y="3970"/>
                      </a:cubicBezTo>
                      <a:cubicBezTo>
                        <a:pt x="868" y="3970"/>
                        <a:pt x="1102" y="3703"/>
                        <a:pt x="1102" y="3403"/>
                      </a:cubicBezTo>
                      <a:lnTo>
                        <a:pt x="1102" y="534"/>
                      </a:lnTo>
                      <a:cubicBezTo>
                        <a:pt x="1102" y="234"/>
                        <a:pt x="868" y="1"/>
                        <a:pt x="5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1"/>
                <p:cNvSpPr/>
                <p:nvPr/>
              </p:nvSpPr>
              <p:spPr>
                <a:xfrm>
                  <a:off x="4669325" y="3539650"/>
                  <a:ext cx="27550" cy="99250"/>
                </a:xfrm>
                <a:custGeom>
                  <a:avLst/>
                  <a:gdLst/>
                  <a:ahLst/>
                  <a:cxnLst/>
                  <a:rect l="l" t="t" r="r" b="b"/>
                  <a:pathLst>
                    <a:path w="1102" h="3970" extrusionOk="0">
                      <a:moveTo>
                        <a:pt x="568" y="0"/>
                      </a:moveTo>
                      <a:cubicBezTo>
                        <a:pt x="234" y="0"/>
                        <a:pt x="1" y="234"/>
                        <a:pt x="1" y="567"/>
                      </a:cubicBezTo>
                      <a:lnTo>
                        <a:pt x="1" y="3403"/>
                      </a:lnTo>
                      <a:cubicBezTo>
                        <a:pt x="1" y="3703"/>
                        <a:pt x="234" y="3970"/>
                        <a:pt x="568" y="3970"/>
                      </a:cubicBezTo>
                      <a:cubicBezTo>
                        <a:pt x="868" y="3970"/>
                        <a:pt x="1102" y="3703"/>
                        <a:pt x="1102" y="3403"/>
                      </a:cubicBezTo>
                      <a:lnTo>
                        <a:pt x="1102" y="567"/>
                      </a:lnTo>
                      <a:cubicBezTo>
                        <a:pt x="1102" y="234"/>
                        <a:pt x="868" y="0"/>
                        <a:pt x="5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1"/>
                <p:cNvSpPr/>
                <p:nvPr/>
              </p:nvSpPr>
              <p:spPr>
                <a:xfrm>
                  <a:off x="4541750" y="3428725"/>
                  <a:ext cx="28375" cy="99275"/>
                </a:xfrm>
                <a:custGeom>
                  <a:avLst/>
                  <a:gdLst/>
                  <a:ahLst/>
                  <a:cxnLst/>
                  <a:rect l="l" t="t" r="r" b="b"/>
                  <a:pathLst>
                    <a:path w="1135" h="3971" extrusionOk="0">
                      <a:moveTo>
                        <a:pt x="567" y="1"/>
                      </a:moveTo>
                      <a:cubicBezTo>
                        <a:pt x="267" y="1"/>
                        <a:pt x="0" y="234"/>
                        <a:pt x="0" y="534"/>
                      </a:cubicBezTo>
                      <a:lnTo>
                        <a:pt x="0" y="3403"/>
                      </a:lnTo>
                      <a:cubicBezTo>
                        <a:pt x="0" y="3703"/>
                        <a:pt x="267" y="3970"/>
                        <a:pt x="567" y="3970"/>
                      </a:cubicBezTo>
                      <a:cubicBezTo>
                        <a:pt x="868" y="3970"/>
                        <a:pt x="1101" y="3703"/>
                        <a:pt x="1134" y="3403"/>
                      </a:cubicBezTo>
                      <a:lnTo>
                        <a:pt x="1134" y="534"/>
                      </a:lnTo>
                      <a:cubicBezTo>
                        <a:pt x="1134" y="234"/>
                        <a:pt x="868" y="1"/>
                        <a:pt x="5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1"/>
                <p:cNvSpPr/>
                <p:nvPr/>
              </p:nvSpPr>
              <p:spPr>
                <a:xfrm>
                  <a:off x="4570100" y="3517125"/>
                  <a:ext cx="99250" cy="28375"/>
                </a:xfrm>
                <a:custGeom>
                  <a:avLst/>
                  <a:gdLst/>
                  <a:ahLst/>
                  <a:cxnLst/>
                  <a:rect l="l" t="t" r="r" b="b"/>
                  <a:pathLst>
                    <a:path w="3970" h="1135" extrusionOk="0">
                      <a:moveTo>
                        <a:pt x="534" y="1"/>
                      </a:moveTo>
                      <a:cubicBezTo>
                        <a:pt x="234" y="1"/>
                        <a:pt x="0" y="267"/>
                        <a:pt x="0" y="568"/>
                      </a:cubicBezTo>
                      <a:cubicBezTo>
                        <a:pt x="0" y="868"/>
                        <a:pt x="234" y="1135"/>
                        <a:pt x="534" y="1135"/>
                      </a:cubicBezTo>
                      <a:lnTo>
                        <a:pt x="3403" y="1135"/>
                      </a:lnTo>
                      <a:cubicBezTo>
                        <a:pt x="3703" y="1135"/>
                        <a:pt x="3970" y="868"/>
                        <a:pt x="3970" y="568"/>
                      </a:cubicBezTo>
                      <a:cubicBezTo>
                        <a:pt x="3970" y="267"/>
                        <a:pt x="3703" y="1"/>
                        <a:pt x="34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1"/>
                <p:cNvSpPr/>
                <p:nvPr/>
              </p:nvSpPr>
              <p:spPr>
                <a:xfrm>
                  <a:off x="4485875" y="3428725"/>
                  <a:ext cx="27550" cy="99275"/>
                </a:xfrm>
                <a:custGeom>
                  <a:avLst/>
                  <a:gdLst/>
                  <a:ahLst/>
                  <a:cxnLst/>
                  <a:rect l="l" t="t" r="r" b="b"/>
                  <a:pathLst>
                    <a:path w="1102" h="3971" extrusionOk="0">
                      <a:moveTo>
                        <a:pt x="534" y="1"/>
                      </a:moveTo>
                      <a:cubicBezTo>
                        <a:pt x="234" y="1"/>
                        <a:pt x="0" y="234"/>
                        <a:pt x="0" y="534"/>
                      </a:cubicBezTo>
                      <a:lnTo>
                        <a:pt x="0" y="3403"/>
                      </a:lnTo>
                      <a:cubicBezTo>
                        <a:pt x="0" y="3703"/>
                        <a:pt x="234" y="3970"/>
                        <a:pt x="534" y="3970"/>
                      </a:cubicBezTo>
                      <a:cubicBezTo>
                        <a:pt x="834" y="3970"/>
                        <a:pt x="1101" y="3703"/>
                        <a:pt x="1101" y="3403"/>
                      </a:cubicBezTo>
                      <a:lnTo>
                        <a:pt x="1101" y="534"/>
                      </a:lnTo>
                      <a:cubicBezTo>
                        <a:pt x="1101" y="234"/>
                        <a:pt x="834" y="1"/>
                        <a:pt x="5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1"/>
                <p:cNvSpPr/>
                <p:nvPr/>
              </p:nvSpPr>
              <p:spPr>
                <a:xfrm>
                  <a:off x="4485875" y="3539650"/>
                  <a:ext cx="27550" cy="99250"/>
                </a:xfrm>
                <a:custGeom>
                  <a:avLst/>
                  <a:gdLst/>
                  <a:ahLst/>
                  <a:cxnLst/>
                  <a:rect l="l" t="t" r="r" b="b"/>
                  <a:pathLst>
                    <a:path w="1102" h="3970" extrusionOk="0">
                      <a:moveTo>
                        <a:pt x="534" y="0"/>
                      </a:moveTo>
                      <a:cubicBezTo>
                        <a:pt x="234" y="0"/>
                        <a:pt x="0" y="234"/>
                        <a:pt x="0" y="567"/>
                      </a:cubicBezTo>
                      <a:lnTo>
                        <a:pt x="0" y="3403"/>
                      </a:lnTo>
                      <a:cubicBezTo>
                        <a:pt x="0" y="3703"/>
                        <a:pt x="234" y="3970"/>
                        <a:pt x="534" y="3970"/>
                      </a:cubicBezTo>
                      <a:cubicBezTo>
                        <a:pt x="834" y="3970"/>
                        <a:pt x="1101" y="3703"/>
                        <a:pt x="1101" y="3403"/>
                      </a:cubicBezTo>
                      <a:lnTo>
                        <a:pt x="1101" y="567"/>
                      </a:lnTo>
                      <a:cubicBezTo>
                        <a:pt x="1101" y="234"/>
                        <a:pt x="834" y="0"/>
                        <a:pt x="5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1"/>
                <p:cNvSpPr/>
                <p:nvPr/>
              </p:nvSpPr>
              <p:spPr>
                <a:xfrm>
                  <a:off x="4358275" y="3539650"/>
                  <a:ext cx="27550" cy="99250"/>
                </a:xfrm>
                <a:custGeom>
                  <a:avLst/>
                  <a:gdLst/>
                  <a:ahLst/>
                  <a:cxnLst/>
                  <a:rect l="l" t="t" r="r" b="b"/>
                  <a:pathLst>
                    <a:path w="1102" h="3970" extrusionOk="0">
                      <a:moveTo>
                        <a:pt x="568" y="0"/>
                      </a:moveTo>
                      <a:cubicBezTo>
                        <a:pt x="234" y="0"/>
                        <a:pt x="1" y="234"/>
                        <a:pt x="1" y="567"/>
                      </a:cubicBezTo>
                      <a:lnTo>
                        <a:pt x="1" y="3403"/>
                      </a:lnTo>
                      <a:cubicBezTo>
                        <a:pt x="1" y="3703"/>
                        <a:pt x="234" y="3970"/>
                        <a:pt x="568" y="3970"/>
                      </a:cubicBezTo>
                      <a:cubicBezTo>
                        <a:pt x="868" y="3970"/>
                        <a:pt x="1102" y="3703"/>
                        <a:pt x="1102" y="3403"/>
                      </a:cubicBezTo>
                      <a:lnTo>
                        <a:pt x="1102" y="567"/>
                      </a:lnTo>
                      <a:cubicBezTo>
                        <a:pt x="1102" y="234"/>
                        <a:pt x="868" y="0"/>
                        <a:pt x="5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1"/>
                <p:cNvSpPr/>
                <p:nvPr/>
              </p:nvSpPr>
              <p:spPr>
                <a:xfrm>
                  <a:off x="4358275" y="3428725"/>
                  <a:ext cx="27550" cy="99275"/>
                </a:xfrm>
                <a:custGeom>
                  <a:avLst/>
                  <a:gdLst/>
                  <a:ahLst/>
                  <a:cxnLst/>
                  <a:rect l="l" t="t" r="r" b="b"/>
                  <a:pathLst>
                    <a:path w="1102" h="3971" extrusionOk="0">
                      <a:moveTo>
                        <a:pt x="568" y="1"/>
                      </a:moveTo>
                      <a:cubicBezTo>
                        <a:pt x="234" y="1"/>
                        <a:pt x="1" y="234"/>
                        <a:pt x="1" y="534"/>
                      </a:cubicBezTo>
                      <a:lnTo>
                        <a:pt x="1" y="3403"/>
                      </a:lnTo>
                      <a:cubicBezTo>
                        <a:pt x="1" y="3703"/>
                        <a:pt x="234" y="3970"/>
                        <a:pt x="568" y="3970"/>
                      </a:cubicBezTo>
                      <a:cubicBezTo>
                        <a:pt x="868" y="3970"/>
                        <a:pt x="1102" y="3703"/>
                        <a:pt x="1102" y="3403"/>
                      </a:cubicBezTo>
                      <a:lnTo>
                        <a:pt x="1102" y="534"/>
                      </a:lnTo>
                      <a:cubicBezTo>
                        <a:pt x="1102" y="234"/>
                        <a:pt x="868" y="1"/>
                        <a:pt x="5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1"/>
                <p:cNvSpPr/>
                <p:nvPr/>
              </p:nvSpPr>
              <p:spPr>
                <a:xfrm>
                  <a:off x="4385800" y="3624700"/>
                  <a:ext cx="99275" cy="28375"/>
                </a:xfrm>
                <a:custGeom>
                  <a:avLst/>
                  <a:gdLst/>
                  <a:ahLst/>
                  <a:cxnLst/>
                  <a:rect l="l" t="t" r="r" b="b"/>
                  <a:pathLst>
                    <a:path w="3971" h="1135" extrusionOk="0">
                      <a:moveTo>
                        <a:pt x="568" y="1"/>
                      </a:moveTo>
                      <a:cubicBezTo>
                        <a:pt x="267" y="1"/>
                        <a:pt x="1" y="267"/>
                        <a:pt x="1" y="568"/>
                      </a:cubicBezTo>
                      <a:cubicBezTo>
                        <a:pt x="1" y="868"/>
                        <a:pt x="267" y="1135"/>
                        <a:pt x="568" y="1135"/>
                      </a:cubicBezTo>
                      <a:lnTo>
                        <a:pt x="3436" y="1135"/>
                      </a:lnTo>
                      <a:cubicBezTo>
                        <a:pt x="3737" y="1135"/>
                        <a:pt x="3970" y="868"/>
                        <a:pt x="3970" y="568"/>
                      </a:cubicBezTo>
                      <a:cubicBezTo>
                        <a:pt x="3970" y="267"/>
                        <a:pt x="3737" y="1"/>
                        <a:pt x="343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1"/>
                <p:cNvSpPr/>
                <p:nvPr/>
              </p:nvSpPr>
              <p:spPr>
                <a:xfrm>
                  <a:off x="4385800" y="3409550"/>
                  <a:ext cx="99275" cy="28375"/>
                </a:xfrm>
                <a:custGeom>
                  <a:avLst/>
                  <a:gdLst/>
                  <a:ahLst/>
                  <a:cxnLst/>
                  <a:rect l="l" t="t" r="r" b="b"/>
                  <a:pathLst>
                    <a:path w="3971" h="1135" extrusionOk="0">
                      <a:moveTo>
                        <a:pt x="568" y="0"/>
                      </a:moveTo>
                      <a:cubicBezTo>
                        <a:pt x="267" y="0"/>
                        <a:pt x="1" y="267"/>
                        <a:pt x="1" y="568"/>
                      </a:cubicBezTo>
                      <a:cubicBezTo>
                        <a:pt x="1" y="868"/>
                        <a:pt x="267" y="1135"/>
                        <a:pt x="568" y="1135"/>
                      </a:cubicBezTo>
                      <a:lnTo>
                        <a:pt x="3436" y="1135"/>
                      </a:lnTo>
                      <a:cubicBezTo>
                        <a:pt x="3737" y="1135"/>
                        <a:pt x="3970" y="868"/>
                        <a:pt x="3970" y="568"/>
                      </a:cubicBezTo>
                      <a:cubicBezTo>
                        <a:pt x="3970" y="267"/>
                        <a:pt x="3737" y="0"/>
                        <a:pt x="34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1"/>
                <p:cNvSpPr/>
                <p:nvPr/>
              </p:nvSpPr>
              <p:spPr>
                <a:xfrm>
                  <a:off x="4384125" y="2676525"/>
                  <a:ext cx="179325" cy="313575"/>
                </a:xfrm>
                <a:custGeom>
                  <a:avLst/>
                  <a:gdLst/>
                  <a:ahLst/>
                  <a:cxnLst/>
                  <a:rect l="l" t="t" r="r" b="b"/>
                  <a:pathLst>
                    <a:path w="7173" h="12543" extrusionOk="0">
                      <a:moveTo>
                        <a:pt x="3603" y="0"/>
                      </a:moveTo>
                      <a:cubicBezTo>
                        <a:pt x="3603" y="0"/>
                        <a:pt x="1" y="6939"/>
                        <a:pt x="1" y="8940"/>
                      </a:cubicBezTo>
                      <a:cubicBezTo>
                        <a:pt x="1" y="10942"/>
                        <a:pt x="1602" y="12543"/>
                        <a:pt x="3603" y="12543"/>
                      </a:cubicBezTo>
                      <a:cubicBezTo>
                        <a:pt x="5571" y="12543"/>
                        <a:pt x="7173" y="10942"/>
                        <a:pt x="7173" y="8940"/>
                      </a:cubicBezTo>
                      <a:cubicBezTo>
                        <a:pt x="7173" y="6939"/>
                        <a:pt x="3603" y="0"/>
                        <a:pt x="36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1"/>
                <p:cNvSpPr/>
                <p:nvPr/>
              </p:nvSpPr>
              <p:spPr>
                <a:xfrm>
                  <a:off x="4455025" y="2747400"/>
                  <a:ext cx="12525" cy="26725"/>
                </a:xfrm>
                <a:custGeom>
                  <a:avLst/>
                  <a:gdLst/>
                  <a:ahLst/>
                  <a:cxnLst/>
                  <a:rect l="l" t="t" r="r" b="b"/>
                  <a:pathLst>
                    <a:path w="501" h="1069" fill="none" extrusionOk="0">
                      <a:moveTo>
                        <a:pt x="0" y="1068"/>
                      </a:moveTo>
                      <a:cubicBezTo>
                        <a:pt x="300" y="434"/>
                        <a:pt x="501" y="1"/>
                        <a:pt x="501" y="1"/>
                      </a:cubicBezTo>
                    </a:path>
                  </a:pathLst>
                </a:custGeom>
                <a:solidFill>
                  <a:schemeClr val="dk1"/>
                </a:solidFill>
                <a:ln w="2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1"/>
                <p:cNvSpPr/>
                <p:nvPr/>
              </p:nvSpPr>
              <p:spPr>
                <a:xfrm>
                  <a:off x="4412475" y="2829975"/>
                  <a:ext cx="19225" cy="102600"/>
                </a:xfrm>
                <a:custGeom>
                  <a:avLst/>
                  <a:gdLst/>
                  <a:ahLst/>
                  <a:cxnLst/>
                  <a:rect l="l" t="t" r="r" b="b"/>
                  <a:pathLst>
                    <a:path w="769" h="4104" fill="none" extrusionOk="0">
                      <a:moveTo>
                        <a:pt x="501" y="4103"/>
                      </a:moveTo>
                      <a:cubicBezTo>
                        <a:pt x="168" y="3703"/>
                        <a:pt x="1" y="3169"/>
                        <a:pt x="1" y="2635"/>
                      </a:cubicBezTo>
                      <a:cubicBezTo>
                        <a:pt x="134" y="1735"/>
                        <a:pt x="368" y="834"/>
                        <a:pt x="768" y="0"/>
                      </a:cubicBezTo>
                    </a:path>
                  </a:pathLst>
                </a:custGeom>
                <a:solidFill>
                  <a:schemeClr val="dk1"/>
                </a:solidFill>
                <a:ln w="208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8" name="Google Shape;618;p41"/>
              <p:cNvSpPr/>
              <p:nvPr/>
            </p:nvSpPr>
            <p:spPr>
              <a:xfrm>
                <a:off x="1902918" y="3402800"/>
                <a:ext cx="511675" cy="976825"/>
              </a:xfrm>
              <a:custGeom>
                <a:avLst/>
                <a:gdLst/>
                <a:ahLst/>
                <a:cxnLst/>
                <a:rect l="l" t="t" r="r" b="b"/>
                <a:pathLst>
                  <a:path w="20467" h="39073" extrusionOk="0">
                    <a:moveTo>
                      <a:pt x="20467" y="0"/>
                    </a:moveTo>
                    <a:cubicBezTo>
                      <a:pt x="18038" y="1762"/>
                      <a:pt x="9116" y="8255"/>
                      <a:pt x="5893" y="10573"/>
                    </a:cubicBezTo>
                    <a:cubicBezTo>
                      <a:pt x="2670" y="12891"/>
                      <a:pt x="2099" y="12970"/>
                      <a:pt x="1131" y="13907"/>
                    </a:cubicBezTo>
                    <a:cubicBezTo>
                      <a:pt x="163" y="14844"/>
                      <a:pt x="210" y="15352"/>
                      <a:pt x="83" y="16193"/>
                    </a:cubicBezTo>
                    <a:cubicBezTo>
                      <a:pt x="-44" y="17034"/>
                      <a:pt x="4" y="18161"/>
                      <a:pt x="369" y="18955"/>
                    </a:cubicBezTo>
                    <a:cubicBezTo>
                      <a:pt x="734" y="19749"/>
                      <a:pt x="1496" y="20574"/>
                      <a:pt x="2274" y="20955"/>
                    </a:cubicBezTo>
                    <a:cubicBezTo>
                      <a:pt x="3052" y="21336"/>
                      <a:pt x="3560" y="21733"/>
                      <a:pt x="5036" y="21241"/>
                    </a:cubicBezTo>
                    <a:cubicBezTo>
                      <a:pt x="6512" y="20749"/>
                      <a:pt x="10624" y="18162"/>
                      <a:pt x="11132" y="18003"/>
                    </a:cubicBezTo>
                    <a:cubicBezTo>
                      <a:pt x="11640" y="17844"/>
                      <a:pt x="9513" y="19226"/>
                      <a:pt x="8084" y="20289"/>
                    </a:cubicBezTo>
                    <a:cubicBezTo>
                      <a:pt x="6655" y="21353"/>
                      <a:pt x="3782" y="23289"/>
                      <a:pt x="2560" y="24384"/>
                    </a:cubicBezTo>
                    <a:cubicBezTo>
                      <a:pt x="1338" y="25479"/>
                      <a:pt x="1052" y="25956"/>
                      <a:pt x="750" y="26861"/>
                    </a:cubicBezTo>
                    <a:cubicBezTo>
                      <a:pt x="448" y="27766"/>
                      <a:pt x="448" y="28957"/>
                      <a:pt x="750" y="29814"/>
                    </a:cubicBezTo>
                    <a:cubicBezTo>
                      <a:pt x="1052" y="30671"/>
                      <a:pt x="1703" y="31687"/>
                      <a:pt x="2560" y="32004"/>
                    </a:cubicBezTo>
                    <a:cubicBezTo>
                      <a:pt x="3417" y="32322"/>
                      <a:pt x="4068" y="32529"/>
                      <a:pt x="5893" y="31719"/>
                    </a:cubicBezTo>
                    <a:cubicBezTo>
                      <a:pt x="7719" y="30910"/>
                      <a:pt x="11465" y="28370"/>
                      <a:pt x="13513" y="27147"/>
                    </a:cubicBezTo>
                    <a:cubicBezTo>
                      <a:pt x="15561" y="25925"/>
                      <a:pt x="19499" y="23527"/>
                      <a:pt x="18181" y="24384"/>
                    </a:cubicBezTo>
                    <a:cubicBezTo>
                      <a:pt x="16864" y="25241"/>
                      <a:pt x="7783" y="30115"/>
                      <a:pt x="5608" y="32290"/>
                    </a:cubicBezTo>
                    <a:cubicBezTo>
                      <a:pt x="3433" y="34465"/>
                      <a:pt x="4782" y="36307"/>
                      <a:pt x="5131" y="37434"/>
                    </a:cubicBezTo>
                    <a:cubicBezTo>
                      <a:pt x="5480" y="38561"/>
                      <a:pt x="6528" y="38974"/>
                      <a:pt x="7703" y="39053"/>
                    </a:cubicBezTo>
                    <a:cubicBezTo>
                      <a:pt x="8878" y="39132"/>
                      <a:pt x="10339" y="38640"/>
                      <a:pt x="12180" y="37910"/>
                    </a:cubicBezTo>
                    <a:cubicBezTo>
                      <a:pt x="14022" y="37180"/>
                      <a:pt x="17657" y="35211"/>
                      <a:pt x="18752" y="34671"/>
                    </a:cubicBezTo>
                  </a:path>
                </a:pathLst>
              </a:custGeom>
              <a:noFill/>
              <a:ln w="19050" cap="flat" cmpd="sng">
                <a:solidFill>
                  <a:schemeClr val="accent4"/>
                </a:solidFill>
                <a:prstDash val="solid"/>
                <a:round/>
                <a:headEnd type="none" w="med" len="med"/>
                <a:tailEnd type="none" w="med" len="med"/>
              </a:ln>
            </p:spPr>
          </p:sp>
          <p:sp>
            <p:nvSpPr>
              <p:cNvPr id="619" name="Google Shape;619;p41"/>
              <p:cNvSpPr/>
              <p:nvPr/>
            </p:nvSpPr>
            <p:spPr>
              <a:xfrm>
                <a:off x="1402550" y="3481400"/>
                <a:ext cx="202000" cy="595300"/>
              </a:xfrm>
              <a:custGeom>
                <a:avLst/>
                <a:gdLst/>
                <a:ahLst/>
                <a:cxnLst/>
                <a:rect l="l" t="t" r="r" b="b"/>
                <a:pathLst>
                  <a:path w="8080" h="23812" extrusionOk="0">
                    <a:moveTo>
                      <a:pt x="8001" y="0"/>
                    </a:moveTo>
                    <a:cubicBezTo>
                      <a:pt x="8001" y="635"/>
                      <a:pt x="8160" y="1207"/>
                      <a:pt x="8001" y="3810"/>
                    </a:cubicBezTo>
                    <a:cubicBezTo>
                      <a:pt x="7842" y="6414"/>
                      <a:pt x="7827" y="12621"/>
                      <a:pt x="7049" y="15621"/>
                    </a:cubicBezTo>
                    <a:cubicBezTo>
                      <a:pt x="6271" y="18621"/>
                      <a:pt x="4509" y="20447"/>
                      <a:pt x="3334" y="21812"/>
                    </a:cubicBezTo>
                    <a:cubicBezTo>
                      <a:pt x="2159" y="23177"/>
                      <a:pt x="556" y="23479"/>
                      <a:pt x="0" y="23812"/>
                    </a:cubicBezTo>
                  </a:path>
                </a:pathLst>
              </a:custGeom>
              <a:noFill/>
              <a:ln w="19050" cap="flat" cmpd="sng">
                <a:solidFill>
                  <a:schemeClr val="accent4"/>
                </a:solidFill>
                <a:prstDash val="solid"/>
                <a:round/>
                <a:headEnd type="none" w="med" len="med"/>
                <a:tailEnd type="none" w="med" len="med"/>
              </a:ln>
            </p:spPr>
          </p:sp>
        </p:grpSp>
        <p:sp>
          <p:nvSpPr>
            <p:cNvPr id="620" name="Google Shape;620;p41"/>
            <p:cNvSpPr/>
            <p:nvPr/>
          </p:nvSpPr>
          <p:spPr>
            <a:xfrm>
              <a:off x="2093127" y="704844"/>
              <a:ext cx="195250" cy="452450"/>
            </a:xfrm>
            <a:custGeom>
              <a:avLst/>
              <a:gdLst/>
              <a:ahLst/>
              <a:cxnLst/>
              <a:rect l="l" t="t" r="r" b="b"/>
              <a:pathLst>
                <a:path w="7810" h="18098" extrusionOk="0">
                  <a:moveTo>
                    <a:pt x="7810" y="18098"/>
                  </a:moveTo>
                  <a:cubicBezTo>
                    <a:pt x="7540" y="17844"/>
                    <a:pt x="6810" y="17241"/>
                    <a:pt x="6191" y="16574"/>
                  </a:cubicBezTo>
                  <a:cubicBezTo>
                    <a:pt x="5572" y="15907"/>
                    <a:pt x="4841" y="15208"/>
                    <a:pt x="4095" y="14097"/>
                  </a:cubicBezTo>
                  <a:cubicBezTo>
                    <a:pt x="3349" y="12986"/>
                    <a:pt x="2286" y="11081"/>
                    <a:pt x="1714" y="9906"/>
                  </a:cubicBezTo>
                  <a:cubicBezTo>
                    <a:pt x="1143" y="8731"/>
                    <a:pt x="936" y="8240"/>
                    <a:pt x="666" y="7049"/>
                  </a:cubicBezTo>
                  <a:cubicBezTo>
                    <a:pt x="396" y="5859"/>
                    <a:pt x="190" y="3938"/>
                    <a:pt x="95" y="2763"/>
                  </a:cubicBezTo>
                  <a:cubicBezTo>
                    <a:pt x="0" y="1588"/>
                    <a:pt x="95" y="461"/>
                    <a:pt x="95" y="0"/>
                  </a:cubicBezTo>
                </a:path>
              </a:pathLst>
            </a:custGeom>
            <a:noFill/>
            <a:ln w="19050" cap="flat" cmpd="sng">
              <a:solidFill>
                <a:schemeClr val="accent4"/>
              </a:solidFill>
              <a:prstDash val="solid"/>
              <a:round/>
              <a:headEnd type="none" w="med" len="med"/>
              <a:tailEnd type="none" w="med" len="med"/>
            </a:ln>
          </p:spPr>
        </p:sp>
        <p:sp>
          <p:nvSpPr>
            <p:cNvPr id="621" name="Google Shape;621;p41"/>
            <p:cNvSpPr/>
            <p:nvPr/>
          </p:nvSpPr>
          <p:spPr>
            <a:xfrm>
              <a:off x="1224994" y="1121575"/>
              <a:ext cx="718100" cy="655325"/>
            </a:xfrm>
            <a:custGeom>
              <a:avLst/>
              <a:gdLst/>
              <a:ahLst/>
              <a:cxnLst/>
              <a:rect l="l" t="t" r="r" b="b"/>
              <a:pathLst>
                <a:path w="28724" h="26213" extrusionOk="0">
                  <a:moveTo>
                    <a:pt x="3483" y="0"/>
                  </a:moveTo>
                  <a:cubicBezTo>
                    <a:pt x="2991" y="1381"/>
                    <a:pt x="1102" y="6287"/>
                    <a:pt x="530" y="8287"/>
                  </a:cubicBezTo>
                  <a:cubicBezTo>
                    <a:pt x="-41" y="10287"/>
                    <a:pt x="-57" y="10953"/>
                    <a:pt x="54" y="12001"/>
                  </a:cubicBezTo>
                  <a:cubicBezTo>
                    <a:pt x="165" y="13049"/>
                    <a:pt x="594" y="13938"/>
                    <a:pt x="1197" y="14573"/>
                  </a:cubicBezTo>
                  <a:cubicBezTo>
                    <a:pt x="1800" y="15208"/>
                    <a:pt x="2816" y="15621"/>
                    <a:pt x="3673" y="15811"/>
                  </a:cubicBezTo>
                  <a:cubicBezTo>
                    <a:pt x="4530" y="16002"/>
                    <a:pt x="5467" y="16161"/>
                    <a:pt x="6340" y="15716"/>
                  </a:cubicBezTo>
                  <a:cubicBezTo>
                    <a:pt x="7213" y="15272"/>
                    <a:pt x="8579" y="12985"/>
                    <a:pt x="8912" y="13144"/>
                  </a:cubicBezTo>
                  <a:cubicBezTo>
                    <a:pt x="9246" y="13303"/>
                    <a:pt x="8246" y="15590"/>
                    <a:pt x="8341" y="16669"/>
                  </a:cubicBezTo>
                  <a:cubicBezTo>
                    <a:pt x="8436" y="17749"/>
                    <a:pt x="8738" y="18859"/>
                    <a:pt x="9484" y="19621"/>
                  </a:cubicBezTo>
                  <a:cubicBezTo>
                    <a:pt x="10230" y="20383"/>
                    <a:pt x="11738" y="21130"/>
                    <a:pt x="12817" y="21241"/>
                  </a:cubicBezTo>
                  <a:cubicBezTo>
                    <a:pt x="13897" y="21352"/>
                    <a:pt x="15151" y="20876"/>
                    <a:pt x="15961" y="20288"/>
                  </a:cubicBezTo>
                  <a:cubicBezTo>
                    <a:pt x="16771" y="19701"/>
                    <a:pt x="17485" y="17446"/>
                    <a:pt x="17675" y="17716"/>
                  </a:cubicBezTo>
                  <a:cubicBezTo>
                    <a:pt x="17866" y="17986"/>
                    <a:pt x="16898" y="20701"/>
                    <a:pt x="17104" y="21907"/>
                  </a:cubicBezTo>
                  <a:cubicBezTo>
                    <a:pt x="17310" y="23114"/>
                    <a:pt x="18008" y="24241"/>
                    <a:pt x="18913" y="24955"/>
                  </a:cubicBezTo>
                  <a:cubicBezTo>
                    <a:pt x="19818" y="25670"/>
                    <a:pt x="21295" y="26337"/>
                    <a:pt x="22533" y="26194"/>
                  </a:cubicBezTo>
                  <a:cubicBezTo>
                    <a:pt x="23771" y="26051"/>
                    <a:pt x="25565" y="25130"/>
                    <a:pt x="26343" y="24098"/>
                  </a:cubicBezTo>
                  <a:cubicBezTo>
                    <a:pt x="27121" y="23066"/>
                    <a:pt x="26803" y="23177"/>
                    <a:pt x="27200" y="20002"/>
                  </a:cubicBezTo>
                  <a:cubicBezTo>
                    <a:pt x="27597" y="16827"/>
                    <a:pt x="28470" y="7540"/>
                    <a:pt x="28724" y="5048"/>
                  </a:cubicBezTo>
                </a:path>
              </a:pathLst>
            </a:custGeom>
            <a:noFill/>
            <a:ln w="19050" cap="flat" cmpd="sng">
              <a:solidFill>
                <a:schemeClr val="accent4"/>
              </a:solidFill>
              <a:prstDash val="solid"/>
              <a:round/>
              <a:headEnd type="none" w="med" len="med"/>
              <a:tailEnd type="none" w="med" len="med"/>
            </a:ln>
          </p:spPr>
        </p:sp>
      </p:grpSp>
      <p:sp>
        <p:nvSpPr>
          <p:cNvPr id="622" name="Google Shape;622;p41"/>
          <p:cNvSpPr txBox="1">
            <a:spLocks noGrp="1"/>
          </p:cNvSpPr>
          <p:nvPr>
            <p:ph type="title"/>
          </p:nvPr>
        </p:nvSpPr>
        <p:spPr>
          <a:xfrm>
            <a:off x="2076450" y="1189100"/>
            <a:ext cx="6362700" cy="1523025"/>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whoa!</a:t>
            </a:r>
            <a:endParaRPr dirty="0"/>
          </a:p>
        </p:txBody>
      </p:sp>
      <p:sp>
        <p:nvSpPr>
          <p:cNvPr id="623" name="Google Shape;623;p41"/>
          <p:cNvSpPr txBox="1">
            <a:spLocks noGrp="1"/>
          </p:cNvSpPr>
          <p:nvPr>
            <p:ph type="subTitle" idx="1"/>
          </p:nvPr>
        </p:nvSpPr>
        <p:spPr>
          <a:xfrm>
            <a:off x="2843500" y="2519475"/>
            <a:ext cx="5595650" cy="1435025"/>
          </a:xfrm>
          <a:prstGeom prst="rect">
            <a:avLst/>
          </a:prstGeom>
        </p:spPr>
        <p:txBody>
          <a:bodyPr spcFirstLastPara="1" wrap="square" lIns="91425" tIns="91425" rIns="91425" bIns="91425" anchor="ctr" anchorCtr="0">
            <a:noAutofit/>
          </a:bodyPr>
          <a:lstStyle/>
          <a:p>
            <a:pPr marL="0" lvl="0" indent="0" algn="just"/>
            <a:r>
              <a:rPr lang="en-US" sz="2400" b="1" i="1" dirty="0">
                <a:solidFill>
                  <a:schemeClr val="accent1">
                    <a:lumMod val="75000"/>
                  </a:schemeClr>
                </a:solidFill>
              </a:rPr>
              <a:t>Diabetes</a:t>
            </a:r>
            <a:r>
              <a:rPr lang="en-US" sz="2400" dirty="0"/>
              <a:t> is a major health issue that has reached alarming levels: today, nearly half a billion people are living with diabetes worldwide</a:t>
            </a:r>
            <a:r>
              <a:rPr lang="en" sz="2400" dirty="0" smtClean="0"/>
              <a:t>…</a:t>
            </a:r>
            <a:endParaRPr sz="2400" dirty="0"/>
          </a:p>
        </p:txBody>
      </p:sp>
      <p:sp>
        <p:nvSpPr>
          <p:cNvPr id="624" name="Google Shape;624;p41"/>
          <p:cNvSpPr/>
          <p:nvPr/>
        </p:nvSpPr>
        <p:spPr>
          <a:xfrm>
            <a:off x="930925" y="2643777"/>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5" name="Google Shape;625;p41"/>
          <p:cNvGrpSpPr/>
          <p:nvPr/>
        </p:nvGrpSpPr>
        <p:grpSpPr>
          <a:xfrm rot="7909942">
            <a:off x="6154509" y="4463989"/>
            <a:ext cx="602476" cy="353013"/>
            <a:chOff x="-1131628" y="1250953"/>
            <a:chExt cx="695437" cy="407447"/>
          </a:xfrm>
        </p:grpSpPr>
        <p:sp>
          <p:nvSpPr>
            <p:cNvPr id="626" name="Google Shape;626;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9" name="Google Shape;629;p41"/>
          <p:cNvSpPr/>
          <p:nvPr/>
        </p:nvSpPr>
        <p:spPr>
          <a:xfrm>
            <a:off x="3056025" y="4338702"/>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0" name="Google Shape;630;p41"/>
          <p:cNvGrpSpPr/>
          <p:nvPr/>
        </p:nvGrpSpPr>
        <p:grpSpPr>
          <a:xfrm rot="-7140317">
            <a:off x="5046149" y="527730"/>
            <a:ext cx="643533" cy="377037"/>
            <a:chOff x="-1131628" y="1250953"/>
            <a:chExt cx="695437" cy="407447"/>
          </a:xfrm>
        </p:grpSpPr>
        <p:sp>
          <p:nvSpPr>
            <p:cNvPr id="631" name="Google Shape;631;p41"/>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1"/>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1"/>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مربع نص 74"/>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2</a:t>
            </a:r>
            <a:endParaRPr lang="ar-LY" sz="2000" b="1" dirty="0">
              <a:solidFill>
                <a:schemeClr val="accent6"/>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61"/>
                                        </p:tgtEl>
                                        <p:attrNameLst>
                                          <p:attrName>style.visibility</p:attrName>
                                        </p:attrNameLst>
                                      </p:cBhvr>
                                      <p:to>
                                        <p:strVal val="visible"/>
                                      </p:to>
                                    </p:set>
                                    <p:animEffect transition="in" filter="circle(in)">
                                      <p:cBhvr>
                                        <p:cTn id="7" dur="2000"/>
                                        <p:tgtEl>
                                          <p:spTgt spid="561"/>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22"/>
                                        </p:tgtEl>
                                        <p:attrNameLst>
                                          <p:attrName>style.visibility</p:attrName>
                                        </p:attrNameLst>
                                      </p:cBhvr>
                                      <p:to>
                                        <p:strVal val="visible"/>
                                      </p:to>
                                    </p:set>
                                    <p:animEffect transition="in" filter="wheel(1)">
                                      <p:cBhvr>
                                        <p:cTn id="12" dur="2000"/>
                                        <p:tgtEl>
                                          <p:spTgt spid="62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23">
                                            <p:txEl>
                                              <p:pRg st="0" end="0"/>
                                            </p:txEl>
                                          </p:spTgt>
                                        </p:tgtEl>
                                        <p:attrNameLst>
                                          <p:attrName>style.visibility</p:attrName>
                                        </p:attrNameLst>
                                      </p:cBhvr>
                                      <p:to>
                                        <p:strVal val="visible"/>
                                      </p:to>
                                    </p:set>
                                    <p:animEffect transition="in" filter="fade">
                                      <p:cBhvr>
                                        <p:cTn id="17" dur="1000"/>
                                        <p:tgtEl>
                                          <p:spTgt spid="623">
                                            <p:txEl>
                                              <p:pRg st="0" end="0"/>
                                            </p:txEl>
                                          </p:spTgt>
                                        </p:tgtEl>
                                      </p:cBhvr>
                                    </p:animEffect>
                                    <p:anim calcmode="lin" valueType="num">
                                      <p:cBhvr>
                                        <p:cTn id="18" dur="1000" fill="hold"/>
                                        <p:tgtEl>
                                          <p:spTgt spid="62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2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2" grpId="0"/>
      <p:bldP spid="62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827" name="Google Shape;827;p44"/>
          <p:cNvSpPr txBox="1">
            <a:spLocks noGrp="1"/>
          </p:cNvSpPr>
          <p:nvPr>
            <p:ph type="title"/>
          </p:nvPr>
        </p:nvSpPr>
        <p:spPr>
          <a:xfrm>
            <a:off x="509652" y="132744"/>
            <a:ext cx="5080077" cy="89397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INTRODUCTION</a:t>
            </a:r>
            <a:endParaRPr sz="4000" dirty="0"/>
          </a:p>
        </p:txBody>
      </p:sp>
      <p:sp>
        <p:nvSpPr>
          <p:cNvPr id="828" name="Google Shape;828;p44"/>
          <p:cNvSpPr txBox="1">
            <a:spLocks noGrp="1"/>
          </p:cNvSpPr>
          <p:nvPr>
            <p:ph type="subTitle" idx="1"/>
          </p:nvPr>
        </p:nvSpPr>
        <p:spPr>
          <a:xfrm>
            <a:off x="-289775" y="335633"/>
            <a:ext cx="8407579" cy="2752010"/>
          </a:xfrm>
          <a:prstGeom prst="rect">
            <a:avLst/>
          </a:prstGeom>
        </p:spPr>
        <p:txBody>
          <a:bodyPr spcFirstLastPara="1" wrap="square" lIns="91425" tIns="91425" rIns="91425" bIns="91425" anchor="ctr" anchorCtr="0">
            <a:noAutofit/>
          </a:bodyPr>
          <a:lstStyle/>
          <a:p>
            <a:pPr algn="just"/>
            <a:r>
              <a:rPr lang="en-US" b="1" dirty="0" smtClean="0"/>
              <a:t>       The </a:t>
            </a:r>
            <a:r>
              <a:rPr lang="en-US" b="1" dirty="0"/>
              <a:t>chronic metabolic disorder diabetes mellitus is a </a:t>
            </a:r>
            <a:r>
              <a:rPr lang="en-US" b="1" dirty="0" smtClean="0"/>
              <a:t>fast-growing global </a:t>
            </a:r>
            <a:r>
              <a:rPr lang="en-US" b="1" dirty="0"/>
              <a:t>problem with huge social, health, and economic consequences. It is estimated that in </a:t>
            </a:r>
            <a:r>
              <a:rPr lang="en-US" b="1" dirty="0">
                <a:solidFill>
                  <a:srgbClr val="FF0000"/>
                </a:solidFill>
              </a:rPr>
              <a:t>2010</a:t>
            </a:r>
            <a:r>
              <a:rPr lang="en-US" b="1" dirty="0"/>
              <a:t> there were globally </a:t>
            </a:r>
            <a:r>
              <a:rPr lang="en-US" b="1" dirty="0">
                <a:solidFill>
                  <a:srgbClr val="FF0000"/>
                </a:solidFill>
              </a:rPr>
              <a:t>285</a:t>
            </a:r>
            <a:r>
              <a:rPr lang="en-US" b="1" dirty="0"/>
              <a:t> </a:t>
            </a:r>
            <a:r>
              <a:rPr lang="en-US" b="1" dirty="0" smtClean="0"/>
              <a:t>million people </a:t>
            </a:r>
            <a:r>
              <a:rPr lang="en-US" b="1" dirty="0"/>
              <a:t>(approximately </a:t>
            </a:r>
            <a:r>
              <a:rPr lang="en-US" b="1" dirty="0">
                <a:solidFill>
                  <a:srgbClr val="FF0000"/>
                </a:solidFill>
              </a:rPr>
              <a:t>6.4% </a:t>
            </a:r>
            <a:r>
              <a:rPr lang="en-US" b="1" dirty="0"/>
              <a:t>of the adult population) suffering from this disease. This number is estimated to increase to 430 million in the absence of better control or cure. </a:t>
            </a:r>
          </a:p>
          <a:p>
            <a:pPr algn="just"/>
            <a:endParaRPr b="1" dirty="0"/>
          </a:p>
        </p:txBody>
      </p:sp>
      <p:grpSp>
        <p:nvGrpSpPr>
          <p:cNvPr id="829" name="Google Shape;829;p44"/>
          <p:cNvGrpSpPr/>
          <p:nvPr/>
        </p:nvGrpSpPr>
        <p:grpSpPr>
          <a:xfrm rot="9651258">
            <a:off x="187878" y="4706699"/>
            <a:ext cx="643548" cy="276952"/>
            <a:chOff x="-1131628" y="1250953"/>
            <a:chExt cx="695437" cy="407447"/>
          </a:xfrm>
        </p:grpSpPr>
        <p:sp>
          <p:nvSpPr>
            <p:cNvPr id="830" name="Google Shape;830;p44"/>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4"/>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4"/>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3" name="Google Shape;833;p44"/>
          <p:cNvGrpSpPr/>
          <p:nvPr/>
        </p:nvGrpSpPr>
        <p:grpSpPr>
          <a:xfrm rot="-7140317">
            <a:off x="8108802" y="4585854"/>
            <a:ext cx="527638" cy="377037"/>
            <a:chOff x="-1131628" y="1250953"/>
            <a:chExt cx="695437" cy="407447"/>
          </a:xfrm>
        </p:grpSpPr>
        <p:sp>
          <p:nvSpPr>
            <p:cNvPr id="834" name="Google Shape;834;p44"/>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4"/>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4"/>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7" name="Google Shape;837;p44"/>
          <p:cNvGrpSpPr/>
          <p:nvPr/>
        </p:nvGrpSpPr>
        <p:grpSpPr>
          <a:xfrm>
            <a:off x="8336649" y="909330"/>
            <a:ext cx="688293" cy="1752850"/>
            <a:chOff x="5524465" y="659869"/>
            <a:chExt cx="2769268" cy="5584515"/>
          </a:xfrm>
        </p:grpSpPr>
        <p:sp>
          <p:nvSpPr>
            <p:cNvPr id="838" name="Google Shape;838;p44"/>
            <p:cNvSpPr/>
            <p:nvPr/>
          </p:nvSpPr>
          <p:spPr>
            <a:xfrm>
              <a:off x="5741184" y="659869"/>
              <a:ext cx="2552549" cy="2556125"/>
            </a:xfrm>
            <a:custGeom>
              <a:avLst/>
              <a:gdLst/>
              <a:ahLst/>
              <a:cxnLst/>
              <a:rect l="l" t="t" r="r" b="b"/>
              <a:pathLst>
                <a:path w="24852" h="24885" extrusionOk="0">
                  <a:moveTo>
                    <a:pt x="12410" y="0"/>
                  </a:moveTo>
                  <a:cubicBezTo>
                    <a:pt x="5538" y="0"/>
                    <a:pt x="1" y="5571"/>
                    <a:pt x="1" y="12442"/>
                  </a:cubicBezTo>
                  <a:cubicBezTo>
                    <a:pt x="1" y="19314"/>
                    <a:pt x="5538" y="24885"/>
                    <a:pt x="12410" y="24885"/>
                  </a:cubicBezTo>
                  <a:cubicBezTo>
                    <a:pt x="19281" y="24885"/>
                    <a:pt x="24852" y="19314"/>
                    <a:pt x="24852" y="12442"/>
                  </a:cubicBezTo>
                  <a:cubicBezTo>
                    <a:pt x="24852" y="5571"/>
                    <a:pt x="19281" y="0"/>
                    <a:pt x="124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9" name="Google Shape;839;p44"/>
            <p:cNvGrpSpPr/>
            <p:nvPr/>
          </p:nvGrpSpPr>
          <p:grpSpPr>
            <a:xfrm>
              <a:off x="5524465" y="877705"/>
              <a:ext cx="2552544" cy="5366678"/>
              <a:chOff x="5524465" y="877705"/>
              <a:chExt cx="2552544" cy="5366678"/>
            </a:xfrm>
          </p:grpSpPr>
          <p:grpSp>
            <p:nvGrpSpPr>
              <p:cNvPr id="840" name="Google Shape;840;p44"/>
              <p:cNvGrpSpPr/>
              <p:nvPr/>
            </p:nvGrpSpPr>
            <p:grpSpPr>
              <a:xfrm>
                <a:off x="5524465" y="877705"/>
                <a:ext cx="2552544" cy="5366678"/>
                <a:chOff x="4829700" y="3625725"/>
                <a:chExt cx="862375" cy="1813128"/>
              </a:xfrm>
            </p:grpSpPr>
            <p:sp>
              <p:nvSpPr>
                <p:cNvPr id="841" name="Google Shape;841;p44"/>
                <p:cNvSpPr/>
                <p:nvPr/>
              </p:nvSpPr>
              <p:spPr>
                <a:xfrm>
                  <a:off x="5089350" y="4902525"/>
                  <a:ext cx="25" cy="6900"/>
                </a:xfrm>
                <a:custGeom>
                  <a:avLst/>
                  <a:gdLst/>
                  <a:ahLst/>
                  <a:cxnLst/>
                  <a:rect l="l" t="t" r="r" b="b"/>
                  <a:pathLst>
                    <a:path w="1" h="276" fill="none" extrusionOk="0">
                      <a:moveTo>
                        <a:pt x="0" y="275"/>
                      </a:moveTo>
                      <a:lnTo>
                        <a:pt x="0" y="0"/>
                      </a:lnTo>
                      <a:cubicBezTo>
                        <a:pt x="0" y="103"/>
                        <a:pt x="0" y="207"/>
                        <a:pt x="0" y="275"/>
                      </a:cubicBezTo>
                      <a:close/>
                    </a:path>
                  </a:pathLst>
                </a:custGeom>
                <a:noFill/>
                <a:ln w="9450" cap="flat" cmpd="sng">
                  <a:solidFill>
                    <a:srgbClr val="414042"/>
                  </a:solidFill>
                  <a:prstDash val="solid"/>
                  <a:miter lim="3439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4"/>
                <p:cNvSpPr/>
                <p:nvPr/>
              </p:nvSpPr>
              <p:spPr>
                <a:xfrm>
                  <a:off x="5228625" y="4019500"/>
                  <a:ext cx="147925" cy="147925"/>
                </a:xfrm>
                <a:custGeom>
                  <a:avLst/>
                  <a:gdLst/>
                  <a:ahLst/>
                  <a:cxnLst/>
                  <a:rect l="l" t="t" r="r" b="b"/>
                  <a:pathLst>
                    <a:path w="5917" h="5917" extrusionOk="0">
                      <a:moveTo>
                        <a:pt x="2924" y="1"/>
                      </a:moveTo>
                      <a:cubicBezTo>
                        <a:pt x="1308" y="35"/>
                        <a:pt x="1" y="1342"/>
                        <a:pt x="1" y="2958"/>
                      </a:cubicBezTo>
                      <a:cubicBezTo>
                        <a:pt x="1" y="4609"/>
                        <a:pt x="1342" y="5916"/>
                        <a:pt x="2959" y="5916"/>
                      </a:cubicBezTo>
                      <a:cubicBezTo>
                        <a:pt x="4575" y="5916"/>
                        <a:pt x="5916" y="4575"/>
                        <a:pt x="5882" y="2958"/>
                      </a:cubicBezTo>
                      <a:cubicBezTo>
                        <a:pt x="5882" y="1308"/>
                        <a:pt x="4575" y="1"/>
                        <a:pt x="2924" y="1"/>
                      </a:cubicBezTo>
                      <a:close/>
                    </a:path>
                  </a:pathLst>
                </a:custGeom>
                <a:solidFill>
                  <a:srgbClr val="F992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4"/>
                <p:cNvSpPr/>
                <p:nvPr/>
              </p:nvSpPr>
              <p:spPr>
                <a:xfrm>
                  <a:off x="5244100" y="4049600"/>
                  <a:ext cx="58500" cy="87725"/>
                </a:xfrm>
                <a:custGeom>
                  <a:avLst/>
                  <a:gdLst/>
                  <a:ahLst/>
                  <a:cxnLst/>
                  <a:rect l="l" t="t" r="r" b="b"/>
                  <a:pathLst>
                    <a:path w="2340" h="3509" fill="none" extrusionOk="0">
                      <a:moveTo>
                        <a:pt x="2340" y="3508"/>
                      </a:moveTo>
                      <a:cubicBezTo>
                        <a:pt x="1" y="3508"/>
                        <a:pt x="1" y="0"/>
                        <a:pt x="2340" y="0"/>
                      </a:cubicBezTo>
                    </a:path>
                  </a:pathLst>
                </a:custGeom>
                <a:noFill/>
                <a:ln w="7750" cap="rnd" cmpd="sng">
                  <a:solidFill>
                    <a:srgbClr val="2238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4"/>
                <p:cNvSpPr/>
                <p:nvPr/>
              </p:nvSpPr>
              <p:spPr>
                <a:xfrm>
                  <a:off x="5489150" y="4017775"/>
                  <a:ext cx="34425" cy="141050"/>
                </a:xfrm>
                <a:custGeom>
                  <a:avLst/>
                  <a:gdLst/>
                  <a:ahLst/>
                  <a:cxnLst/>
                  <a:rect l="l" t="t" r="r" b="b"/>
                  <a:pathLst>
                    <a:path w="1377" h="5642" fill="none" extrusionOk="0">
                      <a:moveTo>
                        <a:pt x="1067" y="1"/>
                      </a:moveTo>
                      <a:lnTo>
                        <a:pt x="1376" y="4885"/>
                      </a:lnTo>
                      <a:lnTo>
                        <a:pt x="1" y="5641"/>
                      </a:lnTo>
                    </a:path>
                  </a:pathLst>
                </a:custGeom>
                <a:noFill/>
                <a:ln w="7750" cap="rnd" cmpd="sng">
                  <a:solidFill>
                    <a:srgbClr val="2238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4"/>
                <p:cNvSpPr/>
                <p:nvPr/>
              </p:nvSpPr>
              <p:spPr>
                <a:xfrm>
                  <a:off x="5374800" y="4020375"/>
                  <a:ext cx="86000" cy="86000"/>
                </a:xfrm>
                <a:custGeom>
                  <a:avLst/>
                  <a:gdLst/>
                  <a:ahLst/>
                  <a:cxnLst/>
                  <a:rect l="l" t="t" r="r" b="b"/>
                  <a:pathLst>
                    <a:path w="3440" h="3440" extrusionOk="0">
                      <a:moveTo>
                        <a:pt x="1720" y="0"/>
                      </a:moveTo>
                      <a:cubicBezTo>
                        <a:pt x="791" y="0"/>
                        <a:pt x="0" y="757"/>
                        <a:pt x="0" y="1720"/>
                      </a:cubicBezTo>
                      <a:cubicBezTo>
                        <a:pt x="0" y="2648"/>
                        <a:pt x="791" y="3439"/>
                        <a:pt x="1720" y="3439"/>
                      </a:cubicBezTo>
                      <a:cubicBezTo>
                        <a:pt x="2683" y="3439"/>
                        <a:pt x="3440" y="2648"/>
                        <a:pt x="3440" y="1720"/>
                      </a:cubicBezTo>
                      <a:cubicBezTo>
                        <a:pt x="3440" y="757"/>
                        <a:pt x="2683" y="0"/>
                        <a:pt x="1720" y="0"/>
                      </a:cubicBezTo>
                      <a:close/>
                    </a:path>
                  </a:pathLst>
                </a:custGeom>
                <a:solidFill>
                  <a:srgbClr val="E87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4"/>
                <p:cNvSpPr/>
                <p:nvPr/>
              </p:nvSpPr>
              <p:spPr>
                <a:xfrm>
                  <a:off x="5374800" y="4051325"/>
                  <a:ext cx="86000" cy="23225"/>
                </a:xfrm>
                <a:custGeom>
                  <a:avLst/>
                  <a:gdLst/>
                  <a:ahLst/>
                  <a:cxnLst/>
                  <a:rect l="l" t="t" r="r" b="b"/>
                  <a:pathLst>
                    <a:path w="3440" h="929" extrusionOk="0">
                      <a:moveTo>
                        <a:pt x="69" y="0"/>
                      </a:moveTo>
                      <a:cubicBezTo>
                        <a:pt x="0" y="310"/>
                        <a:pt x="0" y="619"/>
                        <a:pt x="69" y="929"/>
                      </a:cubicBezTo>
                      <a:cubicBezTo>
                        <a:pt x="620" y="654"/>
                        <a:pt x="1204" y="516"/>
                        <a:pt x="1823" y="482"/>
                      </a:cubicBezTo>
                      <a:cubicBezTo>
                        <a:pt x="2373" y="516"/>
                        <a:pt x="2889" y="654"/>
                        <a:pt x="3371" y="929"/>
                      </a:cubicBezTo>
                      <a:cubicBezTo>
                        <a:pt x="3405" y="757"/>
                        <a:pt x="3440" y="585"/>
                        <a:pt x="3440" y="413"/>
                      </a:cubicBezTo>
                      <a:cubicBezTo>
                        <a:pt x="3405" y="275"/>
                        <a:pt x="3405" y="138"/>
                        <a:pt x="33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4"/>
                <p:cNvSpPr/>
                <p:nvPr/>
              </p:nvSpPr>
              <p:spPr>
                <a:xfrm>
                  <a:off x="5403175" y="4051325"/>
                  <a:ext cx="39575" cy="15500"/>
                </a:xfrm>
                <a:custGeom>
                  <a:avLst/>
                  <a:gdLst/>
                  <a:ahLst/>
                  <a:cxnLst/>
                  <a:rect l="l" t="t" r="r" b="b"/>
                  <a:pathLst>
                    <a:path w="1583" h="620" extrusionOk="0">
                      <a:moveTo>
                        <a:pt x="69" y="0"/>
                      </a:moveTo>
                      <a:cubicBezTo>
                        <a:pt x="35" y="103"/>
                        <a:pt x="35" y="172"/>
                        <a:pt x="0" y="275"/>
                      </a:cubicBezTo>
                      <a:cubicBezTo>
                        <a:pt x="0" y="379"/>
                        <a:pt x="0" y="447"/>
                        <a:pt x="0" y="550"/>
                      </a:cubicBezTo>
                      <a:cubicBezTo>
                        <a:pt x="241" y="516"/>
                        <a:pt x="447" y="482"/>
                        <a:pt x="688" y="482"/>
                      </a:cubicBezTo>
                      <a:cubicBezTo>
                        <a:pt x="963" y="482"/>
                        <a:pt x="1238" y="516"/>
                        <a:pt x="1548" y="619"/>
                      </a:cubicBezTo>
                      <a:cubicBezTo>
                        <a:pt x="1548" y="585"/>
                        <a:pt x="1548" y="516"/>
                        <a:pt x="1548" y="482"/>
                      </a:cubicBezTo>
                      <a:cubicBezTo>
                        <a:pt x="1582" y="310"/>
                        <a:pt x="1548" y="172"/>
                        <a:pt x="1514" y="0"/>
                      </a:cubicBezTo>
                      <a:close/>
                    </a:path>
                  </a:pathLst>
                </a:custGeom>
                <a:solidFill>
                  <a:srgbClr val="2A1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4"/>
                <p:cNvSpPr/>
                <p:nvPr/>
              </p:nvSpPr>
              <p:spPr>
                <a:xfrm>
                  <a:off x="5359325" y="3986875"/>
                  <a:ext cx="122125" cy="49850"/>
                </a:xfrm>
                <a:custGeom>
                  <a:avLst/>
                  <a:gdLst/>
                  <a:ahLst/>
                  <a:cxnLst/>
                  <a:rect l="l" t="t" r="r" b="b"/>
                  <a:pathLst>
                    <a:path w="4885" h="1994" extrusionOk="0">
                      <a:moveTo>
                        <a:pt x="4049" y="0"/>
                      </a:moveTo>
                      <a:cubicBezTo>
                        <a:pt x="3938" y="0"/>
                        <a:pt x="3825" y="22"/>
                        <a:pt x="3715" y="68"/>
                      </a:cubicBezTo>
                      <a:cubicBezTo>
                        <a:pt x="3096" y="340"/>
                        <a:pt x="2441" y="470"/>
                        <a:pt x="1789" y="470"/>
                      </a:cubicBezTo>
                      <a:cubicBezTo>
                        <a:pt x="1536" y="470"/>
                        <a:pt x="1283" y="450"/>
                        <a:pt x="1032" y="412"/>
                      </a:cubicBezTo>
                      <a:cubicBezTo>
                        <a:pt x="979" y="403"/>
                        <a:pt x="926" y="398"/>
                        <a:pt x="874" y="398"/>
                      </a:cubicBezTo>
                      <a:cubicBezTo>
                        <a:pt x="526" y="398"/>
                        <a:pt x="223" y="593"/>
                        <a:pt x="104" y="893"/>
                      </a:cubicBezTo>
                      <a:cubicBezTo>
                        <a:pt x="0" y="1099"/>
                        <a:pt x="0" y="1306"/>
                        <a:pt x="104" y="1512"/>
                      </a:cubicBezTo>
                      <a:cubicBezTo>
                        <a:pt x="207" y="1684"/>
                        <a:pt x="413" y="1822"/>
                        <a:pt x="654" y="1890"/>
                      </a:cubicBezTo>
                      <a:cubicBezTo>
                        <a:pt x="1015" y="1959"/>
                        <a:pt x="1385" y="1994"/>
                        <a:pt x="1759" y="1994"/>
                      </a:cubicBezTo>
                      <a:cubicBezTo>
                        <a:pt x="2133" y="1994"/>
                        <a:pt x="2511" y="1959"/>
                        <a:pt x="2889" y="1890"/>
                      </a:cubicBezTo>
                      <a:cubicBezTo>
                        <a:pt x="3336" y="1822"/>
                        <a:pt x="3818" y="1718"/>
                        <a:pt x="4265" y="1546"/>
                      </a:cubicBezTo>
                      <a:cubicBezTo>
                        <a:pt x="4506" y="1443"/>
                        <a:pt x="4712" y="1237"/>
                        <a:pt x="4815" y="996"/>
                      </a:cubicBezTo>
                      <a:cubicBezTo>
                        <a:pt x="4884" y="824"/>
                        <a:pt x="4884" y="618"/>
                        <a:pt x="4815" y="412"/>
                      </a:cubicBezTo>
                      <a:cubicBezTo>
                        <a:pt x="4639" y="160"/>
                        <a:pt x="4352" y="0"/>
                        <a:pt x="4049" y="0"/>
                      </a:cubicBezTo>
                      <a:close/>
                    </a:path>
                  </a:pathLst>
                </a:custGeom>
                <a:solidFill>
                  <a:srgbClr val="2238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4"/>
                <p:cNvSpPr/>
                <p:nvPr/>
              </p:nvSpPr>
              <p:spPr>
                <a:xfrm>
                  <a:off x="4974125" y="4392650"/>
                  <a:ext cx="325900" cy="168550"/>
                </a:xfrm>
                <a:custGeom>
                  <a:avLst/>
                  <a:gdLst/>
                  <a:ahLst/>
                  <a:cxnLst/>
                  <a:rect l="l" t="t" r="r" b="b"/>
                  <a:pathLst>
                    <a:path w="13036" h="6742" fill="none" extrusionOk="0">
                      <a:moveTo>
                        <a:pt x="13035" y="345"/>
                      </a:moveTo>
                      <a:cubicBezTo>
                        <a:pt x="12932" y="3887"/>
                        <a:pt x="9975" y="6742"/>
                        <a:pt x="6398" y="6638"/>
                      </a:cubicBezTo>
                      <a:lnTo>
                        <a:pt x="6398" y="6638"/>
                      </a:lnTo>
                      <a:cubicBezTo>
                        <a:pt x="2821" y="6535"/>
                        <a:pt x="1" y="3578"/>
                        <a:pt x="104" y="1"/>
                      </a:cubicBezTo>
                    </a:path>
                  </a:pathLst>
                </a:custGeom>
                <a:noFill/>
                <a:ln w="7750" cap="rnd" cmpd="sng">
                  <a:solidFill>
                    <a:srgbClr val="2238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4"/>
                <p:cNvSpPr/>
                <p:nvPr/>
              </p:nvSpPr>
              <p:spPr>
                <a:xfrm>
                  <a:off x="5155550" y="4017775"/>
                  <a:ext cx="34425" cy="141050"/>
                </a:xfrm>
                <a:custGeom>
                  <a:avLst/>
                  <a:gdLst/>
                  <a:ahLst/>
                  <a:cxnLst/>
                  <a:rect l="l" t="t" r="r" b="b"/>
                  <a:pathLst>
                    <a:path w="1377" h="5642" fill="none" extrusionOk="0">
                      <a:moveTo>
                        <a:pt x="1067" y="1"/>
                      </a:moveTo>
                      <a:lnTo>
                        <a:pt x="1376" y="4885"/>
                      </a:lnTo>
                      <a:lnTo>
                        <a:pt x="1" y="5641"/>
                      </a:lnTo>
                    </a:path>
                  </a:pathLst>
                </a:custGeom>
                <a:noFill/>
                <a:ln w="7750" cap="rnd" cmpd="sng">
                  <a:solidFill>
                    <a:srgbClr val="2238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4"/>
                <p:cNvSpPr/>
                <p:nvPr/>
              </p:nvSpPr>
              <p:spPr>
                <a:xfrm>
                  <a:off x="5157275" y="4231025"/>
                  <a:ext cx="34425" cy="21500"/>
                </a:xfrm>
                <a:custGeom>
                  <a:avLst/>
                  <a:gdLst/>
                  <a:ahLst/>
                  <a:cxnLst/>
                  <a:rect l="l" t="t" r="r" b="b"/>
                  <a:pathLst>
                    <a:path w="1377" h="860" fill="none" extrusionOk="0">
                      <a:moveTo>
                        <a:pt x="0" y="860"/>
                      </a:moveTo>
                      <a:cubicBezTo>
                        <a:pt x="0" y="860"/>
                        <a:pt x="551" y="0"/>
                        <a:pt x="1376" y="69"/>
                      </a:cubicBezTo>
                    </a:path>
                  </a:pathLst>
                </a:custGeom>
                <a:noFill/>
                <a:ln w="7750" cap="rnd" cmpd="sng">
                  <a:solidFill>
                    <a:srgbClr val="2238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4"/>
                <p:cNvSpPr/>
                <p:nvPr/>
              </p:nvSpPr>
              <p:spPr>
                <a:xfrm>
                  <a:off x="5234650" y="4020375"/>
                  <a:ext cx="86000" cy="86000"/>
                </a:xfrm>
                <a:custGeom>
                  <a:avLst/>
                  <a:gdLst/>
                  <a:ahLst/>
                  <a:cxnLst/>
                  <a:rect l="l" t="t" r="r" b="b"/>
                  <a:pathLst>
                    <a:path w="3440" h="3440" extrusionOk="0">
                      <a:moveTo>
                        <a:pt x="1720" y="0"/>
                      </a:moveTo>
                      <a:cubicBezTo>
                        <a:pt x="757" y="0"/>
                        <a:pt x="1" y="757"/>
                        <a:pt x="1" y="1720"/>
                      </a:cubicBezTo>
                      <a:cubicBezTo>
                        <a:pt x="1" y="2648"/>
                        <a:pt x="757" y="3439"/>
                        <a:pt x="1720" y="3439"/>
                      </a:cubicBezTo>
                      <a:cubicBezTo>
                        <a:pt x="2649" y="3439"/>
                        <a:pt x="3440" y="2648"/>
                        <a:pt x="3440" y="1720"/>
                      </a:cubicBezTo>
                      <a:cubicBezTo>
                        <a:pt x="3440" y="757"/>
                        <a:pt x="2649" y="0"/>
                        <a:pt x="1720" y="0"/>
                      </a:cubicBezTo>
                      <a:close/>
                    </a:path>
                  </a:pathLst>
                </a:custGeom>
                <a:solidFill>
                  <a:srgbClr val="E87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4"/>
                <p:cNvSpPr/>
                <p:nvPr/>
              </p:nvSpPr>
              <p:spPr>
                <a:xfrm>
                  <a:off x="5234650" y="4051325"/>
                  <a:ext cx="86000" cy="23225"/>
                </a:xfrm>
                <a:custGeom>
                  <a:avLst/>
                  <a:gdLst/>
                  <a:ahLst/>
                  <a:cxnLst/>
                  <a:rect l="l" t="t" r="r" b="b"/>
                  <a:pathLst>
                    <a:path w="3440" h="929" extrusionOk="0">
                      <a:moveTo>
                        <a:pt x="69" y="0"/>
                      </a:moveTo>
                      <a:cubicBezTo>
                        <a:pt x="35" y="138"/>
                        <a:pt x="1" y="275"/>
                        <a:pt x="1" y="413"/>
                      </a:cubicBezTo>
                      <a:cubicBezTo>
                        <a:pt x="1" y="585"/>
                        <a:pt x="35" y="757"/>
                        <a:pt x="69" y="929"/>
                      </a:cubicBezTo>
                      <a:cubicBezTo>
                        <a:pt x="551" y="654"/>
                        <a:pt x="1067" y="516"/>
                        <a:pt x="1617" y="482"/>
                      </a:cubicBezTo>
                      <a:cubicBezTo>
                        <a:pt x="2236" y="516"/>
                        <a:pt x="2821" y="654"/>
                        <a:pt x="3371" y="929"/>
                      </a:cubicBezTo>
                      <a:cubicBezTo>
                        <a:pt x="3440" y="619"/>
                        <a:pt x="3440" y="310"/>
                        <a:pt x="33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4"/>
                <p:cNvSpPr/>
                <p:nvPr/>
              </p:nvSpPr>
              <p:spPr>
                <a:xfrm>
                  <a:off x="5252700" y="4051325"/>
                  <a:ext cx="39575" cy="15500"/>
                </a:xfrm>
                <a:custGeom>
                  <a:avLst/>
                  <a:gdLst/>
                  <a:ahLst/>
                  <a:cxnLst/>
                  <a:rect l="l" t="t" r="r" b="b"/>
                  <a:pathLst>
                    <a:path w="1583" h="620" extrusionOk="0">
                      <a:moveTo>
                        <a:pt x="70" y="0"/>
                      </a:moveTo>
                      <a:cubicBezTo>
                        <a:pt x="35" y="172"/>
                        <a:pt x="1" y="310"/>
                        <a:pt x="35" y="482"/>
                      </a:cubicBezTo>
                      <a:cubicBezTo>
                        <a:pt x="35" y="516"/>
                        <a:pt x="35" y="585"/>
                        <a:pt x="35" y="619"/>
                      </a:cubicBezTo>
                      <a:cubicBezTo>
                        <a:pt x="310" y="516"/>
                        <a:pt x="620" y="482"/>
                        <a:pt x="895" y="482"/>
                      </a:cubicBezTo>
                      <a:cubicBezTo>
                        <a:pt x="1136" y="482"/>
                        <a:pt x="1377" y="516"/>
                        <a:pt x="1583" y="550"/>
                      </a:cubicBezTo>
                      <a:cubicBezTo>
                        <a:pt x="1583" y="447"/>
                        <a:pt x="1583" y="379"/>
                        <a:pt x="1583" y="275"/>
                      </a:cubicBezTo>
                      <a:cubicBezTo>
                        <a:pt x="1583" y="172"/>
                        <a:pt x="1548" y="103"/>
                        <a:pt x="1514" y="0"/>
                      </a:cubicBezTo>
                      <a:close/>
                    </a:path>
                  </a:pathLst>
                </a:custGeom>
                <a:solidFill>
                  <a:srgbClr val="2A1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4"/>
                <p:cNvSpPr/>
                <p:nvPr/>
              </p:nvSpPr>
              <p:spPr>
                <a:xfrm>
                  <a:off x="5214025" y="3986875"/>
                  <a:ext cx="122100" cy="49850"/>
                </a:xfrm>
                <a:custGeom>
                  <a:avLst/>
                  <a:gdLst/>
                  <a:ahLst/>
                  <a:cxnLst/>
                  <a:rect l="l" t="t" r="r" b="b"/>
                  <a:pathLst>
                    <a:path w="4884" h="1994" extrusionOk="0">
                      <a:moveTo>
                        <a:pt x="835" y="0"/>
                      </a:moveTo>
                      <a:cubicBezTo>
                        <a:pt x="532" y="0"/>
                        <a:pt x="245" y="160"/>
                        <a:pt x="69" y="412"/>
                      </a:cubicBezTo>
                      <a:cubicBezTo>
                        <a:pt x="0" y="618"/>
                        <a:pt x="0" y="824"/>
                        <a:pt x="69" y="996"/>
                      </a:cubicBezTo>
                      <a:cubicBezTo>
                        <a:pt x="172" y="1237"/>
                        <a:pt x="379" y="1443"/>
                        <a:pt x="619" y="1546"/>
                      </a:cubicBezTo>
                      <a:cubicBezTo>
                        <a:pt x="1066" y="1718"/>
                        <a:pt x="1548" y="1822"/>
                        <a:pt x="1995" y="1890"/>
                      </a:cubicBezTo>
                      <a:cubicBezTo>
                        <a:pt x="2373" y="1959"/>
                        <a:pt x="2752" y="1994"/>
                        <a:pt x="3126" y="1994"/>
                      </a:cubicBezTo>
                      <a:cubicBezTo>
                        <a:pt x="3500" y="1994"/>
                        <a:pt x="3869" y="1959"/>
                        <a:pt x="4230" y="1890"/>
                      </a:cubicBezTo>
                      <a:cubicBezTo>
                        <a:pt x="4471" y="1822"/>
                        <a:pt x="4677" y="1684"/>
                        <a:pt x="4781" y="1512"/>
                      </a:cubicBezTo>
                      <a:cubicBezTo>
                        <a:pt x="4884" y="1306"/>
                        <a:pt x="4884" y="1099"/>
                        <a:pt x="4781" y="893"/>
                      </a:cubicBezTo>
                      <a:cubicBezTo>
                        <a:pt x="4661" y="593"/>
                        <a:pt x="4359" y="398"/>
                        <a:pt x="4033" y="398"/>
                      </a:cubicBezTo>
                      <a:cubicBezTo>
                        <a:pt x="3984" y="398"/>
                        <a:pt x="3935" y="403"/>
                        <a:pt x="3886" y="412"/>
                      </a:cubicBezTo>
                      <a:cubicBezTo>
                        <a:pt x="3626" y="450"/>
                        <a:pt x="3366" y="470"/>
                        <a:pt x="3108" y="470"/>
                      </a:cubicBezTo>
                      <a:cubicBezTo>
                        <a:pt x="2443" y="470"/>
                        <a:pt x="1788" y="340"/>
                        <a:pt x="1170" y="68"/>
                      </a:cubicBezTo>
                      <a:cubicBezTo>
                        <a:pt x="1059" y="22"/>
                        <a:pt x="946" y="0"/>
                        <a:pt x="835" y="0"/>
                      </a:cubicBezTo>
                      <a:close/>
                    </a:path>
                  </a:pathLst>
                </a:custGeom>
                <a:solidFill>
                  <a:srgbClr val="2238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4"/>
                <p:cNvSpPr/>
                <p:nvPr/>
              </p:nvSpPr>
              <p:spPr>
                <a:xfrm>
                  <a:off x="5069575" y="4051325"/>
                  <a:ext cx="39575" cy="15500"/>
                </a:xfrm>
                <a:custGeom>
                  <a:avLst/>
                  <a:gdLst/>
                  <a:ahLst/>
                  <a:cxnLst/>
                  <a:rect l="l" t="t" r="r" b="b"/>
                  <a:pathLst>
                    <a:path w="1583" h="620" extrusionOk="0">
                      <a:moveTo>
                        <a:pt x="69" y="0"/>
                      </a:moveTo>
                      <a:cubicBezTo>
                        <a:pt x="35" y="103"/>
                        <a:pt x="35" y="172"/>
                        <a:pt x="0" y="275"/>
                      </a:cubicBezTo>
                      <a:cubicBezTo>
                        <a:pt x="0" y="379"/>
                        <a:pt x="0" y="447"/>
                        <a:pt x="0" y="550"/>
                      </a:cubicBezTo>
                      <a:cubicBezTo>
                        <a:pt x="241" y="516"/>
                        <a:pt x="447" y="482"/>
                        <a:pt x="688" y="482"/>
                      </a:cubicBezTo>
                      <a:cubicBezTo>
                        <a:pt x="963" y="482"/>
                        <a:pt x="1273" y="516"/>
                        <a:pt x="1548" y="619"/>
                      </a:cubicBezTo>
                      <a:cubicBezTo>
                        <a:pt x="1548" y="585"/>
                        <a:pt x="1548" y="516"/>
                        <a:pt x="1548" y="482"/>
                      </a:cubicBezTo>
                      <a:cubicBezTo>
                        <a:pt x="1582" y="310"/>
                        <a:pt x="1548" y="172"/>
                        <a:pt x="1514" y="0"/>
                      </a:cubicBezTo>
                      <a:close/>
                    </a:path>
                  </a:pathLst>
                </a:custGeom>
                <a:solidFill>
                  <a:srgbClr val="2A1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4"/>
                <p:cNvSpPr/>
                <p:nvPr/>
              </p:nvSpPr>
              <p:spPr>
                <a:xfrm>
                  <a:off x="4835256" y="4790528"/>
                  <a:ext cx="119525" cy="648325"/>
                </a:xfrm>
                <a:custGeom>
                  <a:avLst/>
                  <a:gdLst/>
                  <a:ahLst/>
                  <a:cxnLst/>
                  <a:rect l="l" t="t" r="r" b="b"/>
                  <a:pathLst>
                    <a:path w="4781" h="25933" extrusionOk="0">
                      <a:moveTo>
                        <a:pt x="0" y="1"/>
                      </a:moveTo>
                      <a:lnTo>
                        <a:pt x="0" y="25933"/>
                      </a:lnTo>
                      <a:lnTo>
                        <a:pt x="4505" y="25933"/>
                      </a:lnTo>
                      <a:lnTo>
                        <a:pt x="47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4"/>
                <p:cNvSpPr/>
                <p:nvPr/>
              </p:nvSpPr>
              <p:spPr>
                <a:xfrm>
                  <a:off x="5565561" y="4788454"/>
                  <a:ext cx="119550" cy="648325"/>
                </a:xfrm>
                <a:custGeom>
                  <a:avLst/>
                  <a:gdLst/>
                  <a:ahLst/>
                  <a:cxnLst/>
                  <a:rect l="l" t="t" r="r" b="b"/>
                  <a:pathLst>
                    <a:path w="4782" h="25933" extrusionOk="0">
                      <a:moveTo>
                        <a:pt x="1" y="1"/>
                      </a:moveTo>
                      <a:lnTo>
                        <a:pt x="242" y="25933"/>
                      </a:lnTo>
                      <a:lnTo>
                        <a:pt x="4781" y="25933"/>
                      </a:lnTo>
                      <a:lnTo>
                        <a:pt x="47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4"/>
                <p:cNvSpPr/>
                <p:nvPr/>
              </p:nvSpPr>
              <p:spPr>
                <a:xfrm>
                  <a:off x="4829700" y="4343650"/>
                  <a:ext cx="862375" cy="1061875"/>
                </a:xfrm>
                <a:custGeom>
                  <a:avLst/>
                  <a:gdLst/>
                  <a:ahLst/>
                  <a:cxnLst/>
                  <a:rect l="l" t="t" r="r" b="b"/>
                  <a:pathLst>
                    <a:path w="34495" h="42475" extrusionOk="0">
                      <a:moveTo>
                        <a:pt x="11521" y="0"/>
                      </a:moveTo>
                      <a:cubicBezTo>
                        <a:pt x="5159" y="0"/>
                        <a:pt x="0" y="5159"/>
                        <a:pt x="34" y="11522"/>
                      </a:cubicBezTo>
                      <a:lnTo>
                        <a:pt x="34" y="17953"/>
                      </a:lnTo>
                      <a:lnTo>
                        <a:pt x="5606" y="17953"/>
                      </a:lnTo>
                      <a:lnTo>
                        <a:pt x="5331" y="42474"/>
                      </a:lnTo>
                      <a:lnTo>
                        <a:pt x="29199" y="42474"/>
                      </a:lnTo>
                      <a:lnTo>
                        <a:pt x="28924" y="17953"/>
                      </a:lnTo>
                      <a:lnTo>
                        <a:pt x="34495" y="17953"/>
                      </a:lnTo>
                      <a:lnTo>
                        <a:pt x="34495" y="11522"/>
                      </a:lnTo>
                      <a:cubicBezTo>
                        <a:pt x="34495" y="5159"/>
                        <a:pt x="29336" y="0"/>
                        <a:pt x="229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4"/>
                <p:cNvSpPr/>
                <p:nvPr/>
              </p:nvSpPr>
              <p:spPr>
                <a:xfrm>
                  <a:off x="5133200" y="4392650"/>
                  <a:ext cx="325875" cy="168550"/>
                </a:xfrm>
                <a:custGeom>
                  <a:avLst/>
                  <a:gdLst/>
                  <a:ahLst/>
                  <a:cxnLst/>
                  <a:rect l="l" t="t" r="r" b="b"/>
                  <a:pathLst>
                    <a:path w="13035" h="6742" fill="none" extrusionOk="0">
                      <a:moveTo>
                        <a:pt x="13035" y="345"/>
                      </a:moveTo>
                      <a:cubicBezTo>
                        <a:pt x="12966" y="3887"/>
                        <a:pt x="9974" y="6742"/>
                        <a:pt x="6397" y="6638"/>
                      </a:cubicBezTo>
                      <a:lnTo>
                        <a:pt x="6397" y="6638"/>
                      </a:lnTo>
                      <a:cubicBezTo>
                        <a:pt x="2821" y="6535"/>
                        <a:pt x="0" y="3578"/>
                        <a:pt x="104" y="1"/>
                      </a:cubicBezTo>
                    </a:path>
                  </a:pathLst>
                </a:custGeom>
                <a:noFill/>
                <a:ln w="285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4"/>
                <p:cNvSpPr/>
                <p:nvPr/>
              </p:nvSpPr>
              <p:spPr>
                <a:xfrm>
                  <a:off x="5206275" y="4201775"/>
                  <a:ext cx="188325" cy="306975"/>
                </a:xfrm>
                <a:custGeom>
                  <a:avLst/>
                  <a:gdLst/>
                  <a:ahLst/>
                  <a:cxnLst/>
                  <a:rect l="l" t="t" r="r" b="b"/>
                  <a:pathLst>
                    <a:path w="7533" h="12279" extrusionOk="0">
                      <a:moveTo>
                        <a:pt x="1" y="1"/>
                      </a:moveTo>
                      <a:lnTo>
                        <a:pt x="1" y="8496"/>
                      </a:lnTo>
                      <a:cubicBezTo>
                        <a:pt x="1" y="10593"/>
                        <a:pt x="1686" y="12279"/>
                        <a:pt x="3749" y="12279"/>
                      </a:cubicBezTo>
                      <a:cubicBezTo>
                        <a:pt x="5847" y="12279"/>
                        <a:pt x="7532" y="10593"/>
                        <a:pt x="7532" y="8496"/>
                      </a:cubicBezTo>
                      <a:lnTo>
                        <a:pt x="7532" y="1"/>
                      </a:lnTo>
                      <a:close/>
                    </a:path>
                  </a:pathLst>
                </a:custGeom>
                <a:solidFill>
                  <a:srgbClr val="F1B3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4"/>
                <p:cNvSpPr/>
                <p:nvPr/>
              </p:nvSpPr>
              <p:spPr>
                <a:xfrm>
                  <a:off x="5125450" y="3900000"/>
                  <a:ext cx="398125" cy="468600"/>
                </a:xfrm>
                <a:custGeom>
                  <a:avLst/>
                  <a:gdLst/>
                  <a:ahLst/>
                  <a:cxnLst/>
                  <a:rect l="l" t="t" r="r" b="b"/>
                  <a:pathLst>
                    <a:path w="15925" h="18744" extrusionOk="0">
                      <a:moveTo>
                        <a:pt x="15855" y="0"/>
                      </a:moveTo>
                      <a:lnTo>
                        <a:pt x="1" y="69"/>
                      </a:lnTo>
                      <a:lnTo>
                        <a:pt x="70" y="10834"/>
                      </a:lnTo>
                      <a:cubicBezTo>
                        <a:pt x="70" y="15201"/>
                        <a:pt x="3646" y="18744"/>
                        <a:pt x="8014" y="18744"/>
                      </a:cubicBezTo>
                      <a:cubicBezTo>
                        <a:pt x="12382" y="18709"/>
                        <a:pt x="15924" y="15167"/>
                        <a:pt x="15924" y="10765"/>
                      </a:cubicBezTo>
                      <a:lnTo>
                        <a:pt x="15855" y="0"/>
                      </a:lnTo>
                      <a:close/>
                    </a:path>
                  </a:pathLst>
                </a:custGeom>
                <a:solidFill>
                  <a:srgbClr val="F6BC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4"/>
                <p:cNvSpPr/>
                <p:nvPr/>
              </p:nvSpPr>
              <p:spPr>
                <a:xfrm>
                  <a:off x="5076450" y="3742650"/>
                  <a:ext cx="441950" cy="331050"/>
                </a:xfrm>
                <a:custGeom>
                  <a:avLst/>
                  <a:gdLst/>
                  <a:ahLst/>
                  <a:cxnLst/>
                  <a:rect l="l" t="t" r="r" b="b"/>
                  <a:pathLst>
                    <a:path w="17678" h="13242" extrusionOk="0">
                      <a:moveTo>
                        <a:pt x="7360" y="0"/>
                      </a:moveTo>
                      <a:cubicBezTo>
                        <a:pt x="3268" y="35"/>
                        <a:pt x="1" y="3371"/>
                        <a:pt x="1" y="7429"/>
                      </a:cubicBezTo>
                      <a:lnTo>
                        <a:pt x="69" y="13241"/>
                      </a:lnTo>
                      <a:lnTo>
                        <a:pt x="2786" y="13241"/>
                      </a:lnTo>
                      <a:lnTo>
                        <a:pt x="2752" y="9424"/>
                      </a:lnTo>
                      <a:cubicBezTo>
                        <a:pt x="2717" y="8255"/>
                        <a:pt x="3680" y="7257"/>
                        <a:pt x="4884" y="7257"/>
                      </a:cubicBezTo>
                      <a:lnTo>
                        <a:pt x="16337" y="7223"/>
                      </a:lnTo>
                      <a:cubicBezTo>
                        <a:pt x="17093" y="7223"/>
                        <a:pt x="17678" y="6604"/>
                        <a:pt x="17643" y="5847"/>
                      </a:cubicBezTo>
                      <a:cubicBezTo>
                        <a:pt x="17577" y="5146"/>
                        <a:pt x="17024" y="4607"/>
                        <a:pt x="16332" y="4607"/>
                      </a:cubicBezTo>
                      <a:cubicBezTo>
                        <a:pt x="16311" y="4607"/>
                        <a:pt x="16289" y="4608"/>
                        <a:pt x="16268" y="4609"/>
                      </a:cubicBezTo>
                      <a:lnTo>
                        <a:pt x="91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4"/>
                <p:cNvSpPr/>
                <p:nvPr/>
              </p:nvSpPr>
              <p:spPr>
                <a:xfrm>
                  <a:off x="5054100" y="4019500"/>
                  <a:ext cx="147900" cy="147925"/>
                </a:xfrm>
                <a:custGeom>
                  <a:avLst/>
                  <a:gdLst/>
                  <a:ahLst/>
                  <a:cxnLst/>
                  <a:rect l="l" t="t" r="r" b="b"/>
                  <a:pathLst>
                    <a:path w="5916" h="5917" extrusionOk="0">
                      <a:moveTo>
                        <a:pt x="2958" y="1"/>
                      </a:moveTo>
                      <a:cubicBezTo>
                        <a:pt x="1307" y="35"/>
                        <a:pt x="0" y="1342"/>
                        <a:pt x="0" y="2993"/>
                      </a:cubicBezTo>
                      <a:cubicBezTo>
                        <a:pt x="0" y="4609"/>
                        <a:pt x="1342" y="5916"/>
                        <a:pt x="2958" y="5916"/>
                      </a:cubicBezTo>
                      <a:cubicBezTo>
                        <a:pt x="4609" y="5916"/>
                        <a:pt x="5916" y="4575"/>
                        <a:pt x="5916" y="2958"/>
                      </a:cubicBezTo>
                      <a:cubicBezTo>
                        <a:pt x="5881" y="1308"/>
                        <a:pt x="4574" y="1"/>
                        <a:pt x="295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4"/>
                <p:cNvSpPr/>
                <p:nvPr/>
              </p:nvSpPr>
              <p:spPr>
                <a:xfrm>
                  <a:off x="5069575" y="4049600"/>
                  <a:ext cx="58500" cy="87725"/>
                </a:xfrm>
                <a:custGeom>
                  <a:avLst/>
                  <a:gdLst/>
                  <a:ahLst/>
                  <a:cxnLst/>
                  <a:rect l="l" t="t" r="r" b="b"/>
                  <a:pathLst>
                    <a:path w="2340" h="3509" fill="none" extrusionOk="0">
                      <a:moveTo>
                        <a:pt x="2339" y="3508"/>
                      </a:moveTo>
                      <a:cubicBezTo>
                        <a:pt x="0" y="3508"/>
                        <a:pt x="0" y="0"/>
                        <a:pt x="2339" y="0"/>
                      </a:cubicBezTo>
                    </a:path>
                  </a:pathLst>
                </a:custGeom>
                <a:noFill/>
                <a:ln w="285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4"/>
                <p:cNvSpPr/>
                <p:nvPr/>
              </p:nvSpPr>
              <p:spPr>
                <a:xfrm>
                  <a:off x="5188225" y="3740925"/>
                  <a:ext cx="449700" cy="184875"/>
                </a:xfrm>
                <a:custGeom>
                  <a:avLst/>
                  <a:gdLst/>
                  <a:ahLst/>
                  <a:cxnLst/>
                  <a:rect l="l" t="t" r="r" b="b"/>
                  <a:pathLst>
                    <a:path w="17988" h="7395" extrusionOk="0">
                      <a:moveTo>
                        <a:pt x="17953" y="1"/>
                      </a:moveTo>
                      <a:lnTo>
                        <a:pt x="4196" y="104"/>
                      </a:lnTo>
                      <a:cubicBezTo>
                        <a:pt x="1892" y="138"/>
                        <a:pt x="0" y="2030"/>
                        <a:pt x="35" y="4368"/>
                      </a:cubicBezTo>
                      <a:lnTo>
                        <a:pt x="69" y="7395"/>
                      </a:lnTo>
                      <a:lnTo>
                        <a:pt x="11866" y="7292"/>
                      </a:lnTo>
                      <a:cubicBezTo>
                        <a:pt x="15270" y="7257"/>
                        <a:pt x="17987" y="4506"/>
                        <a:pt x="17987" y="1101"/>
                      </a:cubicBezTo>
                      <a:lnTo>
                        <a:pt x="1795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4"/>
                <p:cNvSpPr/>
                <p:nvPr/>
              </p:nvSpPr>
              <p:spPr>
                <a:xfrm>
                  <a:off x="5223475" y="3625725"/>
                  <a:ext cx="361150" cy="255375"/>
                </a:xfrm>
                <a:custGeom>
                  <a:avLst/>
                  <a:gdLst/>
                  <a:ahLst/>
                  <a:cxnLst/>
                  <a:rect l="l" t="t" r="r" b="b"/>
                  <a:pathLst>
                    <a:path w="14446" h="10215" extrusionOk="0">
                      <a:moveTo>
                        <a:pt x="13276" y="0"/>
                      </a:moveTo>
                      <a:lnTo>
                        <a:pt x="2202" y="4506"/>
                      </a:lnTo>
                      <a:cubicBezTo>
                        <a:pt x="723" y="5090"/>
                        <a:pt x="1" y="6810"/>
                        <a:pt x="620" y="8289"/>
                      </a:cubicBezTo>
                      <a:lnTo>
                        <a:pt x="1411" y="10215"/>
                      </a:lnTo>
                      <a:lnTo>
                        <a:pt x="11247" y="6225"/>
                      </a:lnTo>
                      <a:cubicBezTo>
                        <a:pt x="13413" y="5331"/>
                        <a:pt x="14445" y="2855"/>
                        <a:pt x="13551" y="688"/>
                      </a:cubicBezTo>
                      <a:lnTo>
                        <a:pt x="132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4"/>
                <p:cNvSpPr/>
                <p:nvPr/>
              </p:nvSpPr>
              <p:spPr>
                <a:xfrm>
                  <a:off x="5314625" y="4017775"/>
                  <a:ext cx="34400" cy="141050"/>
                </a:xfrm>
                <a:custGeom>
                  <a:avLst/>
                  <a:gdLst/>
                  <a:ahLst/>
                  <a:cxnLst/>
                  <a:rect l="l" t="t" r="r" b="b"/>
                  <a:pathLst>
                    <a:path w="1376" h="5642" fill="none" extrusionOk="0">
                      <a:moveTo>
                        <a:pt x="1101" y="1"/>
                      </a:moveTo>
                      <a:lnTo>
                        <a:pt x="1376" y="4885"/>
                      </a:lnTo>
                      <a:lnTo>
                        <a:pt x="0" y="5641"/>
                      </a:lnTo>
                    </a:path>
                  </a:pathLst>
                </a:custGeom>
                <a:noFill/>
                <a:ln w="285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4"/>
                <p:cNvSpPr/>
                <p:nvPr/>
              </p:nvSpPr>
              <p:spPr>
                <a:xfrm>
                  <a:off x="5316325" y="4231025"/>
                  <a:ext cx="34425" cy="21500"/>
                </a:xfrm>
                <a:custGeom>
                  <a:avLst/>
                  <a:gdLst/>
                  <a:ahLst/>
                  <a:cxnLst/>
                  <a:rect l="l" t="t" r="r" b="b"/>
                  <a:pathLst>
                    <a:path w="1377" h="860" fill="none" extrusionOk="0">
                      <a:moveTo>
                        <a:pt x="1" y="860"/>
                      </a:moveTo>
                      <a:cubicBezTo>
                        <a:pt x="1" y="860"/>
                        <a:pt x="551" y="0"/>
                        <a:pt x="1376" y="69"/>
                      </a:cubicBezTo>
                    </a:path>
                  </a:pathLst>
                </a:custGeom>
                <a:noFill/>
                <a:ln w="285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4"/>
                <p:cNvSpPr/>
                <p:nvPr/>
              </p:nvSpPr>
              <p:spPr>
                <a:xfrm>
                  <a:off x="5393725" y="4020375"/>
                  <a:ext cx="86000" cy="86000"/>
                </a:xfrm>
                <a:custGeom>
                  <a:avLst/>
                  <a:gdLst/>
                  <a:ahLst/>
                  <a:cxnLst/>
                  <a:rect l="l" t="t" r="r" b="b"/>
                  <a:pathLst>
                    <a:path w="3440" h="3440" extrusionOk="0">
                      <a:moveTo>
                        <a:pt x="1720" y="0"/>
                      </a:moveTo>
                      <a:cubicBezTo>
                        <a:pt x="757" y="0"/>
                        <a:pt x="0" y="757"/>
                        <a:pt x="0" y="1720"/>
                      </a:cubicBezTo>
                      <a:cubicBezTo>
                        <a:pt x="0" y="2648"/>
                        <a:pt x="757" y="3439"/>
                        <a:pt x="1720" y="3439"/>
                      </a:cubicBezTo>
                      <a:cubicBezTo>
                        <a:pt x="2648" y="3439"/>
                        <a:pt x="3439" y="2648"/>
                        <a:pt x="3439" y="1720"/>
                      </a:cubicBezTo>
                      <a:cubicBezTo>
                        <a:pt x="3439" y="757"/>
                        <a:pt x="2648" y="0"/>
                        <a:pt x="17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4"/>
                <p:cNvSpPr/>
                <p:nvPr/>
              </p:nvSpPr>
              <p:spPr>
                <a:xfrm>
                  <a:off x="5393725" y="4051325"/>
                  <a:ext cx="86000" cy="23225"/>
                </a:xfrm>
                <a:custGeom>
                  <a:avLst/>
                  <a:gdLst/>
                  <a:ahLst/>
                  <a:cxnLst/>
                  <a:rect l="l" t="t" r="r" b="b"/>
                  <a:pathLst>
                    <a:path w="3440" h="929" extrusionOk="0">
                      <a:moveTo>
                        <a:pt x="69" y="0"/>
                      </a:moveTo>
                      <a:cubicBezTo>
                        <a:pt x="34" y="138"/>
                        <a:pt x="34" y="275"/>
                        <a:pt x="0" y="413"/>
                      </a:cubicBezTo>
                      <a:cubicBezTo>
                        <a:pt x="0" y="585"/>
                        <a:pt x="34" y="757"/>
                        <a:pt x="69" y="929"/>
                      </a:cubicBezTo>
                      <a:cubicBezTo>
                        <a:pt x="550" y="654"/>
                        <a:pt x="1066" y="516"/>
                        <a:pt x="1651" y="482"/>
                      </a:cubicBezTo>
                      <a:cubicBezTo>
                        <a:pt x="2236" y="516"/>
                        <a:pt x="2820" y="654"/>
                        <a:pt x="3370" y="929"/>
                      </a:cubicBezTo>
                      <a:cubicBezTo>
                        <a:pt x="3439" y="619"/>
                        <a:pt x="3439" y="310"/>
                        <a:pt x="33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4"/>
                <p:cNvSpPr/>
                <p:nvPr/>
              </p:nvSpPr>
              <p:spPr>
                <a:xfrm>
                  <a:off x="5411775" y="4051325"/>
                  <a:ext cx="39575" cy="15500"/>
                </a:xfrm>
                <a:custGeom>
                  <a:avLst/>
                  <a:gdLst/>
                  <a:ahLst/>
                  <a:cxnLst/>
                  <a:rect l="l" t="t" r="r" b="b"/>
                  <a:pathLst>
                    <a:path w="1583" h="620" extrusionOk="0">
                      <a:moveTo>
                        <a:pt x="69" y="0"/>
                      </a:moveTo>
                      <a:cubicBezTo>
                        <a:pt x="35" y="172"/>
                        <a:pt x="0" y="310"/>
                        <a:pt x="35" y="482"/>
                      </a:cubicBezTo>
                      <a:cubicBezTo>
                        <a:pt x="35" y="516"/>
                        <a:pt x="35" y="585"/>
                        <a:pt x="69" y="619"/>
                      </a:cubicBezTo>
                      <a:cubicBezTo>
                        <a:pt x="344" y="516"/>
                        <a:pt x="619" y="482"/>
                        <a:pt x="929" y="482"/>
                      </a:cubicBezTo>
                      <a:cubicBezTo>
                        <a:pt x="1135" y="482"/>
                        <a:pt x="1342" y="516"/>
                        <a:pt x="1582" y="550"/>
                      </a:cubicBezTo>
                      <a:cubicBezTo>
                        <a:pt x="1582" y="447"/>
                        <a:pt x="1582" y="379"/>
                        <a:pt x="1582" y="275"/>
                      </a:cubicBezTo>
                      <a:cubicBezTo>
                        <a:pt x="1548" y="172"/>
                        <a:pt x="1548" y="103"/>
                        <a:pt x="1514" y="0"/>
                      </a:cubicBezTo>
                      <a:close/>
                    </a:path>
                  </a:pathLst>
                </a:custGeom>
                <a:solidFill>
                  <a:srgbClr val="2A1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4"/>
                <p:cNvSpPr/>
                <p:nvPr/>
              </p:nvSpPr>
              <p:spPr>
                <a:xfrm>
                  <a:off x="5373075" y="3986875"/>
                  <a:ext cx="122125" cy="49975"/>
                </a:xfrm>
                <a:custGeom>
                  <a:avLst/>
                  <a:gdLst/>
                  <a:ahLst/>
                  <a:cxnLst/>
                  <a:rect l="l" t="t" r="r" b="b"/>
                  <a:pathLst>
                    <a:path w="4885" h="1999" extrusionOk="0">
                      <a:moveTo>
                        <a:pt x="836" y="0"/>
                      </a:moveTo>
                      <a:cubicBezTo>
                        <a:pt x="535" y="0"/>
                        <a:pt x="255" y="160"/>
                        <a:pt x="104" y="412"/>
                      </a:cubicBezTo>
                      <a:cubicBezTo>
                        <a:pt x="1" y="618"/>
                        <a:pt x="1" y="824"/>
                        <a:pt x="104" y="996"/>
                      </a:cubicBezTo>
                      <a:cubicBezTo>
                        <a:pt x="173" y="1271"/>
                        <a:pt x="379" y="1443"/>
                        <a:pt x="654" y="1546"/>
                      </a:cubicBezTo>
                      <a:cubicBezTo>
                        <a:pt x="1067" y="1718"/>
                        <a:pt x="1548" y="1822"/>
                        <a:pt x="1995" y="1925"/>
                      </a:cubicBezTo>
                      <a:cubicBezTo>
                        <a:pt x="2347" y="1973"/>
                        <a:pt x="2698" y="1998"/>
                        <a:pt x="3049" y="1998"/>
                      </a:cubicBezTo>
                      <a:cubicBezTo>
                        <a:pt x="3454" y="1998"/>
                        <a:pt x="3860" y="1964"/>
                        <a:pt x="4265" y="1890"/>
                      </a:cubicBezTo>
                      <a:cubicBezTo>
                        <a:pt x="4472" y="1822"/>
                        <a:pt x="4678" y="1684"/>
                        <a:pt x="4781" y="1512"/>
                      </a:cubicBezTo>
                      <a:cubicBezTo>
                        <a:pt x="4884" y="1306"/>
                        <a:pt x="4884" y="1099"/>
                        <a:pt x="4816" y="893"/>
                      </a:cubicBezTo>
                      <a:cubicBezTo>
                        <a:pt x="4666" y="593"/>
                        <a:pt x="4360" y="398"/>
                        <a:pt x="4033" y="398"/>
                      </a:cubicBezTo>
                      <a:cubicBezTo>
                        <a:pt x="3985" y="398"/>
                        <a:pt x="3936" y="403"/>
                        <a:pt x="3887" y="412"/>
                      </a:cubicBezTo>
                      <a:cubicBezTo>
                        <a:pt x="3627" y="450"/>
                        <a:pt x="3367" y="470"/>
                        <a:pt x="3108" y="470"/>
                      </a:cubicBezTo>
                      <a:cubicBezTo>
                        <a:pt x="2444" y="470"/>
                        <a:pt x="1789" y="340"/>
                        <a:pt x="1170" y="68"/>
                      </a:cubicBezTo>
                      <a:cubicBezTo>
                        <a:pt x="1059" y="22"/>
                        <a:pt x="946" y="0"/>
                        <a:pt x="8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4"/>
                <p:cNvSpPr/>
                <p:nvPr/>
              </p:nvSpPr>
              <p:spPr>
                <a:xfrm>
                  <a:off x="5200250" y="4020375"/>
                  <a:ext cx="86025" cy="86000"/>
                </a:xfrm>
                <a:custGeom>
                  <a:avLst/>
                  <a:gdLst/>
                  <a:ahLst/>
                  <a:cxnLst/>
                  <a:rect l="l" t="t" r="r" b="b"/>
                  <a:pathLst>
                    <a:path w="3441" h="3440" extrusionOk="0">
                      <a:moveTo>
                        <a:pt x="1721" y="0"/>
                      </a:moveTo>
                      <a:cubicBezTo>
                        <a:pt x="792" y="0"/>
                        <a:pt x="1" y="757"/>
                        <a:pt x="1" y="1720"/>
                      </a:cubicBezTo>
                      <a:cubicBezTo>
                        <a:pt x="1" y="2648"/>
                        <a:pt x="792" y="3439"/>
                        <a:pt x="1721" y="3439"/>
                      </a:cubicBezTo>
                      <a:cubicBezTo>
                        <a:pt x="2683" y="3439"/>
                        <a:pt x="3440" y="2648"/>
                        <a:pt x="3440" y="1720"/>
                      </a:cubicBezTo>
                      <a:cubicBezTo>
                        <a:pt x="3440" y="757"/>
                        <a:pt x="2683" y="0"/>
                        <a:pt x="17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4"/>
                <p:cNvSpPr/>
                <p:nvPr/>
              </p:nvSpPr>
              <p:spPr>
                <a:xfrm>
                  <a:off x="5200250" y="4051325"/>
                  <a:ext cx="86025" cy="23225"/>
                </a:xfrm>
                <a:custGeom>
                  <a:avLst/>
                  <a:gdLst/>
                  <a:ahLst/>
                  <a:cxnLst/>
                  <a:rect l="l" t="t" r="r" b="b"/>
                  <a:pathLst>
                    <a:path w="3441" h="929" extrusionOk="0">
                      <a:moveTo>
                        <a:pt x="70" y="0"/>
                      </a:moveTo>
                      <a:cubicBezTo>
                        <a:pt x="1" y="310"/>
                        <a:pt x="1" y="619"/>
                        <a:pt x="70" y="929"/>
                      </a:cubicBezTo>
                      <a:cubicBezTo>
                        <a:pt x="620" y="654"/>
                        <a:pt x="1205" y="516"/>
                        <a:pt x="1824" y="482"/>
                      </a:cubicBezTo>
                      <a:cubicBezTo>
                        <a:pt x="2374" y="516"/>
                        <a:pt x="2890" y="654"/>
                        <a:pt x="3406" y="929"/>
                      </a:cubicBezTo>
                      <a:cubicBezTo>
                        <a:pt x="3406" y="757"/>
                        <a:pt x="3440" y="585"/>
                        <a:pt x="3440" y="413"/>
                      </a:cubicBezTo>
                      <a:cubicBezTo>
                        <a:pt x="3440" y="275"/>
                        <a:pt x="3406" y="138"/>
                        <a:pt x="340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4"/>
                <p:cNvSpPr/>
                <p:nvPr/>
              </p:nvSpPr>
              <p:spPr>
                <a:xfrm>
                  <a:off x="5228625" y="4051325"/>
                  <a:ext cx="39575" cy="15500"/>
                </a:xfrm>
                <a:custGeom>
                  <a:avLst/>
                  <a:gdLst/>
                  <a:ahLst/>
                  <a:cxnLst/>
                  <a:rect l="l" t="t" r="r" b="b"/>
                  <a:pathLst>
                    <a:path w="1583" h="620" extrusionOk="0">
                      <a:moveTo>
                        <a:pt x="70" y="0"/>
                      </a:moveTo>
                      <a:cubicBezTo>
                        <a:pt x="35" y="103"/>
                        <a:pt x="35" y="172"/>
                        <a:pt x="1" y="275"/>
                      </a:cubicBezTo>
                      <a:cubicBezTo>
                        <a:pt x="1" y="379"/>
                        <a:pt x="1" y="447"/>
                        <a:pt x="1" y="550"/>
                      </a:cubicBezTo>
                      <a:cubicBezTo>
                        <a:pt x="242" y="516"/>
                        <a:pt x="448" y="482"/>
                        <a:pt x="689" y="482"/>
                      </a:cubicBezTo>
                      <a:cubicBezTo>
                        <a:pt x="964" y="482"/>
                        <a:pt x="1273" y="516"/>
                        <a:pt x="1548" y="619"/>
                      </a:cubicBezTo>
                      <a:cubicBezTo>
                        <a:pt x="1548" y="585"/>
                        <a:pt x="1548" y="516"/>
                        <a:pt x="1583" y="482"/>
                      </a:cubicBezTo>
                      <a:cubicBezTo>
                        <a:pt x="1583" y="310"/>
                        <a:pt x="1548" y="172"/>
                        <a:pt x="1514" y="0"/>
                      </a:cubicBezTo>
                      <a:close/>
                    </a:path>
                  </a:pathLst>
                </a:custGeom>
                <a:solidFill>
                  <a:srgbClr val="2A1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4"/>
                <p:cNvSpPr/>
                <p:nvPr/>
              </p:nvSpPr>
              <p:spPr>
                <a:xfrm>
                  <a:off x="5184775" y="3986875"/>
                  <a:ext cx="122125" cy="49850"/>
                </a:xfrm>
                <a:custGeom>
                  <a:avLst/>
                  <a:gdLst/>
                  <a:ahLst/>
                  <a:cxnLst/>
                  <a:rect l="l" t="t" r="r" b="b"/>
                  <a:pathLst>
                    <a:path w="4885" h="1994" extrusionOk="0">
                      <a:moveTo>
                        <a:pt x="4050" y="0"/>
                      </a:moveTo>
                      <a:cubicBezTo>
                        <a:pt x="3939" y="0"/>
                        <a:pt x="3826" y="22"/>
                        <a:pt x="3715" y="68"/>
                      </a:cubicBezTo>
                      <a:cubicBezTo>
                        <a:pt x="3096" y="340"/>
                        <a:pt x="2442" y="470"/>
                        <a:pt x="1790" y="470"/>
                      </a:cubicBezTo>
                      <a:cubicBezTo>
                        <a:pt x="1536" y="470"/>
                        <a:pt x="1283" y="450"/>
                        <a:pt x="1033" y="412"/>
                      </a:cubicBezTo>
                      <a:cubicBezTo>
                        <a:pt x="979" y="403"/>
                        <a:pt x="927" y="398"/>
                        <a:pt x="875" y="398"/>
                      </a:cubicBezTo>
                      <a:cubicBezTo>
                        <a:pt x="526" y="398"/>
                        <a:pt x="224" y="593"/>
                        <a:pt x="104" y="893"/>
                      </a:cubicBezTo>
                      <a:cubicBezTo>
                        <a:pt x="1" y="1099"/>
                        <a:pt x="35" y="1306"/>
                        <a:pt x="104" y="1512"/>
                      </a:cubicBezTo>
                      <a:cubicBezTo>
                        <a:pt x="242" y="1684"/>
                        <a:pt x="414" y="1822"/>
                        <a:pt x="654" y="1890"/>
                      </a:cubicBezTo>
                      <a:cubicBezTo>
                        <a:pt x="1015" y="1959"/>
                        <a:pt x="1385" y="1994"/>
                        <a:pt x="1759" y="1994"/>
                      </a:cubicBezTo>
                      <a:cubicBezTo>
                        <a:pt x="2133" y="1994"/>
                        <a:pt x="2511" y="1959"/>
                        <a:pt x="2890" y="1890"/>
                      </a:cubicBezTo>
                      <a:cubicBezTo>
                        <a:pt x="3371" y="1822"/>
                        <a:pt x="3818" y="1718"/>
                        <a:pt x="4265" y="1546"/>
                      </a:cubicBezTo>
                      <a:cubicBezTo>
                        <a:pt x="4506" y="1443"/>
                        <a:pt x="4713" y="1237"/>
                        <a:pt x="4816" y="996"/>
                      </a:cubicBezTo>
                      <a:cubicBezTo>
                        <a:pt x="4885" y="824"/>
                        <a:pt x="4885" y="618"/>
                        <a:pt x="4816" y="412"/>
                      </a:cubicBezTo>
                      <a:cubicBezTo>
                        <a:pt x="4639" y="160"/>
                        <a:pt x="4353" y="0"/>
                        <a:pt x="40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8" name="Google Shape;878;p44"/>
              <p:cNvSpPr/>
              <p:nvPr/>
            </p:nvSpPr>
            <p:spPr>
              <a:xfrm>
                <a:off x="5948375" y="3738575"/>
                <a:ext cx="33325" cy="595300"/>
              </a:xfrm>
              <a:custGeom>
                <a:avLst/>
                <a:gdLst/>
                <a:ahLst/>
                <a:cxnLst/>
                <a:rect l="l" t="t" r="r" b="b"/>
                <a:pathLst>
                  <a:path w="1333" h="23812" extrusionOk="0">
                    <a:moveTo>
                      <a:pt x="0" y="23812"/>
                    </a:moveTo>
                    <a:cubicBezTo>
                      <a:pt x="64" y="21240"/>
                      <a:pt x="159" y="12351"/>
                      <a:pt x="381" y="8382"/>
                    </a:cubicBezTo>
                    <a:cubicBezTo>
                      <a:pt x="603" y="4413"/>
                      <a:pt x="1174" y="1397"/>
                      <a:pt x="1333" y="0"/>
                    </a:cubicBezTo>
                  </a:path>
                </a:pathLst>
              </a:custGeom>
              <a:noFill/>
              <a:ln w="28575" cap="flat" cmpd="sng">
                <a:solidFill>
                  <a:schemeClr val="lt2"/>
                </a:solidFill>
                <a:prstDash val="solid"/>
                <a:round/>
                <a:headEnd type="none" w="med" len="med"/>
                <a:tailEnd type="none" w="med" len="med"/>
              </a:ln>
            </p:spPr>
          </p:sp>
          <p:sp>
            <p:nvSpPr>
              <p:cNvPr id="879" name="Google Shape;879;p44"/>
              <p:cNvSpPr/>
              <p:nvPr/>
            </p:nvSpPr>
            <p:spPr>
              <a:xfrm>
                <a:off x="7610475" y="3762375"/>
                <a:ext cx="57150" cy="571500"/>
              </a:xfrm>
              <a:custGeom>
                <a:avLst/>
                <a:gdLst/>
                <a:ahLst/>
                <a:cxnLst/>
                <a:rect l="l" t="t" r="r" b="b"/>
                <a:pathLst>
                  <a:path w="2286" h="22860" extrusionOk="0">
                    <a:moveTo>
                      <a:pt x="2286" y="22860"/>
                    </a:moveTo>
                    <a:cubicBezTo>
                      <a:pt x="2032" y="20288"/>
                      <a:pt x="1143" y="11240"/>
                      <a:pt x="762" y="7430"/>
                    </a:cubicBezTo>
                    <a:cubicBezTo>
                      <a:pt x="381" y="3620"/>
                      <a:pt x="127" y="1238"/>
                      <a:pt x="0" y="0"/>
                    </a:cubicBezTo>
                  </a:path>
                </a:pathLst>
              </a:custGeom>
              <a:noFill/>
              <a:ln w="28575" cap="flat" cmpd="sng">
                <a:solidFill>
                  <a:schemeClr val="lt2"/>
                </a:solidFill>
                <a:prstDash val="solid"/>
                <a:round/>
                <a:headEnd type="none" w="med" len="med"/>
                <a:tailEnd type="none" w="med" len="med"/>
              </a:ln>
            </p:spPr>
          </p:sp>
        </p:grpSp>
      </p:grpSp>
      <p:sp>
        <p:nvSpPr>
          <p:cNvPr id="2" name="مستطيل 1"/>
          <p:cNvSpPr/>
          <p:nvPr/>
        </p:nvSpPr>
        <p:spPr>
          <a:xfrm>
            <a:off x="147726" y="2357022"/>
            <a:ext cx="7979156" cy="981423"/>
          </a:xfrm>
          <a:prstGeom prst="rect">
            <a:avLst/>
          </a:prstGeom>
        </p:spPr>
        <p:txBody>
          <a:bodyPr wrap="square">
            <a:spAutoFit/>
          </a:bodyPr>
          <a:lstStyle/>
          <a:p>
            <a:pPr algn="just">
              <a:lnSpc>
                <a:spcPct val="107000"/>
              </a:lnSpc>
              <a:spcAft>
                <a:spcPts val="800"/>
              </a:spcAft>
            </a:pPr>
            <a:r>
              <a:rPr lang="en-US" sz="1800" b="1" dirty="0">
                <a:solidFill>
                  <a:schemeClr val="dk1"/>
                </a:solidFill>
                <a:latin typeface="Cairo"/>
                <a:ea typeface="Cairo"/>
                <a:cs typeface="Cairo"/>
                <a:sym typeface="Cairo"/>
              </a:rPr>
              <a:t>Diabetes was first documented by the Egyptians and is characterised by weight loss and polyuria. However, it was the Greek physician Aertaeus who coined the term diabetes mellitus </a:t>
            </a:r>
            <a:r>
              <a:rPr lang="en-US" sz="1800" b="1" dirty="0" smtClean="0">
                <a:solidFill>
                  <a:schemeClr val="dk1"/>
                </a:solidFill>
                <a:latin typeface="Cairo"/>
                <a:ea typeface="Cairo"/>
                <a:cs typeface="Cairo"/>
                <a:sym typeface="Cairo"/>
              </a:rPr>
              <a:t>(DM</a:t>
            </a:r>
            <a:r>
              <a:rPr lang="en-US" sz="1800" b="1" dirty="0">
                <a:solidFill>
                  <a:schemeClr val="dk1"/>
                </a:solidFill>
                <a:latin typeface="Cairo"/>
                <a:ea typeface="Cairo"/>
                <a:cs typeface="Cairo"/>
                <a:sym typeface="Cairo"/>
              </a:rPr>
              <a:t>). </a:t>
            </a:r>
          </a:p>
        </p:txBody>
      </p:sp>
      <p:sp>
        <p:nvSpPr>
          <p:cNvPr id="3" name="مستطيل 2"/>
          <p:cNvSpPr/>
          <p:nvPr/>
        </p:nvSpPr>
        <p:spPr>
          <a:xfrm>
            <a:off x="160259" y="3337339"/>
            <a:ext cx="7957546" cy="1277786"/>
          </a:xfrm>
          <a:prstGeom prst="rect">
            <a:avLst/>
          </a:prstGeom>
        </p:spPr>
        <p:txBody>
          <a:bodyPr wrap="square">
            <a:spAutoFit/>
          </a:bodyPr>
          <a:lstStyle/>
          <a:p>
            <a:pPr algn="just">
              <a:lnSpc>
                <a:spcPct val="107000"/>
              </a:lnSpc>
              <a:spcAft>
                <a:spcPts val="800"/>
              </a:spcAft>
            </a:pPr>
            <a:r>
              <a:rPr lang="en-US" sz="1800" b="1" dirty="0">
                <a:solidFill>
                  <a:schemeClr val="dk1"/>
                </a:solidFill>
                <a:latin typeface="Cairo"/>
                <a:ea typeface="Cairo"/>
                <a:cs typeface="Cairo"/>
                <a:sym typeface="Cairo"/>
              </a:rPr>
              <a:t>In Greek, diabetes means "to pass through" and mellitus is the Latin word for honey (referring to sweetness). Diabetes is an important cause of prolonged ill health and premature mortality, and claims more lives per year than HIV-AIDS with nearly </a:t>
            </a:r>
            <a:r>
              <a:rPr lang="en-US" sz="1800" b="1" dirty="0">
                <a:solidFill>
                  <a:srgbClr val="FF0000"/>
                </a:solidFill>
                <a:latin typeface="Cairo"/>
                <a:ea typeface="Cairo"/>
                <a:cs typeface="Cairo"/>
                <a:sym typeface="Cairo"/>
              </a:rPr>
              <a:t>1</a:t>
            </a:r>
            <a:r>
              <a:rPr lang="en-US" sz="1800" b="1" dirty="0">
                <a:solidFill>
                  <a:schemeClr val="dk1"/>
                </a:solidFill>
                <a:latin typeface="Cairo"/>
                <a:ea typeface="Cairo"/>
                <a:cs typeface="Cairo"/>
                <a:sym typeface="Cairo"/>
              </a:rPr>
              <a:t> death every </a:t>
            </a:r>
            <a:r>
              <a:rPr lang="en-US" sz="1800" b="1" dirty="0">
                <a:solidFill>
                  <a:srgbClr val="FF0000"/>
                </a:solidFill>
                <a:latin typeface="Cairo"/>
                <a:ea typeface="Cairo"/>
                <a:cs typeface="Cairo"/>
                <a:sym typeface="Cairo"/>
              </a:rPr>
              <a:t>10</a:t>
            </a:r>
            <a:r>
              <a:rPr lang="en-US" sz="1800" b="1" dirty="0">
                <a:solidFill>
                  <a:schemeClr val="dk1"/>
                </a:solidFill>
                <a:latin typeface="Cairo"/>
                <a:ea typeface="Cairo"/>
                <a:cs typeface="Cairo"/>
                <a:sym typeface="Cairo"/>
              </a:rPr>
              <a:t> seconds </a:t>
            </a:r>
            <a:r>
              <a:rPr lang="en-US" sz="1800" b="1" dirty="0" smtClean="0">
                <a:solidFill>
                  <a:schemeClr val="dk1"/>
                </a:solidFill>
                <a:latin typeface="Cairo"/>
                <a:ea typeface="Cairo"/>
                <a:cs typeface="Cairo"/>
                <a:sym typeface="Cairo"/>
              </a:rPr>
              <a:t>.</a:t>
            </a:r>
            <a:endParaRPr lang="en-US" sz="1800" b="1" dirty="0">
              <a:solidFill>
                <a:schemeClr val="dk1"/>
              </a:solidFill>
              <a:latin typeface="Cairo"/>
              <a:ea typeface="Cairo"/>
              <a:cs typeface="Cairo"/>
              <a:sym typeface="Cairo"/>
            </a:endParaRPr>
          </a:p>
        </p:txBody>
      </p:sp>
      <p:sp>
        <p:nvSpPr>
          <p:cNvPr id="57" name="مربع نص 56"/>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3</a:t>
            </a:r>
            <a:endParaRPr lang="ar-LY" sz="2000" b="1" dirty="0">
              <a:solidFill>
                <a:schemeClr val="accent6"/>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828">
                                            <p:txEl>
                                              <p:pRg st="0" end="0"/>
                                            </p:txEl>
                                          </p:spTgt>
                                        </p:tgtEl>
                                        <p:attrNameLst>
                                          <p:attrName>style.visibility</p:attrName>
                                        </p:attrNameLst>
                                      </p:cBhvr>
                                      <p:to>
                                        <p:strVal val="visible"/>
                                      </p:to>
                                    </p:set>
                                    <p:animEffect transition="in" filter="fade">
                                      <p:cBhvr>
                                        <p:cTn id="11" dur="1000"/>
                                        <p:tgtEl>
                                          <p:spTgt spid="828">
                                            <p:txEl>
                                              <p:pRg st="0" end="0"/>
                                            </p:txEl>
                                          </p:spTgt>
                                        </p:tgtEl>
                                      </p:cBhvr>
                                    </p:animEffect>
                                    <p:anim calcmode="lin" valueType="num">
                                      <p:cBhvr>
                                        <p:cTn id="12" dur="1000" fill="hold"/>
                                        <p:tgtEl>
                                          <p:spTgt spid="828">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82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 grpId="0"/>
      <p:bldP spid="828" grpId="0" build="p"/>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9" name="Google Shape;639;p42"/>
          <p:cNvSpPr txBox="1">
            <a:spLocks noGrp="1"/>
          </p:cNvSpPr>
          <p:nvPr>
            <p:ph type="subTitle" idx="1"/>
          </p:nvPr>
        </p:nvSpPr>
        <p:spPr>
          <a:xfrm>
            <a:off x="291799" y="1472896"/>
            <a:ext cx="4343997" cy="543600"/>
          </a:xfrm>
          <a:prstGeom prst="rect">
            <a:avLst/>
          </a:prstGeom>
        </p:spPr>
        <p:txBody>
          <a:bodyPr spcFirstLastPara="1" wrap="square" lIns="91425" tIns="91425" rIns="91425" bIns="91425" anchor="ctr" anchorCtr="0">
            <a:noAutofit/>
          </a:bodyPr>
          <a:lstStyle/>
          <a:p>
            <a:pPr marL="0" indent="0"/>
            <a:r>
              <a:rPr lang="en-US" sz="2400" dirty="0" smtClean="0"/>
              <a:t> </a:t>
            </a:r>
            <a:r>
              <a:rPr lang="en-US" sz="2500" b="1" dirty="0" smtClean="0"/>
              <a:t>TO DEFINE DIABETES AND THE MAIN TYPES </a:t>
            </a:r>
            <a:r>
              <a:rPr lang="en-US" sz="2400" dirty="0" smtClean="0"/>
              <a:t>.</a:t>
            </a:r>
            <a:endParaRPr lang="en-US" sz="2400" dirty="0"/>
          </a:p>
          <a:p>
            <a:pPr marL="0" lvl="0" indent="0" algn="ctr" rtl="0">
              <a:spcBef>
                <a:spcPts val="0"/>
              </a:spcBef>
              <a:spcAft>
                <a:spcPts val="0"/>
              </a:spcAft>
              <a:buNone/>
            </a:pPr>
            <a:endParaRPr dirty="0"/>
          </a:p>
        </p:txBody>
      </p:sp>
      <p:sp>
        <p:nvSpPr>
          <p:cNvPr id="640" name="Google Shape;640;p42"/>
          <p:cNvSpPr txBox="1">
            <a:spLocks noGrp="1"/>
          </p:cNvSpPr>
          <p:nvPr>
            <p:ph type="title" idx="2"/>
          </p:nvPr>
        </p:nvSpPr>
        <p:spPr>
          <a:xfrm>
            <a:off x="2227771" y="678799"/>
            <a:ext cx="914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641" name="Google Shape;641;p42"/>
          <p:cNvSpPr txBox="1">
            <a:spLocks noGrp="1"/>
          </p:cNvSpPr>
          <p:nvPr>
            <p:ph type="title" idx="3"/>
          </p:nvPr>
        </p:nvSpPr>
        <p:spPr>
          <a:xfrm>
            <a:off x="5251125" y="1262943"/>
            <a:ext cx="3964596" cy="378000"/>
          </a:xfrm>
          <a:prstGeom prst="rect">
            <a:avLst/>
          </a:prstGeom>
        </p:spPr>
        <p:txBody>
          <a:bodyPr spcFirstLastPara="1" wrap="square" lIns="91425" tIns="91425" rIns="91425" bIns="91425" anchor="ctr" anchorCtr="0">
            <a:noAutofit/>
          </a:bodyPr>
          <a:lstStyle/>
          <a:p>
            <a:pPr lvl="0"/>
            <a:r>
              <a:rPr lang="en" b="1" dirty="0">
                <a:solidFill>
                  <a:schemeClr val="dk1"/>
                </a:solidFill>
                <a:latin typeface="Cairo"/>
                <a:ea typeface="Cairo"/>
                <a:cs typeface="Cairo"/>
                <a:sym typeface="Cairo"/>
              </a:rPr>
              <a:t>SYMPTOMS OF DIABETES</a:t>
            </a:r>
            <a:endParaRPr b="1" dirty="0">
              <a:solidFill>
                <a:schemeClr val="dk1"/>
              </a:solidFill>
              <a:latin typeface="Cairo"/>
              <a:ea typeface="Cairo"/>
              <a:cs typeface="Cairo"/>
              <a:sym typeface="Cairo"/>
            </a:endParaRPr>
          </a:p>
        </p:txBody>
      </p:sp>
      <p:sp>
        <p:nvSpPr>
          <p:cNvPr id="642" name="Google Shape;642;p42"/>
          <p:cNvSpPr txBox="1">
            <a:spLocks noGrp="1"/>
          </p:cNvSpPr>
          <p:nvPr>
            <p:ph type="title" idx="4"/>
          </p:nvPr>
        </p:nvSpPr>
        <p:spPr>
          <a:xfrm>
            <a:off x="6142477" y="681596"/>
            <a:ext cx="914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644" name="Google Shape;644;p42"/>
          <p:cNvSpPr txBox="1">
            <a:spLocks noGrp="1"/>
          </p:cNvSpPr>
          <p:nvPr>
            <p:ph type="title" idx="6"/>
          </p:nvPr>
        </p:nvSpPr>
        <p:spPr>
          <a:xfrm>
            <a:off x="600210" y="2596031"/>
            <a:ext cx="4275773" cy="378000"/>
          </a:xfrm>
          <a:prstGeom prst="rect">
            <a:avLst/>
          </a:prstGeom>
        </p:spPr>
        <p:txBody>
          <a:bodyPr spcFirstLastPara="1" wrap="square" lIns="91425" tIns="91425" rIns="91425" bIns="91425" anchor="ctr" anchorCtr="0">
            <a:noAutofit/>
          </a:bodyPr>
          <a:lstStyle/>
          <a:p>
            <a:pPr lvl="0"/>
            <a:r>
              <a:rPr lang="en-US" b="1" dirty="0">
                <a:solidFill>
                  <a:schemeClr val="dk1"/>
                </a:solidFill>
                <a:latin typeface="Cairo"/>
                <a:ea typeface="Cairo"/>
                <a:cs typeface="Cairo"/>
                <a:sym typeface="Cairo"/>
              </a:rPr>
              <a:t>DIAGNOSIS OF DIABETES</a:t>
            </a:r>
            <a:endParaRPr b="1" dirty="0">
              <a:solidFill>
                <a:schemeClr val="dk1"/>
              </a:solidFill>
              <a:latin typeface="Cairo"/>
              <a:ea typeface="Cairo"/>
              <a:cs typeface="Cairo"/>
              <a:sym typeface="Cairo"/>
            </a:endParaRPr>
          </a:p>
        </p:txBody>
      </p:sp>
      <p:sp>
        <p:nvSpPr>
          <p:cNvPr id="645" name="Google Shape;645;p42"/>
          <p:cNvSpPr txBox="1">
            <a:spLocks noGrp="1"/>
          </p:cNvSpPr>
          <p:nvPr>
            <p:ph type="title" idx="7"/>
          </p:nvPr>
        </p:nvSpPr>
        <p:spPr>
          <a:xfrm>
            <a:off x="2214715" y="2059578"/>
            <a:ext cx="914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648" name="Google Shape;648;p42"/>
          <p:cNvSpPr txBox="1">
            <a:spLocks noGrp="1"/>
          </p:cNvSpPr>
          <p:nvPr>
            <p:ph type="title" idx="13"/>
          </p:nvPr>
        </p:nvSpPr>
        <p:spPr>
          <a:xfrm>
            <a:off x="6142477" y="2022577"/>
            <a:ext cx="914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650" name="Google Shape;650;p42"/>
          <p:cNvSpPr txBox="1">
            <a:spLocks noGrp="1"/>
          </p:cNvSpPr>
          <p:nvPr>
            <p:ph type="title" idx="15"/>
          </p:nvPr>
        </p:nvSpPr>
        <p:spPr>
          <a:xfrm>
            <a:off x="600210" y="75687"/>
            <a:ext cx="7721400" cy="81767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O</a:t>
            </a:r>
            <a:r>
              <a:rPr lang="en" dirty="0" smtClean="0"/>
              <a:t>bjectives </a:t>
            </a:r>
            <a:endParaRPr dirty="0"/>
          </a:p>
        </p:txBody>
      </p:sp>
      <p:sp>
        <p:nvSpPr>
          <p:cNvPr id="15" name="مربع نص 14"/>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4</a:t>
            </a:r>
            <a:endParaRPr lang="ar-LY" sz="2000" b="1" dirty="0">
              <a:solidFill>
                <a:schemeClr val="accent6"/>
              </a:solidFill>
            </a:endParaRPr>
          </a:p>
        </p:txBody>
      </p:sp>
      <p:sp>
        <p:nvSpPr>
          <p:cNvPr id="2" name="مستطيل 1"/>
          <p:cNvSpPr/>
          <p:nvPr/>
        </p:nvSpPr>
        <p:spPr>
          <a:xfrm>
            <a:off x="4880718" y="2577171"/>
            <a:ext cx="3998210" cy="477054"/>
          </a:xfrm>
          <a:prstGeom prst="rect">
            <a:avLst/>
          </a:prstGeom>
        </p:spPr>
        <p:txBody>
          <a:bodyPr wrap="none">
            <a:spAutoFit/>
          </a:bodyPr>
          <a:lstStyle/>
          <a:p>
            <a:r>
              <a:rPr lang="en" sz="2500" b="1" dirty="0">
                <a:solidFill>
                  <a:schemeClr val="dk1"/>
                </a:solidFill>
                <a:latin typeface="Cairo"/>
                <a:ea typeface="Cairo"/>
                <a:cs typeface="Cairo"/>
                <a:sym typeface="Bungee"/>
              </a:rPr>
              <a:t>THE EFFECTS OF DIABETES </a:t>
            </a:r>
            <a:endParaRPr lang="ar-LY" sz="2500" b="1" dirty="0">
              <a:solidFill>
                <a:schemeClr val="dk1"/>
              </a:solidFill>
              <a:latin typeface="Cairo"/>
              <a:ea typeface="Cairo"/>
              <a:cs typeface="Cairo"/>
              <a:sym typeface="Bungee"/>
            </a:endParaRPr>
          </a:p>
        </p:txBody>
      </p:sp>
      <p:sp>
        <p:nvSpPr>
          <p:cNvPr id="19" name="Google Shape;648;p42"/>
          <p:cNvSpPr txBox="1">
            <a:spLocks noGrp="1"/>
          </p:cNvSpPr>
          <p:nvPr>
            <p:ph type="title" idx="13"/>
          </p:nvPr>
        </p:nvSpPr>
        <p:spPr>
          <a:xfrm>
            <a:off x="2214715" y="3295084"/>
            <a:ext cx="914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05</a:t>
            </a:r>
            <a:endParaRPr dirty="0"/>
          </a:p>
        </p:txBody>
      </p:sp>
      <p:sp>
        <p:nvSpPr>
          <p:cNvPr id="20" name="Google Shape;648;p42"/>
          <p:cNvSpPr txBox="1">
            <a:spLocks noGrp="1"/>
          </p:cNvSpPr>
          <p:nvPr>
            <p:ph type="title" idx="13"/>
          </p:nvPr>
        </p:nvSpPr>
        <p:spPr>
          <a:xfrm>
            <a:off x="6192379" y="3304908"/>
            <a:ext cx="914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06</a:t>
            </a:r>
            <a:endParaRPr dirty="0"/>
          </a:p>
        </p:txBody>
      </p:sp>
      <p:sp>
        <p:nvSpPr>
          <p:cNvPr id="5" name="مستطيل 4"/>
          <p:cNvSpPr/>
          <p:nvPr/>
        </p:nvSpPr>
        <p:spPr>
          <a:xfrm>
            <a:off x="403323" y="3834058"/>
            <a:ext cx="4847802" cy="477054"/>
          </a:xfrm>
          <a:prstGeom prst="rect">
            <a:avLst/>
          </a:prstGeom>
        </p:spPr>
        <p:txBody>
          <a:bodyPr wrap="none">
            <a:spAutoFit/>
          </a:bodyPr>
          <a:lstStyle/>
          <a:p>
            <a:r>
              <a:rPr lang="en-US" sz="2500" b="1" dirty="0" smtClean="0">
                <a:solidFill>
                  <a:schemeClr val="accent5"/>
                </a:solidFill>
              </a:rPr>
              <a:t>TREATMENT OF THE CHOICE </a:t>
            </a:r>
            <a:endParaRPr lang="ar-LY" sz="2500" b="1" dirty="0"/>
          </a:p>
        </p:txBody>
      </p:sp>
      <p:sp>
        <p:nvSpPr>
          <p:cNvPr id="6" name="مستطيل 5"/>
          <p:cNvSpPr/>
          <p:nvPr/>
        </p:nvSpPr>
        <p:spPr>
          <a:xfrm>
            <a:off x="5202257" y="3859459"/>
            <a:ext cx="4062331" cy="477054"/>
          </a:xfrm>
          <a:prstGeom prst="rect">
            <a:avLst/>
          </a:prstGeom>
        </p:spPr>
        <p:txBody>
          <a:bodyPr wrap="none">
            <a:spAutoFit/>
          </a:bodyPr>
          <a:lstStyle/>
          <a:p>
            <a:r>
              <a:rPr lang="en-US" sz="2500" b="1" dirty="0" smtClean="0">
                <a:solidFill>
                  <a:schemeClr val="accent5"/>
                </a:solidFill>
              </a:rPr>
              <a:t>PREVENTING DIABETES </a:t>
            </a:r>
            <a:endParaRPr lang="ar-LY" sz="2500" b="1" dirty="0">
              <a:solidFill>
                <a:schemeClr val="accent5"/>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50"/>
                                        </p:tgtEl>
                                        <p:attrNameLst>
                                          <p:attrName>style.visibility</p:attrName>
                                        </p:attrNameLst>
                                      </p:cBhvr>
                                      <p:to>
                                        <p:strVal val="visible"/>
                                      </p:to>
                                    </p:set>
                                    <p:animEffect transition="in" filter="fade">
                                      <p:cBhvr>
                                        <p:cTn id="7" dur="1000"/>
                                        <p:tgtEl>
                                          <p:spTgt spid="650"/>
                                        </p:tgtEl>
                                      </p:cBhvr>
                                    </p:animEffect>
                                    <p:anim calcmode="lin" valueType="num">
                                      <p:cBhvr>
                                        <p:cTn id="8" dur="1000" fill="hold"/>
                                        <p:tgtEl>
                                          <p:spTgt spid="650"/>
                                        </p:tgtEl>
                                        <p:attrNameLst>
                                          <p:attrName>ppt_x</p:attrName>
                                        </p:attrNameLst>
                                      </p:cBhvr>
                                      <p:tavLst>
                                        <p:tav tm="0">
                                          <p:val>
                                            <p:strVal val="#ppt_x"/>
                                          </p:val>
                                        </p:tav>
                                        <p:tav tm="100000">
                                          <p:val>
                                            <p:strVal val="#ppt_x"/>
                                          </p:val>
                                        </p:tav>
                                      </p:tavLst>
                                    </p:anim>
                                    <p:anim calcmode="lin" valueType="num">
                                      <p:cBhvr>
                                        <p:cTn id="9" dur="1000" fill="hold"/>
                                        <p:tgtEl>
                                          <p:spTgt spid="6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40"/>
                                        </p:tgtEl>
                                        <p:attrNameLst>
                                          <p:attrName>style.visibility</p:attrName>
                                        </p:attrNameLst>
                                      </p:cBhvr>
                                      <p:to>
                                        <p:strVal val="visible"/>
                                      </p:to>
                                    </p:set>
                                    <p:animEffect transition="in" filter="wipe(down)">
                                      <p:cBhvr>
                                        <p:cTn id="14" dur="500"/>
                                        <p:tgtEl>
                                          <p:spTgt spid="640"/>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639">
                                            <p:txEl>
                                              <p:pRg st="0" end="0"/>
                                            </p:txEl>
                                          </p:spTgt>
                                        </p:tgtEl>
                                        <p:attrNameLst>
                                          <p:attrName>style.visibility</p:attrName>
                                        </p:attrNameLst>
                                      </p:cBhvr>
                                      <p:to>
                                        <p:strVal val="visible"/>
                                      </p:to>
                                    </p:set>
                                    <p:animEffect transition="in" filter="circle(in)">
                                      <p:cBhvr>
                                        <p:cTn id="19" dur="2000"/>
                                        <p:tgtEl>
                                          <p:spTgt spid="639">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42"/>
                                        </p:tgtEl>
                                        <p:attrNameLst>
                                          <p:attrName>style.visibility</p:attrName>
                                        </p:attrNameLst>
                                      </p:cBhvr>
                                      <p:to>
                                        <p:strVal val="visible"/>
                                      </p:to>
                                    </p:set>
                                    <p:anim calcmode="lin" valueType="num">
                                      <p:cBhvr additive="base">
                                        <p:cTn id="24" dur="500" fill="hold"/>
                                        <p:tgtEl>
                                          <p:spTgt spid="642"/>
                                        </p:tgtEl>
                                        <p:attrNameLst>
                                          <p:attrName>ppt_x</p:attrName>
                                        </p:attrNameLst>
                                      </p:cBhvr>
                                      <p:tavLst>
                                        <p:tav tm="0">
                                          <p:val>
                                            <p:strVal val="#ppt_x"/>
                                          </p:val>
                                        </p:tav>
                                        <p:tav tm="100000">
                                          <p:val>
                                            <p:strVal val="#ppt_x"/>
                                          </p:val>
                                        </p:tav>
                                      </p:tavLst>
                                    </p:anim>
                                    <p:anim calcmode="lin" valueType="num">
                                      <p:cBhvr additive="base">
                                        <p:cTn id="25" dur="500" fill="hold"/>
                                        <p:tgtEl>
                                          <p:spTgt spid="64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641"/>
                                        </p:tgtEl>
                                        <p:attrNameLst>
                                          <p:attrName>style.visibility</p:attrName>
                                        </p:attrNameLst>
                                      </p:cBhvr>
                                      <p:to>
                                        <p:strVal val="visible"/>
                                      </p:to>
                                    </p:set>
                                    <p:animEffect transition="in" filter="circle(in)">
                                      <p:cBhvr>
                                        <p:cTn id="30" dur="2000"/>
                                        <p:tgtEl>
                                          <p:spTgt spid="64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45"/>
                                        </p:tgtEl>
                                        <p:attrNameLst>
                                          <p:attrName>style.visibility</p:attrName>
                                        </p:attrNameLst>
                                      </p:cBhvr>
                                      <p:to>
                                        <p:strVal val="visible"/>
                                      </p:to>
                                    </p:set>
                                    <p:anim calcmode="lin" valueType="num">
                                      <p:cBhvr additive="base">
                                        <p:cTn id="35" dur="500" fill="hold"/>
                                        <p:tgtEl>
                                          <p:spTgt spid="645"/>
                                        </p:tgtEl>
                                        <p:attrNameLst>
                                          <p:attrName>ppt_x</p:attrName>
                                        </p:attrNameLst>
                                      </p:cBhvr>
                                      <p:tavLst>
                                        <p:tav tm="0">
                                          <p:val>
                                            <p:strVal val="#ppt_x"/>
                                          </p:val>
                                        </p:tav>
                                        <p:tav tm="100000">
                                          <p:val>
                                            <p:strVal val="#ppt_x"/>
                                          </p:val>
                                        </p:tav>
                                      </p:tavLst>
                                    </p:anim>
                                    <p:anim calcmode="lin" valueType="num">
                                      <p:cBhvr additive="base">
                                        <p:cTn id="36" dur="500" fill="hold"/>
                                        <p:tgtEl>
                                          <p:spTgt spid="64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44"/>
                                        </p:tgtEl>
                                        <p:attrNameLst>
                                          <p:attrName>style.visibility</p:attrName>
                                        </p:attrNameLst>
                                      </p:cBhvr>
                                      <p:to>
                                        <p:strVal val="visible"/>
                                      </p:to>
                                    </p:set>
                                    <p:animEffect transition="in" filter="fade">
                                      <p:cBhvr>
                                        <p:cTn id="41" dur="500"/>
                                        <p:tgtEl>
                                          <p:spTgt spid="644"/>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648"/>
                                        </p:tgtEl>
                                        <p:attrNameLst>
                                          <p:attrName>style.visibility</p:attrName>
                                        </p:attrNameLst>
                                      </p:cBhvr>
                                      <p:to>
                                        <p:strVal val="visible"/>
                                      </p:to>
                                    </p:set>
                                    <p:anim calcmode="lin" valueType="num">
                                      <p:cBhvr additive="base">
                                        <p:cTn id="46" dur="500" fill="hold"/>
                                        <p:tgtEl>
                                          <p:spTgt spid="648"/>
                                        </p:tgtEl>
                                        <p:attrNameLst>
                                          <p:attrName>ppt_x</p:attrName>
                                        </p:attrNameLst>
                                      </p:cBhvr>
                                      <p:tavLst>
                                        <p:tav tm="0">
                                          <p:val>
                                            <p:strVal val="#ppt_x"/>
                                          </p:val>
                                        </p:tav>
                                        <p:tav tm="100000">
                                          <p:val>
                                            <p:strVal val="#ppt_x"/>
                                          </p:val>
                                        </p:tav>
                                      </p:tavLst>
                                    </p:anim>
                                    <p:anim calcmode="lin" valueType="num">
                                      <p:cBhvr additive="base">
                                        <p:cTn id="47" dur="500" fill="hold"/>
                                        <p:tgtEl>
                                          <p:spTgt spid="648"/>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barn(inVertical)">
                                      <p:cBhvr>
                                        <p:cTn id="52" dur="5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500"/>
                                        <p:tgtEl>
                                          <p:spTgt spid="5"/>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500" fill="hold"/>
                                        <p:tgtEl>
                                          <p:spTgt spid="20"/>
                                        </p:tgtEl>
                                        <p:attrNameLst>
                                          <p:attrName>ppt_x</p:attrName>
                                        </p:attrNameLst>
                                      </p:cBhvr>
                                      <p:tavLst>
                                        <p:tav tm="0">
                                          <p:val>
                                            <p:strVal val="#ppt_x"/>
                                          </p:val>
                                        </p:tav>
                                        <p:tav tm="100000">
                                          <p:val>
                                            <p:strVal val="#ppt_x"/>
                                          </p:val>
                                        </p:tav>
                                      </p:tavLst>
                                    </p:anim>
                                    <p:anim calcmode="lin" valueType="num">
                                      <p:cBhvr additive="base">
                                        <p:cTn id="6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9" grpId="0" build="p"/>
      <p:bldP spid="640" grpId="0"/>
      <p:bldP spid="641" grpId="0"/>
      <p:bldP spid="642" grpId="0"/>
      <p:bldP spid="644" grpId="0"/>
      <p:bldP spid="645" grpId="0"/>
      <p:bldP spid="648" grpId="0"/>
      <p:bldP spid="650" grpId="0"/>
      <p:bldP spid="2" grpId="0"/>
      <p:bldP spid="19" grpId="0"/>
      <p:bldP spid="20"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6" name="Google Shape;656;p43"/>
          <p:cNvSpPr txBox="1">
            <a:spLocks noGrp="1"/>
          </p:cNvSpPr>
          <p:nvPr>
            <p:ph type="title" idx="2"/>
          </p:nvPr>
        </p:nvSpPr>
        <p:spPr>
          <a:xfrm>
            <a:off x="881925" y="709175"/>
            <a:ext cx="15756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01</a:t>
            </a:r>
            <a:endParaRPr dirty="0"/>
          </a:p>
        </p:txBody>
      </p:sp>
      <p:grpSp>
        <p:nvGrpSpPr>
          <p:cNvPr id="658" name="Google Shape;658;p43"/>
          <p:cNvGrpSpPr/>
          <p:nvPr/>
        </p:nvGrpSpPr>
        <p:grpSpPr>
          <a:xfrm>
            <a:off x="6178391" y="663487"/>
            <a:ext cx="2682888" cy="4145649"/>
            <a:chOff x="2255125" y="1624875"/>
            <a:chExt cx="3114750" cy="3361650"/>
          </a:xfrm>
        </p:grpSpPr>
        <p:sp>
          <p:nvSpPr>
            <p:cNvPr id="659" name="Google Shape;659;p43"/>
            <p:cNvSpPr/>
            <p:nvPr/>
          </p:nvSpPr>
          <p:spPr>
            <a:xfrm>
              <a:off x="2299325" y="4042500"/>
              <a:ext cx="845625" cy="128450"/>
            </a:xfrm>
            <a:custGeom>
              <a:avLst/>
              <a:gdLst/>
              <a:ahLst/>
              <a:cxnLst/>
              <a:rect l="l" t="t" r="r" b="b"/>
              <a:pathLst>
                <a:path w="33825" h="5138" extrusionOk="0">
                  <a:moveTo>
                    <a:pt x="16912" y="1"/>
                  </a:moveTo>
                  <a:cubicBezTo>
                    <a:pt x="7572" y="1"/>
                    <a:pt x="0" y="1168"/>
                    <a:pt x="0" y="2569"/>
                  </a:cubicBezTo>
                  <a:cubicBezTo>
                    <a:pt x="0" y="4003"/>
                    <a:pt x="7572" y="5138"/>
                    <a:pt x="16912" y="5138"/>
                  </a:cubicBezTo>
                  <a:cubicBezTo>
                    <a:pt x="26252" y="5138"/>
                    <a:pt x="33824" y="4003"/>
                    <a:pt x="33824" y="2569"/>
                  </a:cubicBezTo>
                  <a:cubicBezTo>
                    <a:pt x="33824" y="1168"/>
                    <a:pt x="26252" y="1"/>
                    <a:pt x="169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3"/>
            <p:cNvSpPr/>
            <p:nvPr/>
          </p:nvSpPr>
          <p:spPr>
            <a:xfrm>
              <a:off x="3308375" y="3902400"/>
              <a:ext cx="1139175" cy="143475"/>
            </a:xfrm>
            <a:custGeom>
              <a:avLst/>
              <a:gdLst/>
              <a:ahLst/>
              <a:cxnLst/>
              <a:rect l="l" t="t" r="r" b="b"/>
              <a:pathLst>
                <a:path w="45567" h="5739" extrusionOk="0">
                  <a:moveTo>
                    <a:pt x="22783" y="1"/>
                  </a:moveTo>
                  <a:cubicBezTo>
                    <a:pt x="10207" y="1"/>
                    <a:pt x="0" y="1268"/>
                    <a:pt x="0" y="2869"/>
                  </a:cubicBezTo>
                  <a:cubicBezTo>
                    <a:pt x="0" y="4437"/>
                    <a:pt x="10207" y="5738"/>
                    <a:pt x="22783" y="5738"/>
                  </a:cubicBezTo>
                  <a:cubicBezTo>
                    <a:pt x="35359" y="5738"/>
                    <a:pt x="45566" y="4437"/>
                    <a:pt x="45566" y="2869"/>
                  </a:cubicBezTo>
                  <a:cubicBezTo>
                    <a:pt x="45566" y="1268"/>
                    <a:pt x="35359" y="1"/>
                    <a:pt x="227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3"/>
            <p:cNvSpPr/>
            <p:nvPr/>
          </p:nvSpPr>
          <p:spPr>
            <a:xfrm>
              <a:off x="4460025" y="4120900"/>
              <a:ext cx="550425" cy="115100"/>
            </a:xfrm>
            <a:custGeom>
              <a:avLst/>
              <a:gdLst/>
              <a:ahLst/>
              <a:cxnLst/>
              <a:rect l="l" t="t" r="r" b="b"/>
              <a:pathLst>
                <a:path w="22017" h="4604" extrusionOk="0">
                  <a:moveTo>
                    <a:pt x="11008" y="0"/>
                  </a:moveTo>
                  <a:cubicBezTo>
                    <a:pt x="4937" y="0"/>
                    <a:pt x="0" y="1034"/>
                    <a:pt x="0" y="2302"/>
                  </a:cubicBezTo>
                  <a:cubicBezTo>
                    <a:pt x="0" y="3569"/>
                    <a:pt x="4937" y="4603"/>
                    <a:pt x="11008" y="4603"/>
                  </a:cubicBezTo>
                  <a:cubicBezTo>
                    <a:pt x="17113" y="4603"/>
                    <a:pt x="22016" y="3569"/>
                    <a:pt x="22016" y="2302"/>
                  </a:cubicBezTo>
                  <a:cubicBezTo>
                    <a:pt x="22016" y="1034"/>
                    <a:pt x="17113" y="0"/>
                    <a:pt x="11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3"/>
            <p:cNvSpPr/>
            <p:nvPr/>
          </p:nvSpPr>
          <p:spPr>
            <a:xfrm>
              <a:off x="4973725" y="4240975"/>
              <a:ext cx="396150" cy="81750"/>
            </a:xfrm>
            <a:custGeom>
              <a:avLst/>
              <a:gdLst/>
              <a:ahLst/>
              <a:cxnLst/>
              <a:rect l="l" t="t" r="r" b="b"/>
              <a:pathLst>
                <a:path w="15846" h="3270" extrusionOk="0">
                  <a:moveTo>
                    <a:pt x="7939" y="1"/>
                  </a:moveTo>
                  <a:cubicBezTo>
                    <a:pt x="3570" y="1"/>
                    <a:pt x="0" y="734"/>
                    <a:pt x="0" y="1635"/>
                  </a:cubicBezTo>
                  <a:cubicBezTo>
                    <a:pt x="0" y="2536"/>
                    <a:pt x="3570" y="3270"/>
                    <a:pt x="7939" y="3270"/>
                  </a:cubicBezTo>
                  <a:cubicBezTo>
                    <a:pt x="12309" y="3270"/>
                    <a:pt x="15845" y="2536"/>
                    <a:pt x="15845" y="1635"/>
                  </a:cubicBezTo>
                  <a:cubicBezTo>
                    <a:pt x="15845" y="734"/>
                    <a:pt x="12309" y="1"/>
                    <a:pt x="79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3"/>
            <p:cNvSpPr/>
            <p:nvPr/>
          </p:nvSpPr>
          <p:spPr>
            <a:xfrm>
              <a:off x="3741175" y="4807225"/>
              <a:ext cx="1037425" cy="156800"/>
            </a:xfrm>
            <a:custGeom>
              <a:avLst/>
              <a:gdLst/>
              <a:ahLst/>
              <a:cxnLst/>
              <a:rect l="l" t="t" r="r" b="b"/>
              <a:pathLst>
                <a:path w="41497" h="6272" extrusionOk="0">
                  <a:moveTo>
                    <a:pt x="20749" y="0"/>
                  </a:moveTo>
                  <a:cubicBezTo>
                    <a:pt x="9307" y="0"/>
                    <a:pt x="1" y="1401"/>
                    <a:pt x="1" y="3136"/>
                  </a:cubicBezTo>
                  <a:cubicBezTo>
                    <a:pt x="1" y="4870"/>
                    <a:pt x="9307" y="6271"/>
                    <a:pt x="20749" y="6271"/>
                  </a:cubicBezTo>
                  <a:cubicBezTo>
                    <a:pt x="32190" y="6271"/>
                    <a:pt x="41497" y="4870"/>
                    <a:pt x="41497" y="3136"/>
                  </a:cubicBezTo>
                  <a:cubicBezTo>
                    <a:pt x="41497" y="1401"/>
                    <a:pt x="32190" y="0"/>
                    <a:pt x="20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3"/>
            <p:cNvSpPr/>
            <p:nvPr/>
          </p:nvSpPr>
          <p:spPr>
            <a:xfrm>
              <a:off x="2746300" y="4640425"/>
              <a:ext cx="990725" cy="232700"/>
            </a:xfrm>
            <a:custGeom>
              <a:avLst/>
              <a:gdLst/>
              <a:ahLst/>
              <a:cxnLst/>
              <a:rect l="l" t="t" r="r" b="b"/>
              <a:pathLst>
                <a:path w="39629" h="9308" extrusionOk="0">
                  <a:moveTo>
                    <a:pt x="19815" y="1"/>
                  </a:moveTo>
                  <a:cubicBezTo>
                    <a:pt x="8873" y="1"/>
                    <a:pt x="0" y="2102"/>
                    <a:pt x="0" y="4671"/>
                  </a:cubicBezTo>
                  <a:cubicBezTo>
                    <a:pt x="0" y="7239"/>
                    <a:pt x="8873" y="9307"/>
                    <a:pt x="19815" y="9307"/>
                  </a:cubicBezTo>
                  <a:cubicBezTo>
                    <a:pt x="30756" y="9307"/>
                    <a:pt x="39629" y="7239"/>
                    <a:pt x="39629" y="4671"/>
                  </a:cubicBezTo>
                  <a:cubicBezTo>
                    <a:pt x="39629" y="2102"/>
                    <a:pt x="30756" y="1"/>
                    <a:pt x="19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3"/>
            <p:cNvSpPr/>
            <p:nvPr/>
          </p:nvSpPr>
          <p:spPr>
            <a:xfrm>
              <a:off x="2947275" y="4357300"/>
              <a:ext cx="112600" cy="76100"/>
            </a:xfrm>
            <a:custGeom>
              <a:avLst/>
              <a:gdLst/>
              <a:ahLst/>
              <a:cxnLst/>
              <a:rect l="l" t="t" r="r" b="b"/>
              <a:pathLst>
                <a:path w="4504" h="3044" extrusionOk="0">
                  <a:moveTo>
                    <a:pt x="1120" y="0"/>
                  </a:moveTo>
                  <a:cubicBezTo>
                    <a:pt x="813" y="0"/>
                    <a:pt x="506" y="125"/>
                    <a:pt x="301" y="351"/>
                  </a:cubicBezTo>
                  <a:cubicBezTo>
                    <a:pt x="1" y="751"/>
                    <a:pt x="134" y="1319"/>
                    <a:pt x="568" y="1552"/>
                  </a:cubicBezTo>
                  <a:lnTo>
                    <a:pt x="2836" y="2886"/>
                  </a:lnTo>
                  <a:cubicBezTo>
                    <a:pt x="2903" y="2920"/>
                    <a:pt x="2969" y="2953"/>
                    <a:pt x="3036" y="2986"/>
                  </a:cubicBezTo>
                  <a:cubicBezTo>
                    <a:pt x="3150" y="3025"/>
                    <a:pt x="3270" y="3044"/>
                    <a:pt x="3390" y="3044"/>
                  </a:cubicBezTo>
                  <a:cubicBezTo>
                    <a:pt x="3690" y="3044"/>
                    <a:pt x="3989" y="2924"/>
                    <a:pt x="4204" y="2686"/>
                  </a:cubicBezTo>
                  <a:cubicBezTo>
                    <a:pt x="4504" y="2286"/>
                    <a:pt x="4370" y="1719"/>
                    <a:pt x="3937" y="1485"/>
                  </a:cubicBezTo>
                  <a:lnTo>
                    <a:pt x="1668" y="151"/>
                  </a:lnTo>
                  <a:cubicBezTo>
                    <a:pt x="1502" y="49"/>
                    <a:pt x="1311" y="0"/>
                    <a:pt x="112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3"/>
            <p:cNvSpPr/>
            <p:nvPr/>
          </p:nvSpPr>
          <p:spPr>
            <a:xfrm>
              <a:off x="3109050" y="4441100"/>
              <a:ext cx="95100" cy="66050"/>
            </a:xfrm>
            <a:custGeom>
              <a:avLst/>
              <a:gdLst/>
              <a:ahLst/>
              <a:cxnLst/>
              <a:rect l="l" t="t" r="r" b="b"/>
              <a:pathLst>
                <a:path w="3804" h="2642" extrusionOk="0">
                  <a:moveTo>
                    <a:pt x="1110" y="0"/>
                  </a:moveTo>
                  <a:cubicBezTo>
                    <a:pt x="804" y="0"/>
                    <a:pt x="508" y="120"/>
                    <a:pt x="301" y="368"/>
                  </a:cubicBezTo>
                  <a:cubicBezTo>
                    <a:pt x="1" y="769"/>
                    <a:pt x="134" y="1336"/>
                    <a:pt x="568" y="1569"/>
                  </a:cubicBezTo>
                  <a:lnTo>
                    <a:pt x="2169" y="2503"/>
                  </a:lnTo>
                  <a:cubicBezTo>
                    <a:pt x="2202" y="2536"/>
                    <a:pt x="2269" y="2536"/>
                    <a:pt x="2336" y="2570"/>
                  </a:cubicBezTo>
                  <a:cubicBezTo>
                    <a:pt x="2462" y="2619"/>
                    <a:pt x="2592" y="2642"/>
                    <a:pt x="2718" y="2642"/>
                  </a:cubicBezTo>
                  <a:cubicBezTo>
                    <a:pt x="3025" y="2642"/>
                    <a:pt x="3314" y="2506"/>
                    <a:pt x="3503" y="2270"/>
                  </a:cubicBezTo>
                  <a:cubicBezTo>
                    <a:pt x="3804" y="1869"/>
                    <a:pt x="3670" y="1302"/>
                    <a:pt x="3236" y="1069"/>
                  </a:cubicBezTo>
                  <a:lnTo>
                    <a:pt x="1669" y="135"/>
                  </a:lnTo>
                  <a:cubicBezTo>
                    <a:pt x="1491" y="46"/>
                    <a:pt x="1298" y="0"/>
                    <a:pt x="11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3"/>
            <p:cNvSpPr/>
            <p:nvPr/>
          </p:nvSpPr>
          <p:spPr>
            <a:xfrm>
              <a:off x="3199125" y="4617925"/>
              <a:ext cx="185150" cy="216825"/>
            </a:xfrm>
            <a:custGeom>
              <a:avLst/>
              <a:gdLst/>
              <a:ahLst/>
              <a:cxnLst/>
              <a:rect l="l" t="t" r="r" b="b"/>
              <a:pathLst>
                <a:path w="7406" h="8673" extrusionOk="0">
                  <a:moveTo>
                    <a:pt x="2302" y="0"/>
                  </a:moveTo>
                  <a:lnTo>
                    <a:pt x="0" y="7806"/>
                  </a:lnTo>
                  <a:cubicBezTo>
                    <a:pt x="1702" y="8073"/>
                    <a:pt x="3603" y="8406"/>
                    <a:pt x="5404" y="8673"/>
                  </a:cubicBezTo>
                  <a:lnTo>
                    <a:pt x="7406" y="1268"/>
                  </a:lnTo>
                  <a:cubicBezTo>
                    <a:pt x="5805" y="867"/>
                    <a:pt x="3770" y="300"/>
                    <a:pt x="23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3"/>
            <p:cNvSpPr/>
            <p:nvPr/>
          </p:nvSpPr>
          <p:spPr>
            <a:xfrm>
              <a:off x="2724625" y="4597950"/>
              <a:ext cx="127600" cy="60075"/>
            </a:xfrm>
            <a:custGeom>
              <a:avLst/>
              <a:gdLst/>
              <a:ahLst/>
              <a:cxnLst/>
              <a:rect l="l" t="t" r="r" b="b"/>
              <a:pathLst>
                <a:path w="5104" h="2403" extrusionOk="0">
                  <a:moveTo>
                    <a:pt x="1110" y="0"/>
                  </a:moveTo>
                  <a:cubicBezTo>
                    <a:pt x="662" y="0"/>
                    <a:pt x="240" y="279"/>
                    <a:pt x="100" y="699"/>
                  </a:cubicBezTo>
                  <a:cubicBezTo>
                    <a:pt x="0" y="1233"/>
                    <a:pt x="367" y="1733"/>
                    <a:pt x="867" y="1800"/>
                  </a:cubicBezTo>
                  <a:lnTo>
                    <a:pt x="3736" y="2367"/>
                  </a:lnTo>
                  <a:cubicBezTo>
                    <a:pt x="3836" y="2400"/>
                    <a:pt x="3903" y="2400"/>
                    <a:pt x="3970" y="2400"/>
                  </a:cubicBezTo>
                  <a:cubicBezTo>
                    <a:pt x="3993" y="2402"/>
                    <a:pt x="4017" y="2403"/>
                    <a:pt x="4040" y="2403"/>
                  </a:cubicBezTo>
                  <a:cubicBezTo>
                    <a:pt x="4477" y="2403"/>
                    <a:pt x="4845" y="2111"/>
                    <a:pt x="5004" y="1700"/>
                  </a:cubicBezTo>
                  <a:cubicBezTo>
                    <a:pt x="5104" y="1166"/>
                    <a:pt x="4737" y="666"/>
                    <a:pt x="4203" y="599"/>
                  </a:cubicBezTo>
                  <a:lnTo>
                    <a:pt x="1368" y="32"/>
                  </a:lnTo>
                  <a:cubicBezTo>
                    <a:pt x="1282" y="10"/>
                    <a:pt x="1195" y="0"/>
                    <a:pt x="11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3"/>
            <p:cNvSpPr/>
            <p:nvPr/>
          </p:nvSpPr>
          <p:spPr>
            <a:xfrm>
              <a:off x="2923100" y="4627125"/>
              <a:ext cx="105100" cy="55100"/>
            </a:xfrm>
            <a:custGeom>
              <a:avLst/>
              <a:gdLst/>
              <a:ahLst/>
              <a:cxnLst/>
              <a:rect l="l" t="t" r="r" b="b"/>
              <a:pathLst>
                <a:path w="4204" h="2204" extrusionOk="0">
                  <a:moveTo>
                    <a:pt x="1080" y="1"/>
                  </a:moveTo>
                  <a:cubicBezTo>
                    <a:pt x="640" y="1"/>
                    <a:pt x="240" y="284"/>
                    <a:pt x="100" y="733"/>
                  </a:cubicBezTo>
                  <a:cubicBezTo>
                    <a:pt x="0" y="1233"/>
                    <a:pt x="334" y="1734"/>
                    <a:pt x="867" y="1800"/>
                  </a:cubicBezTo>
                  <a:lnTo>
                    <a:pt x="2869" y="2201"/>
                  </a:lnTo>
                  <a:lnTo>
                    <a:pt x="3102" y="2201"/>
                  </a:lnTo>
                  <a:cubicBezTo>
                    <a:pt x="3126" y="2202"/>
                    <a:pt x="3150" y="2203"/>
                    <a:pt x="3173" y="2203"/>
                  </a:cubicBezTo>
                  <a:cubicBezTo>
                    <a:pt x="3609" y="2203"/>
                    <a:pt x="3976" y="1912"/>
                    <a:pt x="4103" y="1500"/>
                  </a:cubicBezTo>
                  <a:cubicBezTo>
                    <a:pt x="4203" y="966"/>
                    <a:pt x="3870" y="466"/>
                    <a:pt x="3336" y="433"/>
                  </a:cubicBezTo>
                  <a:lnTo>
                    <a:pt x="1334" y="32"/>
                  </a:lnTo>
                  <a:cubicBezTo>
                    <a:pt x="1249" y="11"/>
                    <a:pt x="1164" y="1"/>
                    <a:pt x="108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3"/>
            <p:cNvSpPr/>
            <p:nvPr/>
          </p:nvSpPr>
          <p:spPr>
            <a:xfrm>
              <a:off x="2820525" y="4294350"/>
              <a:ext cx="744725" cy="510400"/>
            </a:xfrm>
            <a:custGeom>
              <a:avLst/>
              <a:gdLst/>
              <a:ahLst/>
              <a:cxnLst/>
              <a:rect l="l" t="t" r="r" b="b"/>
              <a:pathLst>
                <a:path w="29789" h="20416" extrusionOk="0">
                  <a:moveTo>
                    <a:pt x="4904" y="0"/>
                  </a:moveTo>
                  <a:cubicBezTo>
                    <a:pt x="4904" y="0"/>
                    <a:pt x="1068" y="5638"/>
                    <a:pt x="0" y="6038"/>
                  </a:cubicBezTo>
                  <a:cubicBezTo>
                    <a:pt x="0" y="6038"/>
                    <a:pt x="2002" y="7306"/>
                    <a:pt x="4904" y="8974"/>
                  </a:cubicBezTo>
                  <a:cubicBezTo>
                    <a:pt x="8239" y="10975"/>
                    <a:pt x="12776" y="13644"/>
                    <a:pt x="16679" y="15778"/>
                  </a:cubicBezTo>
                  <a:cubicBezTo>
                    <a:pt x="20181" y="17680"/>
                    <a:pt x="24718" y="20182"/>
                    <a:pt x="25919" y="20415"/>
                  </a:cubicBezTo>
                  <a:cubicBezTo>
                    <a:pt x="25919" y="20415"/>
                    <a:pt x="29254" y="15445"/>
                    <a:pt x="29788" y="15245"/>
                  </a:cubicBezTo>
                  <a:cubicBezTo>
                    <a:pt x="29788" y="15245"/>
                    <a:pt x="25085" y="11742"/>
                    <a:pt x="21749" y="9641"/>
                  </a:cubicBezTo>
                  <a:cubicBezTo>
                    <a:pt x="20281" y="8707"/>
                    <a:pt x="19614" y="8440"/>
                    <a:pt x="17913" y="7539"/>
                  </a:cubicBezTo>
                  <a:cubicBezTo>
                    <a:pt x="15378" y="6138"/>
                    <a:pt x="13043" y="4537"/>
                    <a:pt x="9741" y="2802"/>
                  </a:cubicBezTo>
                  <a:cubicBezTo>
                    <a:pt x="6939" y="1301"/>
                    <a:pt x="4904" y="0"/>
                    <a:pt x="49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3"/>
            <p:cNvSpPr/>
            <p:nvPr/>
          </p:nvSpPr>
          <p:spPr>
            <a:xfrm>
              <a:off x="3237475" y="4535350"/>
              <a:ext cx="327775" cy="269400"/>
            </a:xfrm>
            <a:custGeom>
              <a:avLst/>
              <a:gdLst/>
              <a:ahLst/>
              <a:cxnLst/>
              <a:rect l="l" t="t" r="r" b="b"/>
              <a:pathLst>
                <a:path w="13111" h="10776" extrusionOk="0">
                  <a:moveTo>
                    <a:pt x="5071" y="1"/>
                  </a:moveTo>
                  <a:lnTo>
                    <a:pt x="1" y="6138"/>
                  </a:lnTo>
                  <a:cubicBezTo>
                    <a:pt x="3503" y="8040"/>
                    <a:pt x="8040" y="10542"/>
                    <a:pt x="9241" y="10775"/>
                  </a:cubicBezTo>
                  <a:cubicBezTo>
                    <a:pt x="9241" y="10775"/>
                    <a:pt x="12576" y="5805"/>
                    <a:pt x="13110" y="5605"/>
                  </a:cubicBezTo>
                  <a:cubicBezTo>
                    <a:pt x="13110" y="5605"/>
                    <a:pt x="8407" y="2102"/>
                    <a:pt x="50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3"/>
            <p:cNvSpPr/>
            <p:nvPr/>
          </p:nvSpPr>
          <p:spPr>
            <a:xfrm>
              <a:off x="3237475" y="4535350"/>
              <a:ext cx="225200" cy="212675"/>
            </a:xfrm>
            <a:custGeom>
              <a:avLst/>
              <a:gdLst/>
              <a:ahLst/>
              <a:cxnLst/>
              <a:rect l="l" t="t" r="r" b="b"/>
              <a:pathLst>
                <a:path w="9008" h="8507" extrusionOk="0">
                  <a:moveTo>
                    <a:pt x="5071" y="1"/>
                  </a:moveTo>
                  <a:lnTo>
                    <a:pt x="1" y="6138"/>
                  </a:lnTo>
                  <a:cubicBezTo>
                    <a:pt x="1368" y="6872"/>
                    <a:pt x="2903" y="7740"/>
                    <a:pt x="4371" y="8507"/>
                  </a:cubicBezTo>
                  <a:lnTo>
                    <a:pt x="9007" y="2636"/>
                  </a:lnTo>
                  <a:cubicBezTo>
                    <a:pt x="7806" y="1802"/>
                    <a:pt x="6205" y="735"/>
                    <a:pt x="50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3"/>
            <p:cNvSpPr/>
            <p:nvPr/>
          </p:nvSpPr>
          <p:spPr>
            <a:xfrm>
              <a:off x="2819675" y="4295175"/>
              <a:ext cx="262725" cy="233525"/>
            </a:xfrm>
            <a:custGeom>
              <a:avLst/>
              <a:gdLst/>
              <a:ahLst/>
              <a:cxnLst/>
              <a:rect l="l" t="t" r="r" b="b"/>
              <a:pathLst>
                <a:path w="10509" h="9341" extrusionOk="0">
                  <a:moveTo>
                    <a:pt x="4938" y="1"/>
                  </a:moveTo>
                  <a:cubicBezTo>
                    <a:pt x="4938" y="1"/>
                    <a:pt x="1068" y="5605"/>
                    <a:pt x="1" y="6005"/>
                  </a:cubicBezTo>
                  <a:cubicBezTo>
                    <a:pt x="1" y="6005"/>
                    <a:pt x="2669" y="7640"/>
                    <a:pt x="5572" y="9341"/>
                  </a:cubicBezTo>
                  <a:lnTo>
                    <a:pt x="10508" y="3170"/>
                  </a:lnTo>
                  <a:cubicBezTo>
                    <a:pt x="7673" y="1702"/>
                    <a:pt x="4938" y="1"/>
                    <a:pt x="49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3"/>
            <p:cNvSpPr/>
            <p:nvPr/>
          </p:nvSpPr>
          <p:spPr>
            <a:xfrm>
              <a:off x="2895575" y="4367350"/>
              <a:ext cx="111775" cy="76750"/>
            </a:xfrm>
            <a:custGeom>
              <a:avLst/>
              <a:gdLst/>
              <a:ahLst/>
              <a:cxnLst/>
              <a:rect l="l" t="t" r="r" b="b"/>
              <a:pathLst>
                <a:path w="4471" h="3070" extrusionOk="0">
                  <a:moveTo>
                    <a:pt x="1108" y="0"/>
                  </a:moveTo>
                  <a:cubicBezTo>
                    <a:pt x="807" y="0"/>
                    <a:pt x="509" y="133"/>
                    <a:pt x="301" y="383"/>
                  </a:cubicBezTo>
                  <a:cubicBezTo>
                    <a:pt x="0" y="750"/>
                    <a:pt x="100" y="1317"/>
                    <a:pt x="534" y="1550"/>
                  </a:cubicBezTo>
                  <a:lnTo>
                    <a:pt x="2836" y="2918"/>
                  </a:lnTo>
                  <a:cubicBezTo>
                    <a:pt x="2869" y="2951"/>
                    <a:pt x="2936" y="2985"/>
                    <a:pt x="3036" y="3018"/>
                  </a:cubicBezTo>
                  <a:cubicBezTo>
                    <a:pt x="3139" y="3053"/>
                    <a:pt x="3247" y="3069"/>
                    <a:pt x="3355" y="3069"/>
                  </a:cubicBezTo>
                  <a:cubicBezTo>
                    <a:pt x="3664" y="3069"/>
                    <a:pt x="3972" y="2932"/>
                    <a:pt x="4170" y="2684"/>
                  </a:cubicBezTo>
                  <a:cubicBezTo>
                    <a:pt x="4470" y="2318"/>
                    <a:pt x="4370" y="1750"/>
                    <a:pt x="3937" y="1517"/>
                  </a:cubicBezTo>
                  <a:lnTo>
                    <a:pt x="1635" y="149"/>
                  </a:lnTo>
                  <a:cubicBezTo>
                    <a:pt x="1472" y="49"/>
                    <a:pt x="1289" y="0"/>
                    <a:pt x="11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3"/>
            <p:cNvSpPr/>
            <p:nvPr/>
          </p:nvSpPr>
          <p:spPr>
            <a:xfrm>
              <a:off x="3057350" y="4451575"/>
              <a:ext cx="95100" cy="65900"/>
            </a:xfrm>
            <a:custGeom>
              <a:avLst/>
              <a:gdLst/>
              <a:ahLst/>
              <a:cxnLst/>
              <a:rect l="l" t="t" r="r" b="b"/>
              <a:pathLst>
                <a:path w="3804" h="2636" extrusionOk="0">
                  <a:moveTo>
                    <a:pt x="1108" y="0"/>
                  </a:moveTo>
                  <a:cubicBezTo>
                    <a:pt x="808" y="0"/>
                    <a:pt x="509" y="133"/>
                    <a:pt x="301" y="383"/>
                  </a:cubicBezTo>
                  <a:cubicBezTo>
                    <a:pt x="1" y="783"/>
                    <a:pt x="134" y="1350"/>
                    <a:pt x="568" y="1550"/>
                  </a:cubicBezTo>
                  <a:lnTo>
                    <a:pt x="2136" y="2484"/>
                  </a:lnTo>
                  <a:cubicBezTo>
                    <a:pt x="2202" y="2518"/>
                    <a:pt x="2269" y="2551"/>
                    <a:pt x="2336" y="2585"/>
                  </a:cubicBezTo>
                  <a:cubicBezTo>
                    <a:pt x="2439" y="2619"/>
                    <a:pt x="2547" y="2636"/>
                    <a:pt x="2655" y="2636"/>
                  </a:cubicBezTo>
                  <a:cubicBezTo>
                    <a:pt x="2966" y="2636"/>
                    <a:pt x="3281" y="2498"/>
                    <a:pt x="3503" y="2251"/>
                  </a:cubicBezTo>
                  <a:cubicBezTo>
                    <a:pt x="3803" y="1851"/>
                    <a:pt x="3670" y="1284"/>
                    <a:pt x="3236" y="1083"/>
                  </a:cubicBezTo>
                  <a:lnTo>
                    <a:pt x="1635" y="149"/>
                  </a:lnTo>
                  <a:cubicBezTo>
                    <a:pt x="1472" y="49"/>
                    <a:pt x="1290" y="0"/>
                    <a:pt x="1108" y="0"/>
                  </a:cubicBezTo>
                  <a:close/>
                </a:path>
              </a:pathLst>
            </a:custGeom>
            <a:solidFill>
              <a:srgbClr val="205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3"/>
            <p:cNvSpPr/>
            <p:nvPr/>
          </p:nvSpPr>
          <p:spPr>
            <a:xfrm>
              <a:off x="2622875" y="4531175"/>
              <a:ext cx="843975" cy="329275"/>
            </a:xfrm>
            <a:custGeom>
              <a:avLst/>
              <a:gdLst/>
              <a:ahLst/>
              <a:cxnLst/>
              <a:rect l="l" t="t" r="r" b="b"/>
              <a:pathLst>
                <a:path w="33759" h="13171" extrusionOk="0">
                  <a:moveTo>
                    <a:pt x="2202" y="1"/>
                  </a:moveTo>
                  <a:cubicBezTo>
                    <a:pt x="2202" y="1"/>
                    <a:pt x="901" y="6906"/>
                    <a:pt x="1" y="7673"/>
                  </a:cubicBezTo>
                  <a:cubicBezTo>
                    <a:pt x="1" y="7673"/>
                    <a:pt x="2569" y="8207"/>
                    <a:pt x="6205" y="8941"/>
                  </a:cubicBezTo>
                  <a:cubicBezTo>
                    <a:pt x="10441" y="9775"/>
                    <a:pt x="16112" y="10875"/>
                    <a:pt x="20949" y="11676"/>
                  </a:cubicBezTo>
                  <a:cubicBezTo>
                    <a:pt x="24892" y="12313"/>
                    <a:pt x="29910" y="13170"/>
                    <a:pt x="31766" y="13170"/>
                  </a:cubicBezTo>
                  <a:cubicBezTo>
                    <a:pt x="31952" y="13170"/>
                    <a:pt x="32106" y="13162"/>
                    <a:pt x="32224" y="13144"/>
                  </a:cubicBezTo>
                  <a:cubicBezTo>
                    <a:pt x="32224" y="13144"/>
                    <a:pt x="33324" y="7073"/>
                    <a:pt x="33758" y="6706"/>
                  </a:cubicBezTo>
                  <a:cubicBezTo>
                    <a:pt x="33758" y="6706"/>
                    <a:pt x="27520" y="4804"/>
                    <a:pt x="23284" y="3837"/>
                  </a:cubicBezTo>
                  <a:cubicBezTo>
                    <a:pt x="21416" y="3437"/>
                    <a:pt x="20615" y="3370"/>
                    <a:pt x="18514" y="3036"/>
                  </a:cubicBezTo>
                  <a:cubicBezTo>
                    <a:pt x="15345" y="2569"/>
                    <a:pt x="12343" y="1736"/>
                    <a:pt x="8273" y="1135"/>
                  </a:cubicBezTo>
                  <a:cubicBezTo>
                    <a:pt x="4771" y="601"/>
                    <a:pt x="2202" y="1"/>
                    <a:pt x="2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3"/>
            <p:cNvSpPr/>
            <p:nvPr/>
          </p:nvSpPr>
          <p:spPr>
            <a:xfrm>
              <a:off x="3146575" y="4627925"/>
              <a:ext cx="319425" cy="233175"/>
            </a:xfrm>
            <a:custGeom>
              <a:avLst/>
              <a:gdLst/>
              <a:ahLst/>
              <a:cxnLst/>
              <a:rect l="l" t="t" r="r" b="b"/>
              <a:pathLst>
                <a:path w="12777" h="9327" extrusionOk="0">
                  <a:moveTo>
                    <a:pt x="2303" y="0"/>
                  </a:moveTo>
                  <a:lnTo>
                    <a:pt x="1" y="7806"/>
                  </a:lnTo>
                  <a:cubicBezTo>
                    <a:pt x="1735" y="8106"/>
                    <a:pt x="3637" y="8406"/>
                    <a:pt x="5405" y="8707"/>
                  </a:cubicBezTo>
                  <a:cubicBezTo>
                    <a:pt x="7751" y="9054"/>
                    <a:pt x="9846" y="9326"/>
                    <a:pt x="10859" y="9326"/>
                  </a:cubicBezTo>
                  <a:cubicBezTo>
                    <a:pt x="11013" y="9326"/>
                    <a:pt x="11141" y="9320"/>
                    <a:pt x="11242" y="9307"/>
                  </a:cubicBezTo>
                  <a:cubicBezTo>
                    <a:pt x="11242" y="9307"/>
                    <a:pt x="12343" y="3236"/>
                    <a:pt x="12777" y="2836"/>
                  </a:cubicBezTo>
                  <a:cubicBezTo>
                    <a:pt x="12777" y="2836"/>
                    <a:pt x="10075" y="2002"/>
                    <a:pt x="7039" y="1201"/>
                  </a:cubicBezTo>
                  <a:cubicBezTo>
                    <a:pt x="5438" y="768"/>
                    <a:pt x="3770" y="334"/>
                    <a:pt x="2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3"/>
            <p:cNvSpPr/>
            <p:nvPr/>
          </p:nvSpPr>
          <p:spPr>
            <a:xfrm>
              <a:off x="3146575" y="4627925"/>
              <a:ext cx="185175" cy="217675"/>
            </a:xfrm>
            <a:custGeom>
              <a:avLst/>
              <a:gdLst/>
              <a:ahLst/>
              <a:cxnLst/>
              <a:rect l="l" t="t" r="r" b="b"/>
              <a:pathLst>
                <a:path w="7407" h="8707" extrusionOk="0">
                  <a:moveTo>
                    <a:pt x="2336" y="0"/>
                  </a:moveTo>
                  <a:lnTo>
                    <a:pt x="1" y="7806"/>
                  </a:lnTo>
                  <a:cubicBezTo>
                    <a:pt x="1735" y="8106"/>
                    <a:pt x="3637" y="8406"/>
                    <a:pt x="5405" y="8707"/>
                  </a:cubicBezTo>
                  <a:lnTo>
                    <a:pt x="7406" y="1301"/>
                  </a:lnTo>
                  <a:cubicBezTo>
                    <a:pt x="5838" y="868"/>
                    <a:pt x="3770" y="334"/>
                    <a:pt x="23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3"/>
            <p:cNvSpPr/>
            <p:nvPr/>
          </p:nvSpPr>
          <p:spPr>
            <a:xfrm>
              <a:off x="2622875" y="4532025"/>
              <a:ext cx="229350" cy="227675"/>
            </a:xfrm>
            <a:custGeom>
              <a:avLst/>
              <a:gdLst/>
              <a:ahLst/>
              <a:cxnLst/>
              <a:rect l="l" t="t" r="r" b="b"/>
              <a:pathLst>
                <a:path w="9174" h="9107" extrusionOk="0">
                  <a:moveTo>
                    <a:pt x="2202" y="0"/>
                  </a:moveTo>
                  <a:cubicBezTo>
                    <a:pt x="2202" y="0"/>
                    <a:pt x="901" y="6905"/>
                    <a:pt x="1" y="7672"/>
                  </a:cubicBezTo>
                  <a:cubicBezTo>
                    <a:pt x="1" y="7672"/>
                    <a:pt x="3370" y="8373"/>
                    <a:pt x="7006" y="9107"/>
                  </a:cubicBezTo>
                  <a:lnTo>
                    <a:pt x="9174" y="1301"/>
                  </a:lnTo>
                  <a:cubicBezTo>
                    <a:pt x="5705" y="768"/>
                    <a:pt x="2202" y="0"/>
                    <a:pt x="22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3"/>
            <p:cNvSpPr/>
            <p:nvPr/>
          </p:nvSpPr>
          <p:spPr>
            <a:xfrm>
              <a:off x="2672075" y="4608725"/>
              <a:ext cx="127625" cy="60075"/>
            </a:xfrm>
            <a:custGeom>
              <a:avLst/>
              <a:gdLst/>
              <a:ahLst/>
              <a:cxnLst/>
              <a:rect l="l" t="t" r="r" b="b"/>
              <a:pathLst>
                <a:path w="5105" h="2403" extrusionOk="0">
                  <a:moveTo>
                    <a:pt x="1095" y="1"/>
                  </a:moveTo>
                  <a:cubicBezTo>
                    <a:pt x="662" y="1"/>
                    <a:pt x="272" y="260"/>
                    <a:pt x="134" y="702"/>
                  </a:cubicBezTo>
                  <a:cubicBezTo>
                    <a:pt x="1" y="1202"/>
                    <a:pt x="368" y="1702"/>
                    <a:pt x="901" y="1802"/>
                  </a:cubicBezTo>
                  <a:lnTo>
                    <a:pt x="3770" y="2370"/>
                  </a:lnTo>
                  <a:cubicBezTo>
                    <a:pt x="3837" y="2370"/>
                    <a:pt x="3903" y="2370"/>
                    <a:pt x="4004" y="2403"/>
                  </a:cubicBezTo>
                  <a:cubicBezTo>
                    <a:pt x="4437" y="2403"/>
                    <a:pt x="4871" y="2103"/>
                    <a:pt x="5004" y="1669"/>
                  </a:cubicBezTo>
                  <a:cubicBezTo>
                    <a:pt x="5104" y="1169"/>
                    <a:pt x="4771" y="668"/>
                    <a:pt x="4237" y="602"/>
                  </a:cubicBezTo>
                  <a:lnTo>
                    <a:pt x="1368" y="35"/>
                  </a:lnTo>
                  <a:cubicBezTo>
                    <a:pt x="1277" y="12"/>
                    <a:pt x="1185" y="1"/>
                    <a:pt x="10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3"/>
            <p:cNvSpPr/>
            <p:nvPr/>
          </p:nvSpPr>
          <p:spPr>
            <a:xfrm>
              <a:off x="2870550" y="4637975"/>
              <a:ext cx="105950" cy="55075"/>
            </a:xfrm>
            <a:custGeom>
              <a:avLst/>
              <a:gdLst/>
              <a:ahLst/>
              <a:cxnLst/>
              <a:rect l="l" t="t" r="r" b="b"/>
              <a:pathLst>
                <a:path w="4238" h="2203" extrusionOk="0">
                  <a:moveTo>
                    <a:pt x="1110" y="0"/>
                  </a:moveTo>
                  <a:cubicBezTo>
                    <a:pt x="663" y="0"/>
                    <a:pt x="241" y="279"/>
                    <a:pt x="101" y="699"/>
                  </a:cubicBezTo>
                  <a:cubicBezTo>
                    <a:pt x="1" y="1233"/>
                    <a:pt x="368" y="1733"/>
                    <a:pt x="901" y="1800"/>
                  </a:cubicBezTo>
                  <a:lnTo>
                    <a:pt x="2903" y="2167"/>
                  </a:lnTo>
                  <a:cubicBezTo>
                    <a:pt x="2969" y="2200"/>
                    <a:pt x="3036" y="2200"/>
                    <a:pt x="3103" y="2200"/>
                  </a:cubicBezTo>
                  <a:cubicBezTo>
                    <a:pt x="3127" y="2202"/>
                    <a:pt x="3150" y="2203"/>
                    <a:pt x="3174" y="2203"/>
                  </a:cubicBezTo>
                  <a:cubicBezTo>
                    <a:pt x="3613" y="2203"/>
                    <a:pt x="4010" y="1911"/>
                    <a:pt x="4137" y="1500"/>
                  </a:cubicBezTo>
                  <a:cubicBezTo>
                    <a:pt x="4237" y="966"/>
                    <a:pt x="3870" y="466"/>
                    <a:pt x="3336" y="399"/>
                  </a:cubicBezTo>
                  <a:lnTo>
                    <a:pt x="1368" y="32"/>
                  </a:lnTo>
                  <a:cubicBezTo>
                    <a:pt x="1282" y="11"/>
                    <a:pt x="1196" y="0"/>
                    <a:pt x="1110" y="0"/>
                  </a:cubicBezTo>
                  <a:close/>
                </a:path>
              </a:pathLst>
            </a:custGeom>
            <a:solidFill>
              <a:srgbClr val="205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3"/>
            <p:cNvSpPr/>
            <p:nvPr/>
          </p:nvSpPr>
          <p:spPr>
            <a:xfrm>
              <a:off x="5072950" y="3707275"/>
              <a:ext cx="120125" cy="562075"/>
            </a:xfrm>
            <a:custGeom>
              <a:avLst/>
              <a:gdLst/>
              <a:ahLst/>
              <a:cxnLst/>
              <a:rect l="l" t="t" r="r" b="b"/>
              <a:pathLst>
                <a:path w="4805" h="22483" extrusionOk="0">
                  <a:moveTo>
                    <a:pt x="4337" y="0"/>
                  </a:moveTo>
                  <a:lnTo>
                    <a:pt x="902" y="367"/>
                  </a:lnTo>
                  <a:cubicBezTo>
                    <a:pt x="902" y="367"/>
                    <a:pt x="334" y="15244"/>
                    <a:pt x="435" y="18113"/>
                  </a:cubicBezTo>
                  <a:cubicBezTo>
                    <a:pt x="435" y="18113"/>
                    <a:pt x="1" y="20882"/>
                    <a:pt x="2002" y="21882"/>
                  </a:cubicBezTo>
                  <a:cubicBezTo>
                    <a:pt x="2870" y="22249"/>
                    <a:pt x="3837" y="22449"/>
                    <a:pt x="4804" y="22483"/>
                  </a:cubicBezTo>
                  <a:lnTo>
                    <a:pt x="43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3"/>
            <p:cNvSpPr/>
            <p:nvPr/>
          </p:nvSpPr>
          <p:spPr>
            <a:xfrm>
              <a:off x="5077975" y="3610525"/>
              <a:ext cx="115100" cy="120950"/>
            </a:xfrm>
            <a:custGeom>
              <a:avLst/>
              <a:gdLst/>
              <a:ahLst/>
              <a:cxnLst/>
              <a:rect l="l" t="t" r="r" b="b"/>
              <a:pathLst>
                <a:path w="4604" h="4838" extrusionOk="0">
                  <a:moveTo>
                    <a:pt x="4403" y="1"/>
                  </a:moveTo>
                  <a:lnTo>
                    <a:pt x="1001" y="267"/>
                  </a:lnTo>
                  <a:cubicBezTo>
                    <a:pt x="1001" y="267"/>
                    <a:pt x="0" y="2602"/>
                    <a:pt x="667" y="4237"/>
                  </a:cubicBezTo>
                  <a:cubicBezTo>
                    <a:pt x="1968" y="4571"/>
                    <a:pt x="3269" y="4771"/>
                    <a:pt x="4603" y="4837"/>
                  </a:cubicBezTo>
                  <a:lnTo>
                    <a:pt x="440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3"/>
            <p:cNvSpPr/>
            <p:nvPr/>
          </p:nvSpPr>
          <p:spPr>
            <a:xfrm>
              <a:off x="5087125" y="3814000"/>
              <a:ext cx="176825" cy="313100"/>
            </a:xfrm>
            <a:custGeom>
              <a:avLst/>
              <a:gdLst/>
              <a:ahLst/>
              <a:cxnLst/>
              <a:rect l="l" t="t" r="r" b="b"/>
              <a:pathLst>
                <a:path w="7073" h="12524" extrusionOk="0">
                  <a:moveTo>
                    <a:pt x="301" y="1"/>
                  </a:moveTo>
                  <a:lnTo>
                    <a:pt x="1" y="11309"/>
                  </a:lnTo>
                  <a:cubicBezTo>
                    <a:pt x="1118" y="12094"/>
                    <a:pt x="2455" y="12524"/>
                    <a:pt x="3812" y="12524"/>
                  </a:cubicBezTo>
                  <a:cubicBezTo>
                    <a:pt x="3953" y="12524"/>
                    <a:pt x="4095" y="12519"/>
                    <a:pt x="4237" y="12510"/>
                  </a:cubicBezTo>
                  <a:cubicBezTo>
                    <a:pt x="5105" y="12443"/>
                    <a:pt x="5972" y="12376"/>
                    <a:pt x="6839" y="12243"/>
                  </a:cubicBezTo>
                  <a:cubicBezTo>
                    <a:pt x="7073" y="6706"/>
                    <a:pt x="6806" y="401"/>
                    <a:pt x="6806" y="401"/>
                  </a:cubicBezTo>
                  <a:cubicBezTo>
                    <a:pt x="6233" y="630"/>
                    <a:pt x="5174" y="718"/>
                    <a:pt x="4274" y="718"/>
                  </a:cubicBezTo>
                  <a:cubicBezTo>
                    <a:pt x="3863" y="718"/>
                    <a:pt x="3486" y="699"/>
                    <a:pt x="3203" y="668"/>
                  </a:cubicBezTo>
                  <a:cubicBezTo>
                    <a:pt x="2203" y="568"/>
                    <a:pt x="1235" y="334"/>
                    <a:pt x="3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3"/>
            <p:cNvSpPr/>
            <p:nvPr/>
          </p:nvSpPr>
          <p:spPr>
            <a:xfrm>
              <a:off x="5082975" y="3807325"/>
              <a:ext cx="110925" cy="319600"/>
            </a:xfrm>
            <a:custGeom>
              <a:avLst/>
              <a:gdLst/>
              <a:ahLst/>
              <a:cxnLst/>
              <a:rect l="l" t="t" r="r" b="b"/>
              <a:pathLst>
                <a:path w="4437" h="12784" extrusionOk="0">
                  <a:moveTo>
                    <a:pt x="267" y="1"/>
                  </a:moveTo>
                  <a:lnTo>
                    <a:pt x="0" y="11542"/>
                  </a:lnTo>
                  <a:cubicBezTo>
                    <a:pt x="1214" y="12352"/>
                    <a:pt x="2631" y="12783"/>
                    <a:pt x="4089" y="12783"/>
                  </a:cubicBezTo>
                  <a:cubicBezTo>
                    <a:pt x="4194" y="12783"/>
                    <a:pt x="4298" y="12781"/>
                    <a:pt x="4403" y="12777"/>
                  </a:cubicBezTo>
                  <a:lnTo>
                    <a:pt x="4437" y="968"/>
                  </a:lnTo>
                  <a:cubicBezTo>
                    <a:pt x="1635" y="835"/>
                    <a:pt x="267" y="1"/>
                    <a:pt x="2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3"/>
            <p:cNvSpPr/>
            <p:nvPr/>
          </p:nvSpPr>
          <p:spPr>
            <a:xfrm>
              <a:off x="5083800" y="4016650"/>
              <a:ext cx="101775" cy="55900"/>
            </a:xfrm>
            <a:custGeom>
              <a:avLst/>
              <a:gdLst/>
              <a:ahLst/>
              <a:cxnLst/>
              <a:rect l="l" t="t" r="r" b="b"/>
              <a:pathLst>
                <a:path w="4071" h="2236" extrusionOk="0">
                  <a:moveTo>
                    <a:pt x="1" y="1"/>
                  </a:moveTo>
                  <a:lnTo>
                    <a:pt x="1" y="1135"/>
                  </a:lnTo>
                  <a:cubicBezTo>
                    <a:pt x="768" y="2235"/>
                    <a:pt x="4070" y="2235"/>
                    <a:pt x="4070" y="2235"/>
                  </a:cubicBezTo>
                  <a:lnTo>
                    <a:pt x="4070" y="601"/>
                  </a:lnTo>
                  <a:cubicBezTo>
                    <a:pt x="4070" y="601"/>
                    <a:pt x="3813" y="616"/>
                    <a:pt x="3419" y="616"/>
                  </a:cubicBezTo>
                  <a:cubicBezTo>
                    <a:pt x="2513" y="616"/>
                    <a:pt x="884" y="535"/>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3"/>
            <p:cNvSpPr/>
            <p:nvPr/>
          </p:nvSpPr>
          <p:spPr>
            <a:xfrm>
              <a:off x="5084625" y="3897400"/>
              <a:ext cx="100950" cy="110975"/>
            </a:xfrm>
            <a:custGeom>
              <a:avLst/>
              <a:gdLst/>
              <a:ahLst/>
              <a:cxnLst/>
              <a:rect l="l" t="t" r="r" b="b"/>
              <a:pathLst>
                <a:path w="4038" h="4439" extrusionOk="0">
                  <a:moveTo>
                    <a:pt x="68" y="0"/>
                  </a:moveTo>
                  <a:lnTo>
                    <a:pt x="1" y="3636"/>
                  </a:lnTo>
                  <a:cubicBezTo>
                    <a:pt x="1" y="3636"/>
                    <a:pt x="696" y="4439"/>
                    <a:pt x="3118" y="4439"/>
                  </a:cubicBezTo>
                  <a:cubicBezTo>
                    <a:pt x="3400" y="4439"/>
                    <a:pt x="3706" y="4428"/>
                    <a:pt x="4037" y="4404"/>
                  </a:cubicBezTo>
                  <a:lnTo>
                    <a:pt x="4037" y="834"/>
                  </a:lnTo>
                  <a:cubicBezTo>
                    <a:pt x="4037" y="834"/>
                    <a:pt x="3672" y="887"/>
                    <a:pt x="3141" y="887"/>
                  </a:cubicBezTo>
                  <a:cubicBezTo>
                    <a:pt x="2272" y="887"/>
                    <a:pt x="958" y="746"/>
                    <a:pt x="6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3"/>
            <p:cNvSpPr/>
            <p:nvPr/>
          </p:nvSpPr>
          <p:spPr>
            <a:xfrm>
              <a:off x="5020425" y="3717275"/>
              <a:ext cx="276050" cy="563650"/>
            </a:xfrm>
            <a:custGeom>
              <a:avLst/>
              <a:gdLst/>
              <a:ahLst/>
              <a:cxnLst/>
              <a:rect l="l" t="t" r="r" b="b"/>
              <a:pathLst>
                <a:path w="11042" h="22546" extrusionOk="0">
                  <a:moveTo>
                    <a:pt x="10141" y="0"/>
                  </a:moveTo>
                  <a:lnTo>
                    <a:pt x="3770" y="67"/>
                  </a:lnTo>
                  <a:lnTo>
                    <a:pt x="901" y="401"/>
                  </a:lnTo>
                  <a:cubicBezTo>
                    <a:pt x="901" y="401"/>
                    <a:pt x="334" y="15278"/>
                    <a:pt x="467" y="18147"/>
                  </a:cubicBezTo>
                  <a:cubicBezTo>
                    <a:pt x="467" y="18147"/>
                    <a:pt x="0" y="20882"/>
                    <a:pt x="2002" y="21883"/>
                  </a:cubicBezTo>
                  <a:cubicBezTo>
                    <a:pt x="2902" y="22283"/>
                    <a:pt x="3836" y="22483"/>
                    <a:pt x="4804" y="22516"/>
                  </a:cubicBezTo>
                  <a:cubicBezTo>
                    <a:pt x="5112" y="22536"/>
                    <a:pt x="5425" y="22546"/>
                    <a:pt x="5736" y="22546"/>
                  </a:cubicBezTo>
                  <a:cubicBezTo>
                    <a:pt x="7547" y="22546"/>
                    <a:pt x="9315" y="22223"/>
                    <a:pt x="9941" y="21682"/>
                  </a:cubicBezTo>
                  <a:cubicBezTo>
                    <a:pt x="11042" y="20682"/>
                    <a:pt x="10708" y="9774"/>
                    <a:pt x="10708" y="9774"/>
                  </a:cubicBezTo>
                  <a:cubicBezTo>
                    <a:pt x="10708" y="9774"/>
                    <a:pt x="10575" y="1335"/>
                    <a:pt x="101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3"/>
            <p:cNvSpPr/>
            <p:nvPr/>
          </p:nvSpPr>
          <p:spPr>
            <a:xfrm>
              <a:off x="5021250" y="3717275"/>
              <a:ext cx="120125" cy="562925"/>
            </a:xfrm>
            <a:custGeom>
              <a:avLst/>
              <a:gdLst/>
              <a:ahLst/>
              <a:cxnLst/>
              <a:rect l="l" t="t" r="r" b="b"/>
              <a:pathLst>
                <a:path w="4805" h="22517" extrusionOk="0">
                  <a:moveTo>
                    <a:pt x="4304" y="0"/>
                  </a:moveTo>
                  <a:lnTo>
                    <a:pt x="868" y="401"/>
                  </a:lnTo>
                  <a:cubicBezTo>
                    <a:pt x="868" y="401"/>
                    <a:pt x="334" y="15278"/>
                    <a:pt x="434" y="18147"/>
                  </a:cubicBezTo>
                  <a:cubicBezTo>
                    <a:pt x="434" y="18147"/>
                    <a:pt x="1" y="20882"/>
                    <a:pt x="1969" y="21883"/>
                  </a:cubicBezTo>
                  <a:cubicBezTo>
                    <a:pt x="2869" y="22250"/>
                    <a:pt x="3803" y="22483"/>
                    <a:pt x="4804" y="22516"/>
                  </a:cubicBezTo>
                  <a:lnTo>
                    <a:pt x="43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3"/>
            <p:cNvSpPr/>
            <p:nvPr/>
          </p:nvSpPr>
          <p:spPr>
            <a:xfrm>
              <a:off x="5026250" y="3611350"/>
              <a:ext cx="261900" cy="130775"/>
            </a:xfrm>
            <a:custGeom>
              <a:avLst/>
              <a:gdLst/>
              <a:ahLst/>
              <a:cxnLst/>
              <a:rect l="l" t="t" r="r" b="b"/>
              <a:pathLst>
                <a:path w="10476" h="5231" extrusionOk="0">
                  <a:moveTo>
                    <a:pt x="9041" y="1"/>
                  </a:moveTo>
                  <a:lnTo>
                    <a:pt x="4371" y="368"/>
                  </a:lnTo>
                  <a:lnTo>
                    <a:pt x="1002" y="668"/>
                  </a:lnTo>
                  <a:cubicBezTo>
                    <a:pt x="1002" y="668"/>
                    <a:pt x="1" y="2970"/>
                    <a:pt x="668" y="4638"/>
                  </a:cubicBezTo>
                  <a:cubicBezTo>
                    <a:pt x="1936" y="4938"/>
                    <a:pt x="3270" y="5138"/>
                    <a:pt x="4571" y="5205"/>
                  </a:cubicBezTo>
                  <a:cubicBezTo>
                    <a:pt x="4821" y="5223"/>
                    <a:pt x="5074" y="5231"/>
                    <a:pt x="5327" y="5231"/>
                  </a:cubicBezTo>
                  <a:cubicBezTo>
                    <a:pt x="6018" y="5231"/>
                    <a:pt x="6714" y="5169"/>
                    <a:pt x="7373" y="5071"/>
                  </a:cubicBezTo>
                  <a:cubicBezTo>
                    <a:pt x="10475" y="4504"/>
                    <a:pt x="10041" y="4404"/>
                    <a:pt x="10041" y="4404"/>
                  </a:cubicBezTo>
                  <a:cubicBezTo>
                    <a:pt x="10041" y="4404"/>
                    <a:pt x="10375" y="2436"/>
                    <a:pt x="10375" y="1769"/>
                  </a:cubicBezTo>
                  <a:cubicBezTo>
                    <a:pt x="10375" y="1102"/>
                    <a:pt x="9908" y="101"/>
                    <a:pt x="90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3"/>
            <p:cNvSpPr/>
            <p:nvPr/>
          </p:nvSpPr>
          <p:spPr>
            <a:xfrm>
              <a:off x="5026250" y="3620525"/>
              <a:ext cx="114275" cy="120950"/>
            </a:xfrm>
            <a:custGeom>
              <a:avLst/>
              <a:gdLst/>
              <a:ahLst/>
              <a:cxnLst/>
              <a:rect l="l" t="t" r="r" b="b"/>
              <a:pathLst>
                <a:path w="4571" h="4838" extrusionOk="0">
                  <a:moveTo>
                    <a:pt x="4371" y="1"/>
                  </a:moveTo>
                  <a:lnTo>
                    <a:pt x="1002" y="301"/>
                  </a:lnTo>
                  <a:cubicBezTo>
                    <a:pt x="1002" y="301"/>
                    <a:pt x="1" y="2603"/>
                    <a:pt x="668" y="4271"/>
                  </a:cubicBezTo>
                  <a:cubicBezTo>
                    <a:pt x="1936" y="4571"/>
                    <a:pt x="3270" y="4771"/>
                    <a:pt x="4571" y="4838"/>
                  </a:cubicBezTo>
                  <a:lnTo>
                    <a:pt x="43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3"/>
            <p:cNvSpPr/>
            <p:nvPr/>
          </p:nvSpPr>
          <p:spPr>
            <a:xfrm>
              <a:off x="5056275" y="3313750"/>
              <a:ext cx="199350" cy="337675"/>
            </a:xfrm>
            <a:custGeom>
              <a:avLst/>
              <a:gdLst/>
              <a:ahLst/>
              <a:cxnLst/>
              <a:rect l="l" t="t" r="r" b="b"/>
              <a:pathLst>
                <a:path w="7974" h="13507" extrusionOk="0">
                  <a:moveTo>
                    <a:pt x="3789" y="0"/>
                  </a:moveTo>
                  <a:cubicBezTo>
                    <a:pt x="3037" y="0"/>
                    <a:pt x="2419" y="132"/>
                    <a:pt x="2102" y="430"/>
                  </a:cubicBezTo>
                  <a:cubicBezTo>
                    <a:pt x="1569" y="997"/>
                    <a:pt x="334" y="6067"/>
                    <a:pt x="334" y="6067"/>
                  </a:cubicBezTo>
                  <a:cubicBezTo>
                    <a:pt x="334" y="6067"/>
                    <a:pt x="1" y="12572"/>
                    <a:pt x="668" y="13006"/>
                  </a:cubicBezTo>
                  <a:cubicBezTo>
                    <a:pt x="1068" y="13273"/>
                    <a:pt x="2669" y="13473"/>
                    <a:pt x="4237" y="13506"/>
                  </a:cubicBezTo>
                  <a:cubicBezTo>
                    <a:pt x="5338" y="13506"/>
                    <a:pt x="6405" y="13406"/>
                    <a:pt x="6972" y="13106"/>
                  </a:cubicBezTo>
                  <a:cubicBezTo>
                    <a:pt x="7606" y="12705"/>
                    <a:pt x="7973" y="12005"/>
                    <a:pt x="7940" y="11238"/>
                  </a:cubicBezTo>
                  <a:lnTo>
                    <a:pt x="7940" y="4867"/>
                  </a:lnTo>
                  <a:cubicBezTo>
                    <a:pt x="7940" y="4867"/>
                    <a:pt x="7273" y="563"/>
                    <a:pt x="5738" y="230"/>
                  </a:cubicBezTo>
                  <a:cubicBezTo>
                    <a:pt x="5061" y="83"/>
                    <a:pt x="4383" y="0"/>
                    <a:pt x="3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3"/>
            <p:cNvSpPr/>
            <p:nvPr/>
          </p:nvSpPr>
          <p:spPr>
            <a:xfrm>
              <a:off x="5056275" y="3313750"/>
              <a:ext cx="143475" cy="337675"/>
            </a:xfrm>
            <a:custGeom>
              <a:avLst/>
              <a:gdLst/>
              <a:ahLst/>
              <a:cxnLst/>
              <a:rect l="l" t="t" r="r" b="b"/>
              <a:pathLst>
                <a:path w="5739" h="13507" extrusionOk="0">
                  <a:moveTo>
                    <a:pt x="3789" y="0"/>
                  </a:moveTo>
                  <a:cubicBezTo>
                    <a:pt x="3037" y="0"/>
                    <a:pt x="2419" y="132"/>
                    <a:pt x="2102" y="430"/>
                  </a:cubicBezTo>
                  <a:cubicBezTo>
                    <a:pt x="1569" y="997"/>
                    <a:pt x="334" y="6067"/>
                    <a:pt x="334" y="6067"/>
                  </a:cubicBezTo>
                  <a:cubicBezTo>
                    <a:pt x="334" y="6067"/>
                    <a:pt x="1" y="12572"/>
                    <a:pt x="668" y="13006"/>
                  </a:cubicBezTo>
                  <a:cubicBezTo>
                    <a:pt x="1068" y="13273"/>
                    <a:pt x="2669" y="13473"/>
                    <a:pt x="4204" y="13506"/>
                  </a:cubicBezTo>
                  <a:cubicBezTo>
                    <a:pt x="4204" y="13506"/>
                    <a:pt x="3370" y="4566"/>
                    <a:pt x="5271" y="1030"/>
                  </a:cubicBezTo>
                  <a:lnTo>
                    <a:pt x="5738" y="230"/>
                  </a:lnTo>
                  <a:cubicBezTo>
                    <a:pt x="5061" y="83"/>
                    <a:pt x="4383" y="0"/>
                    <a:pt x="37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3"/>
            <p:cNvSpPr/>
            <p:nvPr/>
          </p:nvSpPr>
          <p:spPr>
            <a:xfrm>
              <a:off x="5034600" y="3824025"/>
              <a:ext cx="176825" cy="313100"/>
            </a:xfrm>
            <a:custGeom>
              <a:avLst/>
              <a:gdLst/>
              <a:ahLst/>
              <a:cxnLst/>
              <a:rect l="l" t="t" r="r" b="b"/>
              <a:pathLst>
                <a:path w="7073" h="12524" extrusionOk="0">
                  <a:moveTo>
                    <a:pt x="334" y="0"/>
                  </a:moveTo>
                  <a:lnTo>
                    <a:pt x="0" y="11341"/>
                  </a:lnTo>
                  <a:cubicBezTo>
                    <a:pt x="1111" y="12122"/>
                    <a:pt x="2437" y="12524"/>
                    <a:pt x="3810" y="12524"/>
                  </a:cubicBezTo>
                  <a:cubicBezTo>
                    <a:pt x="3963" y="12524"/>
                    <a:pt x="4116" y="12519"/>
                    <a:pt x="4270" y="12509"/>
                  </a:cubicBezTo>
                  <a:cubicBezTo>
                    <a:pt x="5137" y="12476"/>
                    <a:pt x="5971" y="12409"/>
                    <a:pt x="6839" y="12275"/>
                  </a:cubicBezTo>
                  <a:cubicBezTo>
                    <a:pt x="7072" y="6705"/>
                    <a:pt x="6805" y="400"/>
                    <a:pt x="6805" y="400"/>
                  </a:cubicBezTo>
                  <a:cubicBezTo>
                    <a:pt x="6202" y="641"/>
                    <a:pt x="5076" y="743"/>
                    <a:pt x="4146" y="743"/>
                  </a:cubicBezTo>
                  <a:cubicBezTo>
                    <a:pt x="3789" y="743"/>
                    <a:pt x="3461" y="728"/>
                    <a:pt x="3203" y="701"/>
                  </a:cubicBezTo>
                  <a:cubicBezTo>
                    <a:pt x="2235" y="567"/>
                    <a:pt x="1268" y="334"/>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3"/>
            <p:cNvSpPr/>
            <p:nvPr/>
          </p:nvSpPr>
          <p:spPr>
            <a:xfrm>
              <a:off x="5031275" y="3818175"/>
              <a:ext cx="110100" cy="318950"/>
            </a:xfrm>
            <a:custGeom>
              <a:avLst/>
              <a:gdLst/>
              <a:ahLst/>
              <a:cxnLst/>
              <a:rect l="l" t="t" r="r" b="b"/>
              <a:pathLst>
                <a:path w="4404" h="12758" extrusionOk="0">
                  <a:moveTo>
                    <a:pt x="234" y="1"/>
                  </a:moveTo>
                  <a:lnTo>
                    <a:pt x="0" y="11509"/>
                  </a:lnTo>
                  <a:cubicBezTo>
                    <a:pt x="1148" y="12324"/>
                    <a:pt x="2542" y="12757"/>
                    <a:pt x="3960" y="12757"/>
                  </a:cubicBezTo>
                  <a:cubicBezTo>
                    <a:pt x="4108" y="12757"/>
                    <a:pt x="4255" y="12752"/>
                    <a:pt x="4403" y="12743"/>
                  </a:cubicBezTo>
                  <a:lnTo>
                    <a:pt x="4403" y="935"/>
                  </a:lnTo>
                  <a:cubicBezTo>
                    <a:pt x="1601" y="834"/>
                    <a:pt x="234" y="1"/>
                    <a:pt x="2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3"/>
            <p:cNvSpPr/>
            <p:nvPr/>
          </p:nvSpPr>
          <p:spPr>
            <a:xfrm>
              <a:off x="5032100" y="4026650"/>
              <a:ext cx="101750" cy="55900"/>
            </a:xfrm>
            <a:custGeom>
              <a:avLst/>
              <a:gdLst/>
              <a:ahLst/>
              <a:cxnLst/>
              <a:rect l="l" t="t" r="r" b="b"/>
              <a:pathLst>
                <a:path w="4070" h="2236" extrusionOk="0">
                  <a:moveTo>
                    <a:pt x="0" y="1"/>
                  </a:moveTo>
                  <a:lnTo>
                    <a:pt x="0" y="1168"/>
                  </a:lnTo>
                  <a:cubicBezTo>
                    <a:pt x="768" y="2236"/>
                    <a:pt x="4070" y="2236"/>
                    <a:pt x="4070" y="2236"/>
                  </a:cubicBezTo>
                  <a:lnTo>
                    <a:pt x="4070" y="601"/>
                  </a:lnTo>
                  <a:cubicBezTo>
                    <a:pt x="4070" y="601"/>
                    <a:pt x="3810" y="617"/>
                    <a:pt x="3412" y="617"/>
                  </a:cubicBezTo>
                  <a:cubicBezTo>
                    <a:pt x="2499" y="617"/>
                    <a:pt x="861" y="536"/>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3"/>
            <p:cNvSpPr/>
            <p:nvPr/>
          </p:nvSpPr>
          <p:spPr>
            <a:xfrm>
              <a:off x="5032925" y="3907400"/>
              <a:ext cx="100925" cy="111825"/>
            </a:xfrm>
            <a:custGeom>
              <a:avLst/>
              <a:gdLst/>
              <a:ahLst/>
              <a:cxnLst/>
              <a:rect l="l" t="t" r="r" b="b"/>
              <a:pathLst>
                <a:path w="4037" h="4473" extrusionOk="0">
                  <a:moveTo>
                    <a:pt x="67" y="1"/>
                  </a:moveTo>
                  <a:lnTo>
                    <a:pt x="1" y="3670"/>
                  </a:lnTo>
                  <a:cubicBezTo>
                    <a:pt x="1" y="3670"/>
                    <a:pt x="696" y="4473"/>
                    <a:pt x="3117" y="4473"/>
                  </a:cubicBezTo>
                  <a:cubicBezTo>
                    <a:pt x="3400" y="4473"/>
                    <a:pt x="3706" y="4462"/>
                    <a:pt x="4037" y="4437"/>
                  </a:cubicBezTo>
                  <a:lnTo>
                    <a:pt x="4037" y="835"/>
                  </a:lnTo>
                  <a:cubicBezTo>
                    <a:pt x="4037" y="835"/>
                    <a:pt x="3645" y="897"/>
                    <a:pt x="3081" y="897"/>
                  </a:cubicBezTo>
                  <a:cubicBezTo>
                    <a:pt x="2213" y="897"/>
                    <a:pt x="938" y="749"/>
                    <a:pt x="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3"/>
            <p:cNvSpPr/>
            <p:nvPr/>
          </p:nvSpPr>
          <p:spPr>
            <a:xfrm>
              <a:off x="4586775" y="2853325"/>
              <a:ext cx="187675" cy="910675"/>
            </a:xfrm>
            <a:custGeom>
              <a:avLst/>
              <a:gdLst/>
              <a:ahLst/>
              <a:cxnLst/>
              <a:rect l="l" t="t" r="r" b="b"/>
              <a:pathLst>
                <a:path w="7507" h="36427" extrusionOk="0">
                  <a:moveTo>
                    <a:pt x="6272" y="0"/>
                  </a:moveTo>
                  <a:lnTo>
                    <a:pt x="2736" y="167"/>
                  </a:lnTo>
                  <a:cubicBezTo>
                    <a:pt x="2736" y="167"/>
                    <a:pt x="1" y="8907"/>
                    <a:pt x="1" y="18147"/>
                  </a:cubicBezTo>
                  <a:cubicBezTo>
                    <a:pt x="34" y="23917"/>
                    <a:pt x="701" y="29688"/>
                    <a:pt x="2035" y="35292"/>
                  </a:cubicBezTo>
                  <a:cubicBezTo>
                    <a:pt x="3270" y="35959"/>
                    <a:pt x="4637" y="36360"/>
                    <a:pt x="6072" y="36426"/>
                  </a:cubicBezTo>
                  <a:cubicBezTo>
                    <a:pt x="6072" y="36426"/>
                    <a:pt x="7006" y="26352"/>
                    <a:pt x="6906" y="24451"/>
                  </a:cubicBezTo>
                  <a:cubicBezTo>
                    <a:pt x="6772" y="22583"/>
                    <a:pt x="7506" y="9874"/>
                    <a:pt x="7306" y="8306"/>
                  </a:cubicBezTo>
                  <a:cubicBezTo>
                    <a:pt x="7106" y="6738"/>
                    <a:pt x="6272" y="0"/>
                    <a:pt x="62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3"/>
            <p:cNvSpPr/>
            <p:nvPr/>
          </p:nvSpPr>
          <p:spPr>
            <a:xfrm>
              <a:off x="4628475" y="2801625"/>
              <a:ext cx="151800" cy="89250"/>
            </a:xfrm>
            <a:custGeom>
              <a:avLst/>
              <a:gdLst/>
              <a:ahLst/>
              <a:cxnLst/>
              <a:rect l="l" t="t" r="r" b="b"/>
              <a:pathLst>
                <a:path w="6072" h="3570" extrusionOk="0">
                  <a:moveTo>
                    <a:pt x="568" y="0"/>
                  </a:moveTo>
                  <a:cubicBezTo>
                    <a:pt x="1" y="967"/>
                    <a:pt x="1" y="2135"/>
                    <a:pt x="568" y="3102"/>
                  </a:cubicBezTo>
                  <a:cubicBezTo>
                    <a:pt x="2169" y="3369"/>
                    <a:pt x="3837" y="3503"/>
                    <a:pt x="5504" y="3569"/>
                  </a:cubicBezTo>
                  <a:cubicBezTo>
                    <a:pt x="5971" y="2702"/>
                    <a:pt x="6072" y="1701"/>
                    <a:pt x="5805" y="767"/>
                  </a:cubicBezTo>
                  <a:lnTo>
                    <a:pt x="5605" y="367"/>
                  </a:lnTo>
                  <a:cubicBezTo>
                    <a:pt x="5317" y="378"/>
                    <a:pt x="5029" y="384"/>
                    <a:pt x="4742" y="384"/>
                  </a:cubicBezTo>
                  <a:cubicBezTo>
                    <a:pt x="3330" y="384"/>
                    <a:pt x="1926" y="250"/>
                    <a:pt x="56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3"/>
            <p:cNvSpPr/>
            <p:nvPr/>
          </p:nvSpPr>
          <p:spPr>
            <a:xfrm>
              <a:off x="4750225" y="3109925"/>
              <a:ext cx="50075" cy="69475"/>
            </a:xfrm>
            <a:custGeom>
              <a:avLst/>
              <a:gdLst/>
              <a:ahLst/>
              <a:cxnLst/>
              <a:rect l="l" t="t" r="r" b="b"/>
              <a:pathLst>
                <a:path w="2003" h="2779" extrusionOk="0">
                  <a:moveTo>
                    <a:pt x="873" y="1"/>
                  </a:moveTo>
                  <a:cubicBezTo>
                    <a:pt x="838" y="1"/>
                    <a:pt x="803" y="4"/>
                    <a:pt x="768" y="10"/>
                  </a:cubicBezTo>
                  <a:cubicBezTo>
                    <a:pt x="768" y="10"/>
                    <a:pt x="1" y="10"/>
                    <a:pt x="1" y="1244"/>
                  </a:cubicBezTo>
                  <a:cubicBezTo>
                    <a:pt x="1" y="2445"/>
                    <a:pt x="434" y="2779"/>
                    <a:pt x="1101" y="2779"/>
                  </a:cubicBezTo>
                  <a:cubicBezTo>
                    <a:pt x="1769" y="2779"/>
                    <a:pt x="2002" y="1578"/>
                    <a:pt x="1869" y="1111"/>
                  </a:cubicBezTo>
                  <a:cubicBezTo>
                    <a:pt x="1775" y="673"/>
                    <a:pt x="1388" y="1"/>
                    <a:pt x="8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3"/>
            <p:cNvSpPr/>
            <p:nvPr/>
          </p:nvSpPr>
          <p:spPr>
            <a:xfrm>
              <a:off x="4747725" y="3234425"/>
              <a:ext cx="49225" cy="64125"/>
            </a:xfrm>
            <a:custGeom>
              <a:avLst/>
              <a:gdLst/>
              <a:ahLst/>
              <a:cxnLst/>
              <a:rect l="l" t="t" r="r" b="b"/>
              <a:pathLst>
                <a:path w="1969" h="2565" extrusionOk="0">
                  <a:moveTo>
                    <a:pt x="1001" y="0"/>
                  </a:moveTo>
                  <a:cubicBezTo>
                    <a:pt x="1001" y="0"/>
                    <a:pt x="1" y="101"/>
                    <a:pt x="101" y="1335"/>
                  </a:cubicBezTo>
                  <a:cubicBezTo>
                    <a:pt x="183" y="2321"/>
                    <a:pt x="648" y="2565"/>
                    <a:pt x="996" y="2565"/>
                  </a:cubicBezTo>
                  <a:cubicBezTo>
                    <a:pt x="1072" y="2565"/>
                    <a:pt x="1142" y="2553"/>
                    <a:pt x="1201" y="2536"/>
                  </a:cubicBezTo>
                  <a:cubicBezTo>
                    <a:pt x="1535" y="2436"/>
                    <a:pt x="1969" y="1969"/>
                    <a:pt x="1969" y="1101"/>
                  </a:cubicBezTo>
                  <a:cubicBezTo>
                    <a:pt x="1969" y="201"/>
                    <a:pt x="1001" y="0"/>
                    <a:pt x="10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3"/>
            <p:cNvSpPr/>
            <p:nvPr/>
          </p:nvSpPr>
          <p:spPr>
            <a:xfrm>
              <a:off x="4756075" y="3344500"/>
              <a:ext cx="46725" cy="69250"/>
            </a:xfrm>
            <a:custGeom>
              <a:avLst/>
              <a:gdLst/>
              <a:ahLst/>
              <a:cxnLst/>
              <a:rect l="l" t="t" r="r" b="b"/>
              <a:pathLst>
                <a:path w="1869" h="2770" extrusionOk="0">
                  <a:moveTo>
                    <a:pt x="867" y="1"/>
                  </a:moveTo>
                  <a:cubicBezTo>
                    <a:pt x="334" y="234"/>
                    <a:pt x="0" y="734"/>
                    <a:pt x="0" y="1335"/>
                  </a:cubicBezTo>
                  <a:cubicBezTo>
                    <a:pt x="0" y="2302"/>
                    <a:pt x="334" y="2769"/>
                    <a:pt x="867" y="2769"/>
                  </a:cubicBezTo>
                  <a:cubicBezTo>
                    <a:pt x="1435" y="2769"/>
                    <a:pt x="1868" y="2202"/>
                    <a:pt x="1868" y="1201"/>
                  </a:cubicBezTo>
                  <a:cubicBezTo>
                    <a:pt x="1868" y="634"/>
                    <a:pt x="1435" y="134"/>
                    <a:pt x="8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3"/>
            <p:cNvSpPr/>
            <p:nvPr/>
          </p:nvSpPr>
          <p:spPr>
            <a:xfrm>
              <a:off x="4673900" y="3553800"/>
              <a:ext cx="113050" cy="103425"/>
            </a:xfrm>
            <a:custGeom>
              <a:avLst/>
              <a:gdLst/>
              <a:ahLst/>
              <a:cxnLst/>
              <a:rect l="l" t="t" r="r" b="b"/>
              <a:pathLst>
                <a:path w="4522" h="4137" extrusionOk="0">
                  <a:moveTo>
                    <a:pt x="2343" y="1"/>
                  </a:moveTo>
                  <a:cubicBezTo>
                    <a:pt x="2019" y="1"/>
                    <a:pt x="1" y="85"/>
                    <a:pt x="185" y="2203"/>
                  </a:cubicBezTo>
                  <a:cubicBezTo>
                    <a:pt x="355" y="3905"/>
                    <a:pt x="1802" y="4136"/>
                    <a:pt x="2574" y="4136"/>
                  </a:cubicBezTo>
                  <a:cubicBezTo>
                    <a:pt x="2860" y="4136"/>
                    <a:pt x="3054" y="4104"/>
                    <a:pt x="3054" y="4104"/>
                  </a:cubicBezTo>
                  <a:cubicBezTo>
                    <a:pt x="3921" y="3804"/>
                    <a:pt x="4488" y="3003"/>
                    <a:pt x="4488" y="2103"/>
                  </a:cubicBezTo>
                  <a:cubicBezTo>
                    <a:pt x="4521" y="568"/>
                    <a:pt x="2720" y="1"/>
                    <a:pt x="2387" y="1"/>
                  </a:cubicBezTo>
                  <a:cubicBezTo>
                    <a:pt x="2387" y="1"/>
                    <a:pt x="2371" y="1"/>
                    <a:pt x="23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3"/>
            <p:cNvSpPr/>
            <p:nvPr/>
          </p:nvSpPr>
          <p:spPr>
            <a:xfrm>
              <a:off x="4611175" y="3816150"/>
              <a:ext cx="82225" cy="27075"/>
            </a:xfrm>
            <a:custGeom>
              <a:avLst/>
              <a:gdLst/>
              <a:ahLst/>
              <a:cxnLst/>
              <a:rect l="l" t="t" r="r" b="b"/>
              <a:pathLst>
                <a:path w="3289" h="1083" extrusionOk="0">
                  <a:moveTo>
                    <a:pt x="547" y="0"/>
                  </a:moveTo>
                  <a:cubicBezTo>
                    <a:pt x="105" y="0"/>
                    <a:pt x="0" y="725"/>
                    <a:pt x="526" y="849"/>
                  </a:cubicBezTo>
                  <a:cubicBezTo>
                    <a:pt x="1126" y="982"/>
                    <a:pt x="1793" y="1049"/>
                    <a:pt x="2427" y="1082"/>
                  </a:cubicBezTo>
                  <a:cubicBezTo>
                    <a:pt x="2561" y="1082"/>
                    <a:pt x="2661" y="1082"/>
                    <a:pt x="2794" y="1049"/>
                  </a:cubicBezTo>
                  <a:cubicBezTo>
                    <a:pt x="3288" y="925"/>
                    <a:pt x="3153" y="201"/>
                    <a:pt x="2706" y="201"/>
                  </a:cubicBezTo>
                  <a:cubicBezTo>
                    <a:pt x="2671" y="201"/>
                    <a:pt x="2633" y="205"/>
                    <a:pt x="2594" y="215"/>
                  </a:cubicBezTo>
                  <a:cubicBezTo>
                    <a:pt x="1927" y="215"/>
                    <a:pt x="1293" y="148"/>
                    <a:pt x="659" y="15"/>
                  </a:cubicBezTo>
                  <a:cubicBezTo>
                    <a:pt x="620" y="5"/>
                    <a:pt x="583" y="0"/>
                    <a:pt x="5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3"/>
            <p:cNvSpPr/>
            <p:nvPr/>
          </p:nvSpPr>
          <p:spPr>
            <a:xfrm>
              <a:off x="4723550" y="3809000"/>
              <a:ext cx="46725" cy="78425"/>
            </a:xfrm>
            <a:custGeom>
              <a:avLst/>
              <a:gdLst/>
              <a:ahLst/>
              <a:cxnLst/>
              <a:rect l="l" t="t" r="r" b="b"/>
              <a:pathLst>
                <a:path w="1869" h="3137" extrusionOk="0">
                  <a:moveTo>
                    <a:pt x="1101" y="1"/>
                  </a:moveTo>
                  <a:lnTo>
                    <a:pt x="0" y="868"/>
                  </a:lnTo>
                  <a:lnTo>
                    <a:pt x="467" y="1402"/>
                  </a:lnTo>
                  <a:lnTo>
                    <a:pt x="801" y="1135"/>
                  </a:lnTo>
                  <a:cubicBezTo>
                    <a:pt x="901" y="1035"/>
                    <a:pt x="968" y="968"/>
                    <a:pt x="1001" y="901"/>
                  </a:cubicBezTo>
                  <a:cubicBezTo>
                    <a:pt x="1001" y="1101"/>
                    <a:pt x="1001" y="1268"/>
                    <a:pt x="1001" y="1468"/>
                  </a:cubicBezTo>
                  <a:lnTo>
                    <a:pt x="1001" y="3136"/>
                  </a:lnTo>
                  <a:lnTo>
                    <a:pt x="1868" y="3136"/>
                  </a:lnTo>
                  <a:lnTo>
                    <a:pt x="18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3"/>
            <p:cNvSpPr/>
            <p:nvPr/>
          </p:nvSpPr>
          <p:spPr>
            <a:xfrm>
              <a:off x="4659325" y="2444450"/>
              <a:ext cx="47575" cy="85325"/>
            </a:xfrm>
            <a:custGeom>
              <a:avLst/>
              <a:gdLst/>
              <a:ahLst/>
              <a:cxnLst/>
              <a:rect l="l" t="t" r="r" b="b"/>
              <a:pathLst>
                <a:path w="1903" h="3413" extrusionOk="0">
                  <a:moveTo>
                    <a:pt x="1163" y="0"/>
                  </a:moveTo>
                  <a:cubicBezTo>
                    <a:pt x="733" y="0"/>
                    <a:pt x="234" y="210"/>
                    <a:pt x="234" y="210"/>
                  </a:cubicBezTo>
                  <a:cubicBezTo>
                    <a:pt x="1" y="677"/>
                    <a:pt x="234" y="3413"/>
                    <a:pt x="234" y="3413"/>
                  </a:cubicBezTo>
                  <a:lnTo>
                    <a:pt x="1902" y="3413"/>
                  </a:lnTo>
                  <a:cubicBezTo>
                    <a:pt x="1902" y="2645"/>
                    <a:pt x="1735" y="310"/>
                    <a:pt x="1735" y="310"/>
                  </a:cubicBezTo>
                  <a:cubicBezTo>
                    <a:pt x="1648" y="74"/>
                    <a:pt x="1418" y="0"/>
                    <a:pt x="11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3"/>
            <p:cNvSpPr/>
            <p:nvPr/>
          </p:nvSpPr>
          <p:spPr>
            <a:xfrm>
              <a:off x="4538400" y="2867500"/>
              <a:ext cx="297750" cy="894075"/>
            </a:xfrm>
            <a:custGeom>
              <a:avLst/>
              <a:gdLst/>
              <a:ahLst/>
              <a:cxnLst/>
              <a:rect l="l" t="t" r="r" b="b"/>
              <a:pathLst>
                <a:path w="11910" h="35763" extrusionOk="0">
                  <a:moveTo>
                    <a:pt x="9474" y="0"/>
                  </a:moveTo>
                  <a:lnTo>
                    <a:pt x="6272" y="167"/>
                  </a:lnTo>
                  <a:lnTo>
                    <a:pt x="2770" y="334"/>
                  </a:lnTo>
                  <a:cubicBezTo>
                    <a:pt x="2770" y="334"/>
                    <a:pt x="1" y="9040"/>
                    <a:pt x="1" y="18280"/>
                  </a:cubicBezTo>
                  <a:cubicBezTo>
                    <a:pt x="1" y="23951"/>
                    <a:pt x="635" y="29621"/>
                    <a:pt x="1869" y="35159"/>
                  </a:cubicBezTo>
                  <a:cubicBezTo>
                    <a:pt x="3270" y="35492"/>
                    <a:pt x="4738" y="35693"/>
                    <a:pt x="6172" y="35759"/>
                  </a:cubicBezTo>
                  <a:cubicBezTo>
                    <a:pt x="6274" y="35761"/>
                    <a:pt x="6377" y="35763"/>
                    <a:pt x="6479" y="35763"/>
                  </a:cubicBezTo>
                  <a:cubicBezTo>
                    <a:pt x="7875" y="35763"/>
                    <a:pt x="9233" y="35540"/>
                    <a:pt x="10041" y="34825"/>
                  </a:cubicBezTo>
                  <a:cubicBezTo>
                    <a:pt x="10041" y="34825"/>
                    <a:pt x="11909" y="28654"/>
                    <a:pt x="11809" y="18614"/>
                  </a:cubicBezTo>
                  <a:cubicBezTo>
                    <a:pt x="11676" y="12342"/>
                    <a:pt x="10909" y="6105"/>
                    <a:pt x="94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3"/>
            <p:cNvSpPr/>
            <p:nvPr/>
          </p:nvSpPr>
          <p:spPr>
            <a:xfrm>
              <a:off x="4573425" y="2518900"/>
              <a:ext cx="241050" cy="317825"/>
            </a:xfrm>
            <a:custGeom>
              <a:avLst/>
              <a:gdLst/>
              <a:ahLst/>
              <a:cxnLst/>
              <a:rect l="l" t="t" r="r" b="b"/>
              <a:pathLst>
                <a:path w="9642" h="12713" extrusionOk="0">
                  <a:moveTo>
                    <a:pt x="4571" y="1"/>
                  </a:moveTo>
                  <a:cubicBezTo>
                    <a:pt x="3770" y="1"/>
                    <a:pt x="2970" y="268"/>
                    <a:pt x="2269" y="701"/>
                  </a:cubicBezTo>
                  <a:cubicBezTo>
                    <a:pt x="2269" y="701"/>
                    <a:pt x="1" y="5238"/>
                    <a:pt x="335" y="9074"/>
                  </a:cubicBezTo>
                  <a:cubicBezTo>
                    <a:pt x="662" y="12527"/>
                    <a:pt x="1042" y="12713"/>
                    <a:pt x="1121" y="12713"/>
                  </a:cubicBezTo>
                  <a:cubicBezTo>
                    <a:pt x="1130" y="12713"/>
                    <a:pt x="1135" y="12710"/>
                    <a:pt x="1135" y="12710"/>
                  </a:cubicBezTo>
                  <a:lnTo>
                    <a:pt x="6539" y="12543"/>
                  </a:lnTo>
                  <a:lnTo>
                    <a:pt x="8040" y="12510"/>
                  </a:lnTo>
                  <a:lnTo>
                    <a:pt x="8741" y="11843"/>
                  </a:lnTo>
                  <a:cubicBezTo>
                    <a:pt x="8741" y="11843"/>
                    <a:pt x="9641" y="7973"/>
                    <a:pt x="8507" y="4337"/>
                  </a:cubicBezTo>
                  <a:cubicBezTo>
                    <a:pt x="7340" y="701"/>
                    <a:pt x="6572" y="401"/>
                    <a:pt x="6572" y="401"/>
                  </a:cubicBezTo>
                  <a:cubicBezTo>
                    <a:pt x="5939" y="134"/>
                    <a:pt x="5271" y="34"/>
                    <a:pt x="45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3"/>
            <p:cNvSpPr/>
            <p:nvPr/>
          </p:nvSpPr>
          <p:spPr>
            <a:xfrm>
              <a:off x="4573425" y="2519675"/>
              <a:ext cx="179325" cy="317050"/>
            </a:xfrm>
            <a:custGeom>
              <a:avLst/>
              <a:gdLst/>
              <a:ahLst/>
              <a:cxnLst/>
              <a:rect l="l" t="t" r="r" b="b"/>
              <a:pathLst>
                <a:path w="7173" h="12682" extrusionOk="0">
                  <a:moveTo>
                    <a:pt x="4430" y="1"/>
                  </a:moveTo>
                  <a:cubicBezTo>
                    <a:pt x="3647" y="1"/>
                    <a:pt x="2899" y="261"/>
                    <a:pt x="2269" y="670"/>
                  </a:cubicBezTo>
                  <a:cubicBezTo>
                    <a:pt x="2269" y="670"/>
                    <a:pt x="1" y="5207"/>
                    <a:pt x="335" y="9043"/>
                  </a:cubicBezTo>
                  <a:cubicBezTo>
                    <a:pt x="662" y="12496"/>
                    <a:pt x="1042" y="12682"/>
                    <a:pt x="1121" y="12682"/>
                  </a:cubicBezTo>
                  <a:cubicBezTo>
                    <a:pt x="1130" y="12682"/>
                    <a:pt x="1135" y="12679"/>
                    <a:pt x="1135" y="12679"/>
                  </a:cubicBezTo>
                  <a:lnTo>
                    <a:pt x="6539" y="12512"/>
                  </a:lnTo>
                  <a:cubicBezTo>
                    <a:pt x="7173" y="8243"/>
                    <a:pt x="6506" y="3873"/>
                    <a:pt x="4571" y="3"/>
                  </a:cubicBezTo>
                  <a:cubicBezTo>
                    <a:pt x="4524" y="1"/>
                    <a:pt x="4477" y="1"/>
                    <a:pt x="44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3"/>
            <p:cNvSpPr/>
            <p:nvPr/>
          </p:nvSpPr>
          <p:spPr>
            <a:xfrm>
              <a:off x="4532575" y="3725600"/>
              <a:ext cx="306075" cy="450400"/>
            </a:xfrm>
            <a:custGeom>
              <a:avLst/>
              <a:gdLst/>
              <a:ahLst/>
              <a:cxnLst/>
              <a:rect l="l" t="t" r="r" b="b"/>
              <a:pathLst>
                <a:path w="12243" h="18016" extrusionOk="0">
                  <a:moveTo>
                    <a:pt x="1868" y="1"/>
                  </a:moveTo>
                  <a:cubicBezTo>
                    <a:pt x="1602" y="635"/>
                    <a:pt x="1401" y="1302"/>
                    <a:pt x="1268" y="1969"/>
                  </a:cubicBezTo>
                  <a:cubicBezTo>
                    <a:pt x="1268" y="1969"/>
                    <a:pt x="1768" y="4804"/>
                    <a:pt x="2102" y="6539"/>
                  </a:cubicBezTo>
                  <a:cubicBezTo>
                    <a:pt x="2436" y="8273"/>
                    <a:pt x="2002" y="9841"/>
                    <a:pt x="1768" y="11609"/>
                  </a:cubicBezTo>
                  <a:cubicBezTo>
                    <a:pt x="1568" y="13377"/>
                    <a:pt x="0" y="16479"/>
                    <a:pt x="2436" y="17247"/>
                  </a:cubicBezTo>
                  <a:cubicBezTo>
                    <a:pt x="3906" y="17710"/>
                    <a:pt x="6217" y="18015"/>
                    <a:pt x="8081" y="18015"/>
                  </a:cubicBezTo>
                  <a:cubicBezTo>
                    <a:pt x="9303" y="18015"/>
                    <a:pt x="10333" y="17884"/>
                    <a:pt x="10808" y="17580"/>
                  </a:cubicBezTo>
                  <a:cubicBezTo>
                    <a:pt x="12042" y="16780"/>
                    <a:pt x="12243" y="14144"/>
                    <a:pt x="11909" y="12376"/>
                  </a:cubicBezTo>
                  <a:cubicBezTo>
                    <a:pt x="11575" y="10608"/>
                    <a:pt x="10475" y="8540"/>
                    <a:pt x="10942" y="5872"/>
                  </a:cubicBezTo>
                  <a:cubicBezTo>
                    <a:pt x="11375" y="3237"/>
                    <a:pt x="11375" y="1135"/>
                    <a:pt x="10274" y="468"/>
                  </a:cubicBezTo>
                  <a:cubicBezTo>
                    <a:pt x="10274" y="468"/>
                    <a:pt x="9160" y="1344"/>
                    <a:pt x="6410" y="1344"/>
                  </a:cubicBezTo>
                  <a:cubicBezTo>
                    <a:pt x="6077" y="1344"/>
                    <a:pt x="5720" y="1331"/>
                    <a:pt x="5338" y="1302"/>
                  </a:cubicBezTo>
                  <a:cubicBezTo>
                    <a:pt x="4270" y="1235"/>
                    <a:pt x="3169" y="1035"/>
                    <a:pt x="2102" y="801"/>
                  </a:cubicBezTo>
                  <a:lnTo>
                    <a:pt x="1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3"/>
            <p:cNvSpPr/>
            <p:nvPr/>
          </p:nvSpPr>
          <p:spPr>
            <a:xfrm>
              <a:off x="4576775" y="2812450"/>
              <a:ext cx="242700" cy="88625"/>
            </a:xfrm>
            <a:custGeom>
              <a:avLst/>
              <a:gdLst/>
              <a:ahLst/>
              <a:cxnLst/>
              <a:rect l="l" t="t" r="r" b="b"/>
              <a:pathLst>
                <a:path w="9708" h="3545" extrusionOk="0">
                  <a:moveTo>
                    <a:pt x="534" y="1"/>
                  </a:moveTo>
                  <a:cubicBezTo>
                    <a:pt x="0" y="935"/>
                    <a:pt x="0" y="2102"/>
                    <a:pt x="534" y="3070"/>
                  </a:cubicBezTo>
                  <a:cubicBezTo>
                    <a:pt x="2169" y="3336"/>
                    <a:pt x="3803" y="3503"/>
                    <a:pt x="5471" y="3537"/>
                  </a:cubicBezTo>
                  <a:cubicBezTo>
                    <a:pt x="5612" y="3542"/>
                    <a:pt x="5753" y="3545"/>
                    <a:pt x="5895" y="3545"/>
                  </a:cubicBezTo>
                  <a:cubicBezTo>
                    <a:pt x="6629" y="3545"/>
                    <a:pt x="7374" y="3471"/>
                    <a:pt x="8073" y="3303"/>
                  </a:cubicBezTo>
                  <a:cubicBezTo>
                    <a:pt x="8073" y="3303"/>
                    <a:pt x="9707" y="2202"/>
                    <a:pt x="8673" y="101"/>
                  </a:cubicBezTo>
                  <a:lnTo>
                    <a:pt x="8673" y="101"/>
                  </a:lnTo>
                  <a:cubicBezTo>
                    <a:pt x="7639" y="234"/>
                    <a:pt x="6605" y="334"/>
                    <a:pt x="5571" y="368"/>
                  </a:cubicBezTo>
                  <a:cubicBezTo>
                    <a:pt x="5369" y="372"/>
                    <a:pt x="5166" y="374"/>
                    <a:pt x="4963" y="374"/>
                  </a:cubicBezTo>
                  <a:cubicBezTo>
                    <a:pt x="3491" y="374"/>
                    <a:pt x="2000" y="265"/>
                    <a:pt x="5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3"/>
            <p:cNvSpPr/>
            <p:nvPr/>
          </p:nvSpPr>
          <p:spPr>
            <a:xfrm>
              <a:off x="4576775" y="2812450"/>
              <a:ext cx="151800" cy="88425"/>
            </a:xfrm>
            <a:custGeom>
              <a:avLst/>
              <a:gdLst/>
              <a:ahLst/>
              <a:cxnLst/>
              <a:rect l="l" t="t" r="r" b="b"/>
              <a:pathLst>
                <a:path w="6072" h="3537" extrusionOk="0">
                  <a:moveTo>
                    <a:pt x="534" y="1"/>
                  </a:moveTo>
                  <a:cubicBezTo>
                    <a:pt x="0" y="935"/>
                    <a:pt x="0" y="2102"/>
                    <a:pt x="534" y="3070"/>
                  </a:cubicBezTo>
                  <a:cubicBezTo>
                    <a:pt x="2169" y="3336"/>
                    <a:pt x="3803" y="3503"/>
                    <a:pt x="5471" y="3537"/>
                  </a:cubicBezTo>
                  <a:cubicBezTo>
                    <a:pt x="5938" y="2703"/>
                    <a:pt x="6071" y="1702"/>
                    <a:pt x="5805" y="735"/>
                  </a:cubicBezTo>
                  <a:lnTo>
                    <a:pt x="5571" y="368"/>
                  </a:lnTo>
                  <a:cubicBezTo>
                    <a:pt x="5369" y="372"/>
                    <a:pt x="5166" y="374"/>
                    <a:pt x="4963" y="374"/>
                  </a:cubicBezTo>
                  <a:cubicBezTo>
                    <a:pt x="3491" y="374"/>
                    <a:pt x="2000" y="265"/>
                    <a:pt x="5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3"/>
            <p:cNvSpPr/>
            <p:nvPr/>
          </p:nvSpPr>
          <p:spPr>
            <a:xfrm>
              <a:off x="4698525" y="3120625"/>
              <a:ext cx="49225" cy="68800"/>
            </a:xfrm>
            <a:custGeom>
              <a:avLst/>
              <a:gdLst/>
              <a:ahLst/>
              <a:cxnLst/>
              <a:rect l="l" t="t" r="r" b="b"/>
              <a:pathLst>
                <a:path w="1969" h="2752" extrusionOk="0">
                  <a:moveTo>
                    <a:pt x="891" y="1"/>
                  </a:moveTo>
                  <a:cubicBezTo>
                    <a:pt x="851" y="1"/>
                    <a:pt x="810" y="5"/>
                    <a:pt x="768" y="16"/>
                  </a:cubicBezTo>
                  <a:cubicBezTo>
                    <a:pt x="768" y="16"/>
                    <a:pt x="1" y="16"/>
                    <a:pt x="1" y="1217"/>
                  </a:cubicBezTo>
                  <a:cubicBezTo>
                    <a:pt x="1" y="2451"/>
                    <a:pt x="434" y="2751"/>
                    <a:pt x="1101" y="2751"/>
                  </a:cubicBezTo>
                  <a:cubicBezTo>
                    <a:pt x="1735" y="2751"/>
                    <a:pt x="1969" y="1550"/>
                    <a:pt x="1869" y="1083"/>
                  </a:cubicBezTo>
                  <a:cubicBezTo>
                    <a:pt x="1746" y="684"/>
                    <a:pt x="1368" y="1"/>
                    <a:pt x="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3"/>
            <p:cNvSpPr/>
            <p:nvPr/>
          </p:nvSpPr>
          <p:spPr>
            <a:xfrm>
              <a:off x="4695200" y="3244425"/>
              <a:ext cx="50050" cy="64450"/>
            </a:xfrm>
            <a:custGeom>
              <a:avLst/>
              <a:gdLst/>
              <a:ahLst/>
              <a:cxnLst/>
              <a:rect l="l" t="t" r="r" b="b"/>
              <a:pathLst>
                <a:path w="2002" h="2578" extrusionOk="0">
                  <a:moveTo>
                    <a:pt x="1001" y="1"/>
                  </a:moveTo>
                  <a:cubicBezTo>
                    <a:pt x="1001" y="1"/>
                    <a:pt x="0" y="134"/>
                    <a:pt x="134" y="1335"/>
                  </a:cubicBezTo>
                  <a:cubicBezTo>
                    <a:pt x="214" y="2303"/>
                    <a:pt x="664" y="2578"/>
                    <a:pt x="1009" y="2578"/>
                  </a:cubicBezTo>
                  <a:cubicBezTo>
                    <a:pt x="1093" y="2578"/>
                    <a:pt x="1170" y="2562"/>
                    <a:pt x="1234" y="2536"/>
                  </a:cubicBezTo>
                  <a:cubicBezTo>
                    <a:pt x="1535" y="2436"/>
                    <a:pt x="2002" y="2002"/>
                    <a:pt x="2002" y="1102"/>
                  </a:cubicBezTo>
                  <a:cubicBezTo>
                    <a:pt x="2002" y="234"/>
                    <a:pt x="1001" y="1"/>
                    <a:pt x="10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3"/>
            <p:cNvSpPr/>
            <p:nvPr/>
          </p:nvSpPr>
          <p:spPr>
            <a:xfrm>
              <a:off x="4703525" y="3355350"/>
              <a:ext cx="47575" cy="68400"/>
            </a:xfrm>
            <a:custGeom>
              <a:avLst/>
              <a:gdLst/>
              <a:ahLst/>
              <a:cxnLst/>
              <a:rect l="l" t="t" r="r" b="b"/>
              <a:pathLst>
                <a:path w="1903" h="2736" extrusionOk="0">
                  <a:moveTo>
                    <a:pt x="901" y="0"/>
                  </a:moveTo>
                  <a:cubicBezTo>
                    <a:pt x="368" y="200"/>
                    <a:pt x="1" y="734"/>
                    <a:pt x="1" y="1301"/>
                  </a:cubicBezTo>
                  <a:cubicBezTo>
                    <a:pt x="1" y="2302"/>
                    <a:pt x="334" y="2736"/>
                    <a:pt x="901" y="2736"/>
                  </a:cubicBezTo>
                  <a:cubicBezTo>
                    <a:pt x="1435" y="2736"/>
                    <a:pt x="1902" y="2202"/>
                    <a:pt x="1902" y="1201"/>
                  </a:cubicBezTo>
                  <a:cubicBezTo>
                    <a:pt x="1869" y="601"/>
                    <a:pt x="1468" y="100"/>
                    <a:pt x="9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3"/>
            <p:cNvSpPr/>
            <p:nvPr/>
          </p:nvSpPr>
          <p:spPr>
            <a:xfrm>
              <a:off x="4621450" y="3564650"/>
              <a:ext cx="112950" cy="102575"/>
            </a:xfrm>
            <a:custGeom>
              <a:avLst/>
              <a:gdLst/>
              <a:ahLst/>
              <a:cxnLst/>
              <a:rect l="l" t="t" r="r" b="b"/>
              <a:pathLst>
                <a:path w="4518" h="4103" extrusionOk="0">
                  <a:moveTo>
                    <a:pt x="2372" y="0"/>
                  </a:moveTo>
                  <a:cubicBezTo>
                    <a:pt x="2044" y="0"/>
                    <a:pt x="0" y="85"/>
                    <a:pt x="215" y="2202"/>
                  </a:cubicBezTo>
                  <a:cubicBezTo>
                    <a:pt x="360" y="3874"/>
                    <a:pt x="1808" y="4103"/>
                    <a:pt x="2589" y="4103"/>
                  </a:cubicBezTo>
                  <a:cubicBezTo>
                    <a:pt x="2884" y="4103"/>
                    <a:pt x="3084" y="4071"/>
                    <a:pt x="3084" y="4071"/>
                  </a:cubicBezTo>
                  <a:cubicBezTo>
                    <a:pt x="3917" y="3770"/>
                    <a:pt x="4485" y="2970"/>
                    <a:pt x="4518" y="2102"/>
                  </a:cubicBezTo>
                  <a:cubicBezTo>
                    <a:pt x="4518" y="535"/>
                    <a:pt x="2750" y="1"/>
                    <a:pt x="2416" y="1"/>
                  </a:cubicBezTo>
                  <a:cubicBezTo>
                    <a:pt x="2416" y="1"/>
                    <a:pt x="2401" y="0"/>
                    <a:pt x="23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3"/>
            <p:cNvSpPr/>
            <p:nvPr/>
          </p:nvSpPr>
          <p:spPr>
            <a:xfrm>
              <a:off x="4558400" y="3826300"/>
              <a:ext cx="82425" cy="27750"/>
            </a:xfrm>
            <a:custGeom>
              <a:avLst/>
              <a:gdLst/>
              <a:ahLst/>
              <a:cxnLst/>
              <a:rect l="l" t="t" r="r" b="b"/>
              <a:pathLst>
                <a:path w="3297" h="1110" extrusionOk="0">
                  <a:moveTo>
                    <a:pt x="610" y="1"/>
                  </a:moveTo>
                  <a:cubicBezTo>
                    <a:pt x="119" y="1"/>
                    <a:pt x="0" y="749"/>
                    <a:pt x="535" y="843"/>
                  </a:cubicBezTo>
                  <a:cubicBezTo>
                    <a:pt x="1169" y="976"/>
                    <a:pt x="1803" y="1077"/>
                    <a:pt x="2470" y="1110"/>
                  </a:cubicBezTo>
                  <a:cubicBezTo>
                    <a:pt x="2570" y="1110"/>
                    <a:pt x="2703" y="1077"/>
                    <a:pt x="2804" y="1043"/>
                  </a:cubicBezTo>
                  <a:cubicBezTo>
                    <a:pt x="3296" y="920"/>
                    <a:pt x="3163" y="228"/>
                    <a:pt x="2720" y="228"/>
                  </a:cubicBezTo>
                  <a:cubicBezTo>
                    <a:pt x="2683" y="228"/>
                    <a:pt x="2644" y="232"/>
                    <a:pt x="2603" y="243"/>
                  </a:cubicBezTo>
                  <a:cubicBezTo>
                    <a:pt x="1970" y="243"/>
                    <a:pt x="1336" y="176"/>
                    <a:pt x="702" y="9"/>
                  </a:cubicBezTo>
                  <a:cubicBezTo>
                    <a:pt x="670" y="3"/>
                    <a:pt x="639" y="1"/>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3"/>
            <p:cNvSpPr/>
            <p:nvPr/>
          </p:nvSpPr>
          <p:spPr>
            <a:xfrm>
              <a:off x="4733250" y="3826725"/>
              <a:ext cx="87050" cy="25675"/>
            </a:xfrm>
            <a:custGeom>
              <a:avLst/>
              <a:gdLst/>
              <a:ahLst/>
              <a:cxnLst/>
              <a:rect l="l" t="t" r="r" b="b"/>
              <a:pathLst>
                <a:path w="3482" h="1027" extrusionOk="0">
                  <a:moveTo>
                    <a:pt x="3031" y="0"/>
                  </a:moveTo>
                  <a:cubicBezTo>
                    <a:pt x="2931" y="0"/>
                    <a:pt x="2831" y="42"/>
                    <a:pt x="2748" y="126"/>
                  </a:cubicBezTo>
                  <a:cubicBezTo>
                    <a:pt x="2398" y="176"/>
                    <a:pt x="2047" y="201"/>
                    <a:pt x="1697" y="201"/>
                  </a:cubicBezTo>
                  <a:cubicBezTo>
                    <a:pt x="1347" y="201"/>
                    <a:pt x="997" y="176"/>
                    <a:pt x="646" y="126"/>
                  </a:cubicBezTo>
                  <a:cubicBezTo>
                    <a:pt x="625" y="123"/>
                    <a:pt x="603" y="122"/>
                    <a:pt x="583" y="122"/>
                  </a:cubicBezTo>
                  <a:cubicBezTo>
                    <a:pt x="73" y="122"/>
                    <a:pt x="1" y="895"/>
                    <a:pt x="546" y="959"/>
                  </a:cubicBezTo>
                  <a:cubicBezTo>
                    <a:pt x="980" y="993"/>
                    <a:pt x="1414" y="1026"/>
                    <a:pt x="1847" y="1026"/>
                  </a:cubicBezTo>
                  <a:cubicBezTo>
                    <a:pt x="2514" y="1026"/>
                    <a:pt x="3081" y="959"/>
                    <a:pt x="3315" y="726"/>
                  </a:cubicBezTo>
                  <a:cubicBezTo>
                    <a:pt x="3482" y="559"/>
                    <a:pt x="3482" y="292"/>
                    <a:pt x="3315" y="126"/>
                  </a:cubicBezTo>
                  <a:cubicBezTo>
                    <a:pt x="3232" y="42"/>
                    <a:pt x="3131" y="0"/>
                    <a:pt x="30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3"/>
            <p:cNvSpPr/>
            <p:nvPr/>
          </p:nvSpPr>
          <p:spPr>
            <a:xfrm>
              <a:off x="4671850" y="3819000"/>
              <a:ext cx="45875" cy="79250"/>
            </a:xfrm>
            <a:custGeom>
              <a:avLst/>
              <a:gdLst/>
              <a:ahLst/>
              <a:cxnLst/>
              <a:rect l="l" t="t" r="r" b="b"/>
              <a:pathLst>
                <a:path w="1835" h="3170" extrusionOk="0">
                  <a:moveTo>
                    <a:pt x="1068" y="1"/>
                  </a:moveTo>
                  <a:lnTo>
                    <a:pt x="0" y="902"/>
                  </a:lnTo>
                  <a:lnTo>
                    <a:pt x="434" y="1435"/>
                  </a:lnTo>
                  <a:lnTo>
                    <a:pt x="801" y="1135"/>
                  </a:lnTo>
                  <a:cubicBezTo>
                    <a:pt x="867" y="1068"/>
                    <a:pt x="934" y="1002"/>
                    <a:pt x="1001" y="935"/>
                  </a:cubicBezTo>
                  <a:lnTo>
                    <a:pt x="1001" y="935"/>
                  </a:lnTo>
                  <a:cubicBezTo>
                    <a:pt x="1001" y="1102"/>
                    <a:pt x="967" y="1302"/>
                    <a:pt x="967" y="1502"/>
                  </a:cubicBezTo>
                  <a:lnTo>
                    <a:pt x="967" y="3170"/>
                  </a:lnTo>
                  <a:lnTo>
                    <a:pt x="1835" y="3170"/>
                  </a:lnTo>
                  <a:lnTo>
                    <a:pt x="18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3"/>
            <p:cNvSpPr/>
            <p:nvPr/>
          </p:nvSpPr>
          <p:spPr>
            <a:xfrm>
              <a:off x="2358525" y="3275275"/>
              <a:ext cx="413100" cy="846625"/>
            </a:xfrm>
            <a:custGeom>
              <a:avLst/>
              <a:gdLst/>
              <a:ahLst/>
              <a:cxnLst/>
              <a:rect l="l" t="t" r="r" b="b"/>
              <a:pathLst>
                <a:path w="16524" h="33865" extrusionOk="0">
                  <a:moveTo>
                    <a:pt x="7739" y="1"/>
                  </a:moveTo>
                  <a:lnTo>
                    <a:pt x="768" y="468"/>
                  </a:lnTo>
                  <a:cubicBezTo>
                    <a:pt x="768" y="468"/>
                    <a:pt x="968" y="18981"/>
                    <a:pt x="1635" y="24919"/>
                  </a:cubicBezTo>
                  <a:cubicBezTo>
                    <a:pt x="2302" y="30890"/>
                    <a:pt x="0" y="32758"/>
                    <a:pt x="4404" y="33425"/>
                  </a:cubicBezTo>
                  <a:cubicBezTo>
                    <a:pt x="6727" y="33720"/>
                    <a:pt x="9074" y="33865"/>
                    <a:pt x="11424" y="33865"/>
                  </a:cubicBezTo>
                  <a:cubicBezTo>
                    <a:pt x="13054" y="33865"/>
                    <a:pt x="14686" y="33795"/>
                    <a:pt x="16312" y="33658"/>
                  </a:cubicBezTo>
                  <a:cubicBezTo>
                    <a:pt x="16312" y="33658"/>
                    <a:pt x="16421" y="33743"/>
                    <a:pt x="16454" y="33743"/>
                  </a:cubicBezTo>
                  <a:cubicBezTo>
                    <a:pt x="16523" y="33743"/>
                    <a:pt x="16264" y="33377"/>
                    <a:pt x="14010" y="31123"/>
                  </a:cubicBezTo>
                  <a:cubicBezTo>
                    <a:pt x="10675" y="27788"/>
                    <a:pt x="7339" y="13210"/>
                    <a:pt x="7472" y="11809"/>
                  </a:cubicBezTo>
                  <a:cubicBezTo>
                    <a:pt x="7606" y="10408"/>
                    <a:pt x="7739" y="1"/>
                    <a:pt x="77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3"/>
            <p:cNvSpPr/>
            <p:nvPr/>
          </p:nvSpPr>
          <p:spPr>
            <a:xfrm>
              <a:off x="2377700" y="3407875"/>
              <a:ext cx="446175" cy="545425"/>
            </a:xfrm>
            <a:custGeom>
              <a:avLst/>
              <a:gdLst/>
              <a:ahLst/>
              <a:cxnLst/>
              <a:rect l="l" t="t" r="r" b="b"/>
              <a:pathLst>
                <a:path w="17847" h="21817" extrusionOk="0">
                  <a:moveTo>
                    <a:pt x="1" y="1"/>
                  </a:moveTo>
                  <a:lnTo>
                    <a:pt x="868" y="19615"/>
                  </a:lnTo>
                  <a:cubicBezTo>
                    <a:pt x="3054" y="21309"/>
                    <a:pt x="6269" y="21817"/>
                    <a:pt x="9231" y="21817"/>
                  </a:cubicBezTo>
                  <a:cubicBezTo>
                    <a:pt x="9885" y="21817"/>
                    <a:pt x="10526" y="21792"/>
                    <a:pt x="11142" y="21750"/>
                  </a:cubicBezTo>
                  <a:cubicBezTo>
                    <a:pt x="13310" y="21583"/>
                    <a:pt x="15445" y="21216"/>
                    <a:pt x="17546" y="20716"/>
                  </a:cubicBezTo>
                  <a:lnTo>
                    <a:pt x="17847" y="668"/>
                  </a:lnTo>
                  <a:lnTo>
                    <a:pt x="17847" y="668"/>
                  </a:lnTo>
                  <a:cubicBezTo>
                    <a:pt x="15459" y="1167"/>
                    <a:pt x="13029" y="1412"/>
                    <a:pt x="10594" y="1412"/>
                  </a:cubicBezTo>
                  <a:cubicBezTo>
                    <a:pt x="9286" y="1412"/>
                    <a:pt x="7977" y="1341"/>
                    <a:pt x="6672" y="1202"/>
                  </a:cubicBezTo>
                  <a:cubicBezTo>
                    <a:pt x="4404" y="1001"/>
                    <a:pt x="2169" y="60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3"/>
            <p:cNvSpPr/>
            <p:nvPr/>
          </p:nvSpPr>
          <p:spPr>
            <a:xfrm>
              <a:off x="2377700" y="3407875"/>
              <a:ext cx="278550" cy="545500"/>
            </a:xfrm>
            <a:custGeom>
              <a:avLst/>
              <a:gdLst/>
              <a:ahLst/>
              <a:cxnLst/>
              <a:rect l="l" t="t" r="r" b="b"/>
              <a:pathLst>
                <a:path w="11142" h="21820" extrusionOk="0">
                  <a:moveTo>
                    <a:pt x="1" y="1"/>
                  </a:moveTo>
                  <a:lnTo>
                    <a:pt x="868" y="19615"/>
                  </a:lnTo>
                  <a:cubicBezTo>
                    <a:pt x="3011" y="21324"/>
                    <a:pt x="6213" y="21819"/>
                    <a:pt x="9164" y="21819"/>
                  </a:cubicBezTo>
                  <a:cubicBezTo>
                    <a:pt x="9842" y="21819"/>
                    <a:pt x="10506" y="21793"/>
                    <a:pt x="11142" y="21750"/>
                  </a:cubicBezTo>
                  <a:cubicBezTo>
                    <a:pt x="11142" y="21750"/>
                    <a:pt x="6972" y="17080"/>
                    <a:pt x="6705" y="2736"/>
                  </a:cubicBezTo>
                  <a:lnTo>
                    <a:pt x="6672" y="1202"/>
                  </a:lnTo>
                  <a:cubicBezTo>
                    <a:pt x="4437" y="1001"/>
                    <a:pt x="2202" y="601"/>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3"/>
            <p:cNvSpPr/>
            <p:nvPr/>
          </p:nvSpPr>
          <p:spPr>
            <a:xfrm>
              <a:off x="2375200" y="3556325"/>
              <a:ext cx="338600" cy="145075"/>
            </a:xfrm>
            <a:custGeom>
              <a:avLst/>
              <a:gdLst/>
              <a:ahLst/>
              <a:cxnLst/>
              <a:rect l="l" t="t" r="r" b="b"/>
              <a:pathLst>
                <a:path w="13544" h="5803" extrusionOk="0">
                  <a:moveTo>
                    <a:pt x="134" y="0"/>
                  </a:moveTo>
                  <a:lnTo>
                    <a:pt x="1" y="5137"/>
                  </a:lnTo>
                  <a:cubicBezTo>
                    <a:pt x="1" y="5137"/>
                    <a:pt x="5186" y="5802"/>
                    <a:pt x="8339" y="5802"/>
                  </a:cubicBezTo>
                  <a:cubicBezTo>
                    <a:pt x="8717" y="5802"/>
                    <a:pt x="9067" y="5793"/>
                    <a:pt x="9374" y="5771"/>
                  </a:cubicBezTo>
                  <a:cubicBezTo>
                    <a:pt x="12243" y="5538"/>
                    <a:pt x="13544" y="5538"/>
                    <a:pt x="13544" y="5538"/>
                  </a:cubicBezTo>
                  <a:lnTo>
                    <a:pt x="13544" y="868"/>
                  </a:lnTo>
                  <a:cubicBezTo>
                    <a:pt x="13544" y="868"/>
                    <a:pt x="11383" y="947"/>
                    <a:pt x="8795" y="947"/>
                  </a:cubicBezTo>
                  <a:cubicBezTo>
                    <a:pt x="5097" y="947"/>
                    <a:pt x="526" y="785"/>
                    <a:pt x="1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3"/>
            <p:cNvSpPr/>
            <p:nvPr/>
          </p:nvSpPr>
          <p:spPr>
            <a:xfrm>
              <a:off x="2381875" y="3730625"/>
              <a:ext cx="287725" cy="130000"/>
            </a:xfrm>
            <a:custGeom>
              <a:avLst/>
              <a:gdLst/>
              <a:ahLst/>
              <a:cxnLst/>
              <a:rect l="l" t="t" r="r" b="b"/>
              <a:pathLst>
                <a:path w="11509" h="5200" extrusionOk="0">
                  <a:moveTo>
                    <a:pt x="0" y="0"/>
                  </a:moveTo>
                  <a:lnTo>
                    <a:pt x="134" y="4170"/>
                  </a:lnTo>
                  <a:cubicBezTo>
                    <a:pt x="134" y="4170"/>
                    <a:pt x="7066" y="5200"/>
                    <a:pt x="9434" y="5200"/>
                  </a:cubicBezTo>
                  <a:cubicBezTo>
                    <a:pt x="9658" y="5200"/>
                    <a:pt x="9842" y="5191"/>
                    <a:pt x="9974" y="5170"/>
                  </a:cubicBezTo>
                  <a:lnTo>
                    <a:pt x="11509" y="4970"/>
                  </a:lnTo>
                  <a:cubicBezTo>
                    <a:pt x="11509" y="4970"/>
                    <a:pt x="11342" y="2335"/>
                    <a:pt x="11308" y="1201"/>
                  </a:cubicBezTo>
                  <a:cubicBezTo>
                    <a:pt x="11308" y="1201"/>
                    <a:pt x="10515" y="1231"/>
                    <a:pt x="9335" y="1231"/>
                  </a:cubicBezTo>
                  <a:cubicBezTo>
                    <a:pt x="6621" y="1231"/>
                    <a:pt x="1860" y="1069"/>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3"/>
            <p:cNvSpPr/>
            <p:nvPr/>
          </p:nvSpPr>
          <p:spPr>
            <a:xfrm>
              <a:off x="2371875" y="3048550"/>
              <a:ext cx="542900" cy="140750"/>
            </a:xfrm>
            <a:custGeom>
              <a:avLst/>
              <a:gdLst/>
              <a:ahLst/>
              <a:cxnLst/>
              <a:rect l="l" t="t" r="r" b="b"/>
              <a:pathLst>
                <a:path w="21716" h="5630" extrusionOk="0">
                  <a:moveTo>
                    <a:pt x="11222" y="0"/>
                  </a:moveTo>
                  <a:cubicBezTo>
                    <a:pt x="10621" y="0"/>
                    <a:pt x="10095" y="21"/>
                    <a:pt x="9674" y="30"/>
                  </a:cubicBezTo>
                  <a:cubicBezTo>
                    <a:pt x="7472" y="64"/>
                    <a:pt x="3970" y="464"/>
                    <a:pt x="2002" y="1998"/>
                  </a:cubicBezTo>
                  <a:cubicBezTo>
                    <a:pt x="0" y="3566"/>
                    <a:pt x="1434" y="5501"/>
                    <a:pt x="6004" y="5534"/>
                  </a:cubicBezTo>
                  <a:cubicBezTo>
                    <a:pt x="6925" y="5549"/>
                    <a:pt x="9172" y="5630"/>
                    <a:pt x="11619" y="5630"/>
                  </a:cubicBezTo>
                  <a:cubicBezTo>
                    <a:pt x="14671" y="5630"/>
                    <a:pt x="18033" y="5504"/>
                    <a:pt x="19514" y="4967"/>
                  </a:cubicBezTo>
                  <a:cubicBezTo>
                    <a:pt x="21716" y="4166"/>
                    <a:pt x="20648" y="2599"/>
                    <a:pt x="17246" y="1131"/>
                  </a:cubicBezTo>
                  <a:cubicBezTo>
                    <a:pt x="15051" y="156"/>
                    <a:pt x="12856" y="0"/>
                    <a:pt x="112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3"/>
            <p:cNvSpPr/>
            <p:nvPr/>
          </p:nvSpPr>
          <p:spPr>
            <a:xfrm>
              <a:off x="2306825" y="3269450"/>
              <a:ext cx="564600" cy="857575"/>
            </a:xfrm>
            <a:custGeom>
              <a:avLst/>
              <a:gdLst/>
              <a:ahLst/>
              <a:cxnLst/>
              <a:rect l="l" t="t" r="r" b="b"/>
              <a:pathLst>
                <a:path w="22584" h="34303" extrusionOk="0">
                  <a:moveTo>
                    <a:pt x="17046" y="0"/>
                  </a:moveTo>
                  <a:lnTo>
                    <a:pt x="7706" y="634"/>
                  </a:lnTo>
                  <a:lnTo>
                    <a:pt x="734" y="1101"/>
                  </a:lnTo>
                  <a:cubicBezTo>
                    <a:pt x="734" y="1101"/>
                    <a:pt x="968" y="19648"/>
                    <a:pt x="1635" y="25585"/>
                  </a:cubicBezTo>
                  <a:cubicBezTo>
                    <a:pt x="2269" y="31523"/>
                    <a:pt x="0" y="33391"/>
                    <a:pt x="4403" y="34058"/>
                  </a:cubicBezTo>
                  <a:cubicBezTo>
                    <a:pt x="5652" y="34256"/>
                    <a:pt x="7429" y="34301"/>
                    <a:pt x="9359" y="34301"/>
                  </a:cubicBezTo>
                  <a:cubicBezTo>
                    <a:pt x="10972" y="34301"/>
                    <a:pt x="12691" y="34270"/>
                    <a:pt x="14300" y="34270"/>
                  </a:cubicBezTo>
                  <a:cubicBezTo>
                    <a:pt x="14985" y="34270"/>
                    <a:pt x="15650" y="34275"/>
                    <a:pt x="16279" y="34292"/>
                  </a:cubicBezTo>
                  <a:cubicBezTo>
                    <a:pt x="16525" y="34299"/>
                    <a:pt x="16766" y="34302"/>
                    <a:pt x="17000" y="34302"/>
                  </a:cubicBezTo>
                  <a:cubicBezTo>
                    <a:pt x="18987" y="34302"/>
                    <a:pt x="20508" y="34037"/>
                    <a:pt x="21015" y="33291"/>
                  </a:cubicBezTo>
                  <a:cubicBezTo>
                    <a:pt x="22583" y="31089"/>
                    <a:pt x="21349" y="6205"/>
                    <a:pt x="21682" y="2436"/>
                  </a:cubicBezTo>
                  <a:lnTo>
                    <a:pt x="170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3"/>
            <p:cNvSpPr/>
            <p:nvPr/>
          </p:nvSpPr>
          <p:spPr>
            <a:xfrm>
              <a:off x="2325175" y="3418725"/>
              <a:ext cx="446175" cy="545125"/>
            </a:xfrm>
            <a:custGeom>
              <a:avLst/>
              <a:gdLst/>
              <a:ahLst/>
              <a:cxnLst/>
              <a:rect l="l" t="t" r="r" b="b"/>
              <a:pathLst>
                <a:path w="17847" h="21805" extrusionOk="0">
                  <a:moveTo>
                    <a:pt x="0" y="0"/>
                  </a:moveTo>
                  <a:lnTo>
                    <a:pt x="901" y="19614"/>
                  </a:lnTo>
                  <a:cubicBezTo>
                    <a:pt x="3083" y="21327"/>
                    <a:pt x="6339" y="21804"/>
                    <a:pt x="9345" y="21804"/>
                  </a:cubicBezTo>
                  <a:cubicBezTo>
                    <a:pt x="9970" y="21804"/>
                    <a:pt x="10584" y="21784"/>
                    <a:pt x="11175" y="21749"/>
                  </a:cubicBezTo>
                  <a:cubicBezTo>
                    <a:pt x="13310" y="21549"/>
                    <a:pt x="15478" y="21216"/>
                    <a:pt x="17579" y="20682"/>
                  </a:cubicBezTo>
                  <a:lnTo>
                    <a:pt x="17846" y="668"/>
                  </a:lnTo>
                  <a:lnTo>
                    <a:pt x="17846" y="668"/>
                  </a:lnTo>
                  <a:cubicBezTo>
                    <a:pt x="15468" y="1143"/>
                    <a:pt x="13048" y="1395"/>
                    <a:pt x="10622" y="1395"/>
                  </a:cubicBezTo>
                  <a:cubicBezTo>
                    <a:pt x="9305" y="1395"/>
                    <a:pt x="7986" y="1321"/>
                    <a:pt x="6672" y="1168"/>
                  </a:cubicBezTo>
                  <a:cubicBezTo>
                    <a:pt x="4437" y="968"/>
                    <a:pt x="2202" y="56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3"/>
            <p:cNvSpPr/>
            <p:nvPr/>
          </p:nvSpPr>
          <p:spPr>
            <a:xfrm>
              <a:off x="2322675" y="3567150"/>
              <a:ext cx="338600" cy="144500"/>
            </a:xfrm>
            <a:custGeom>
              <a:avLst/>
              <a:gdLst/>
              <a:ahLst/>
              <a:cxnLst/>
              <a:rect l="l" t="t" r="r" b="b"/>
              <a:pathLst>
                <a:path w="13544" h="5780" extrusionOk="0">
                  <a:moveTo>
                    <a:pt x="167" y="1"/>
                  </a:moveTo>
                  <a:lnTo>
                    <a:pt x="0" y="5138"/>
                  </a:lnTo>
                  <a:cubicBezTo>
                    <a:pt x="0" y="5138"/>
                    <a:pt x="5005" y="5780"/>
                    <a:pt x="8171" y="5780"/>
                  </a:cubicBezTo>
                  <a:cubicBezTo>
                    <a:pt x="8614" y="5780"/>
                    <a:pt x="9021" y="5767"/>
                    <a:pt x="9373" y="5738"/>
                  </a:cubicBezTo>
                  <a:cubicBezTo>
                    <a:pt x="12242" y="5505"/>
                    <a:pt x="13543" y="5505"/>
                    <a:pt x="13543" y="5505"/>
                  </a:cubicBezTo>
                  <a:lnTo>
                    <a:pt x="13543" y="868"/>
                  </a:lnTo>
                  <a:cubicBezTo>
                    <a:pt x="13543" y="868"/>
                    <a:pt x="11504" y="938"/>
                    <a:pt x="9017" y="938"/>
                  </a:cubicBezTo>
                  <a:cubicBezTo>
                    <a:pt x="5286" y="938"/>
                    <a:pt x="547" y="782"/>
                    <a:pt x="1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3"/>
            <p:cNvSpPr/>
            <p:nvPr/>
          </p:nvSpPr>
          <p:spPr>
            <a:xfrm>
              <a:off x="2330175" y="3740625"/>
              <a:ext cx="286900" cy="130825"/>
            </a:xfrm>
            <a:custGeom>
              <a:avLst/>
              <a:gdLst/>
              <a:ahLst/>
              <a:cxnLst/>
              <a:rect l="l" t="t" r="r" b="b"/>
              <a:pathLst>
                <a:path w="11476" h="5233" extrusionOk="0">
                  <a:moveTo>
                    <a:pt x="0" y="0"/>
                  </a:moveTo>
                  <a:lnTo>
                    <a:pt x="134" y="4170"/>
                  </a:lnTo>
                  <a:cubicBezTo>
                    <a:pt x="134" y="4170"/>
                    <a:pt x="7070" y="5233"/>
                    <a:pt x="9418" y="5233"/>
                  </a:cubicBezTo>
                  <a:cubicBezTo>
                    <a:pt x="9634" y="5233"/>
                    <a:pt x="9811" y="5224"/>
                    <a:pt x="9941" y="5204"/>
                  </a:cubicBezTo>
                  <a:lnTo>
                    <a:pt x="11475" y="4971"/>
                  </a:lnTo>
                  <a:cubicBezTo>
                    <a:pt x="11475" y="4971"/>
                    <a:pt x="11308" y="2335"/>
                    <a:pt x="11275" y="1235"/>
                  </a:cubicBezTo>
                  <a:cubicBezTo>
                    <a:pt x="11275" y="1235"/>
                    <a:pt x="10592" y="1258"/>
                    <a:pt x="9551" y="1258"/>
                  </a:cubicBezTo>
                  <a:cubicBezTo>
                    <a:pt x="6890" y="1258"/>
                    <a:pt x="1894" y="1103"/>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3"/>
            <p:cNvSpPr/>
            <p:nvPr/>
          </p:nvSpPr>
          <p:spPr>
            <a:xfrm>
              <a:off x="2255125" y="3007600"/>
              <a:ext cx="648800" cy="367225"/>
            </a:xfrm>
            <a:custGeom>
              <a:avLst/>
              <a:gdLst/>
              <a:ahLst/>
              <a:cxnLst/>
              <a:rect l="l" t="t" r="r" b="b"/>
              <a:pathLst>
                <a:path w="25952" h="14689" extrusionOk="0">
                  <a:moveTo>
                    <a:pt x="13915" y="1"/>
                  </a:moveTo>
                  <a:cubicBezTo>
                    <a:pt x="7683" y="1"/>
                    <a:pt x="656" y="1457"/>
                    <a:pt x="967" y="5671"/>
                  </a:cubicBezTo>
                  <a:cubicBezTo>
                    <a:pt x="967" y="5671"/>
                    <a:pt x="0" y="12676"/>
                    <a:pt x="1968" y="13577"/>
                  </a:cubicBezTo>
                  <a:cubicBezTo>
                    <a:pt x="3136" y="14077"/>
                    <a:pt x="6438" y="14411"/>
                    <a:pt x="11108" y="14611"/>
                  </a:cubicBezTo>
                  <a:cubicBezTo>
                    <a:pt x="12192" y="14663"/>
                    <a:pt x="13358" y="14689"/>
                    <a:pt x="14506" y="14689"/>
                  </a:cubicBezTo>
                  <a:cubicBezTo>
                    <a:pt x="17032" y="14689"/>
                    <a:pt x="19474" y="14563"/>
                    <a:pt x="20782" y="14311"/>
                  </a:cubicBezTo>
                  <a:cubicBezTo>
                    <a:pt x="25418" y="13443"/>
                    <a:pt x="25518" y="13343"/>
                    <a:pt x="25752" y="11142"/>
                  </a:cubicBezTo>
                  <a:cubicBezTo>
                    <a:pt x="25952" y="8940"/>
                    <a:pt x="25785" y="6071"/>
                    <a:pt x="25585" y="5404"/>
                  </a:cubicBezTo>
                  <a:cubicBezTo>
                    <a:pt x="25352" y="4737"/>
                    <a:pt x="23083" y="601"/>
                    <a:pt x="17146" y="134"/>
                  </a:cubicBezTo>
                  <a:cubicBezTo>
                    <a:pt x="16126" y="47"/>
                    <a:pt x="15033" y="1"/>
                    <a:pt x="139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3"/>
            <p:cNvSpPr/>
            <p:nvPr/>
          </p:nvSpPr>
          <p:spPr>
            <a:xfrm>
              <a:off x="3246650" y="1793600"/>
              <a:ext cx="1096650" cy="1100875"/>
            </a:xfrm>
            <a:custGeom>
              <a:avLst/>
              <a:gdLst/>
              <a:ahLst/>
              <a:cxnLst/>
              <a:rect l="l" t="t" r="r" b="b"/>
              <a:pathLst>
                <a:path w="43866" h="44035" extrusionOk="0">
                  <a:moveTo>
                    <a:pt x="11566" y="1"/>
                  </a:moveTo>
                  <a:cubicBezTo>
                    <a:pt x="6375" y="1"/>
                    <a:pt x="966" y="1539"/>
                    <a:pt x="601" y="9666"/>
                  </a:cubicBezTo>
                  <a:cubicBezTo>
                    <a:pt x="1" y="22308"/>
                    <a:pt x="2336" y="35251"/>
                    <a:pt x="2336" y="35251"/>
                  </a:cubicBezTo>
                  <a:cubicBezTo>
                    <a:pt x="2336" y="35251"/>
                    <a:pt x="1202" y="41822"/>
                    <a:pt x="18247" y="42456"/>
                  </a:cubicBezTo>
                  <a:cubicBezTo>
                    <a:pt x="28554" y="42823"/>
                    <a:pt x="33649" y="44035"/>
                    <a:pt x="36343" y="44035"/>
                  </a:cubicBezTo>
                  <a:cubicBezTo>
                    <a:pt x="38061" y="44035"/>
                    <a:pt x="38802" y="43542"/>
                    <a:pt x="39295" y="42022"/>
                  </a:cubicBezTo>
                  <a:cubicBezTo>
                    <a:pt x="43865" y="28046"/>
                    <a:pt x="43565" y="22075"/>
                    <a:pt x="42831" y="12201"/>
                  </a:cubicBezTo>
                  <a:cubicBezTo>
                    <a:pt x="42010" y="1353"/>
                    <a:pt x="27983" y="539"/>
                    <a:pt x="21811" y="539"/>
                  </a:cubicBezTo>
                  <a:cubicBezTo>
                    <a:pt x="20720" y="539"/>
                    <a:pt x="19875" y="564"/>
                    <a:pt x="19391" y="564"/>
                  </a:cubicBezTo>
                  <a:cubicBezTo>
                    <a:pt x="19279" y="564"/>
                    <a:pt x="19186" y="563"/>
                    <a:pt x="19114" y="559"/>
                  </a:cubicBezTo>
                  <a:cubicBezTo>
                    <a:pt x="17268" y="476"/>
                    <a:pt x="14450" y="1"/>
                    <a:pt x="115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3"/>
            <p:cNvSpPr/>
            <p:nvPr/>
          </p:nvSpPr>
          <p:spPr>
            <a:xfrm>
              <a:off x="3246650" y="1793600"/>
              <a:ext cx="1032000" cy="1022125"/>
            </a:xfrm>
            <a:custGeom>
              <a:avLst/>
              <a:gdLst/>
              <a:ahLst/>
              <a:cxnLst/>
              <a:rect l="l" t="t" r="r" b="b"/>
              <a:pathLst>
                <a:path w="41280" h="40885" extrusionOk="0">
                  <a:moveTo>
                    <a:pt x="11566" y="1"/>
                  </a:moveTo>
                  <a:cubicBezTo>
                    <a:pt x="6375" y="1"/>
                    <a:pt x="966" y="1539"/>
                    <a:pt x="601" y="9666"/>
                  </a:cubicBezTo>
                  <a:cubicBezTo>
                    <a:pt x="1" y="22308"/>
                    <a:pt x="2336" y="35251"/>
                    <a:pt x="2336" y="35251"/>
                  </a:cubicBezTo>
                  <a:cubicBezTo>
                    <a:pt x="2336" y="35251"/>
                    <a:pt x="868" y="40855"/>
                    <a:pt x="17947" y="40855"/>
                  </a:cubicBezTo>
                  <a:cubicBezTo>
                    <a:pt x="21863" y="40855"/>
                    <a:pt x="24909" y="40885"/>
                    <a:pt x="27296" y="40885"/>
                  </a:cubicBezTo>
                  <a:cubicBezTo>
                    <a:pt x="35300" y="40885"/>
                    <a:pt x="35897" y="40548"/>
                    <a:pt x="37027" y="37619"/>
                  </a:cubicBezTo>
                  <a:cubicBezTo>
                    <a:pt x="38528" y="33783"/>
                    <a:pt x="40430" y="20307"/>
                    <a:pt x="40863" y="10867"/>
                  </a:cubicBezTo>
                  <a:cubicBezTo>
                    <a:pt x="41280" y="1679"/>
                    <a:pt x="31677" y="327"/>
                    <a:pt x="25044" y="327"/>
                  </a:cubicBezTo>
                  <a:cubicBezTo>
                    <a:pt x="22278" y="327"/>
                    <a:pt x="20028" y="562"/>
                    <a:pt x="19237" y="562"/>
                  </a:cubicBezTo>
                  <a:cubicBezTo>
                    <a:pt x="19191" y="562"/>
                    <a:pt x="19150" y="561"/>
                    <a:pt x="19114" y="559"/>
                  </a:cubicBezTo>
                  <a:cubicBezTo>
                    <a:pt x="17268" y="476"/>
                    <a:pt x="14450" y="1"/>
                    <a:pt x="115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3"/>
            <p:cNvSpPr/>
            <p:nvPr/>
          </p:nvSpPr>
          <p:spPr>
            <a:xfrm>
              <a:off x="3322550" y="1868325"/>
              <a:ext cx="880150" cy="872300"/>
            </a:xfrm>
            <a:custGeom>
              <a:avLst/>
              <a:gdLst/>
              <a:ahLst/>
              <a:cxnLst/>
              <a:rect l="l" t="t" r="r" b="b"/>
              <a:pathLst>
                <a:path w="35206" h="34892" extrusionOk="0">
                  <a:moveTo>
                    <a:pt x="9906" y="1"/>
                  </a:moveTo>
                  <a:cubicBezTo>
                    <a:pt x="5466" y="1"/>
                    <a:pt x="823" y="1314"/>
                    <a:pt x="501" y="8278"/>
                  </a:cubicBezTo>
                  <a:cubicBezTo>
                    <a:pt x="0" y="19052"/>
                    <a:pt x="2002" y="30094"/>
                    <a:pt x="2002" y="30094"/>
                  </a:cubicBezTo>
                  <a:cubicBezTo>
                    <a:pt x="2002" y="30094"/>
                    <a:pt x="734" y="34864"/>
                    <a:pt x="15311" y="34864"/>
                  </a:cubicBezTo>
                  <a:cubicBezTo>
                    <a:pt x="18720" y="34864"/>
                    <a:pt x="21357" y="34891"/>
                    <a:pt x="23414" y="34891"/>
                  </a:cubicBezTo>
                  <a:cubicBezTo>
                    <a:pt x="30132" y="34891"/>
                    <a:pt x="30652" y="34598"/>
                    <a:pt x="31623" y="32095"/>
                  </a:cubicBezTo>
                  <a:cubicBezTo>
                    <a:pt x="32857" y="28859"/>
                    <a:pt x="34525" y="17318"/>
                    <a:pt x="34858" y="9279"/>
                  </a:cubicBezTo>
                  <a:cubicBezTo>
                    <a:pt x="35206" y="1426"/>
                    <a:pt x="26996" y="281"/>
                    <a:pt x="21343" y="281"/>
                  </a:cubicBezTo>
                  <a:cubicBezTo>
                    <a:pt x="19016" y="281"/>
                    <a:pt x="17122" y="475"/>
                    <a:pt x="16436" y="475"/>
                  </a:cubicBezTo>
                  <a:cubicBezTo>
                    <a:pt x="16389" y="475"/>
                    <a:pt x="16347" y="474"/>
                    <a:pt x="16312" y="472"/>
                  </a:cubicBezTo>
                  <a:cubicBezTo>
                    <a:pt x="14746" y="401"/>
                    <a:pt x="12357" y="1"/>
                    <a:pt x="9906" y="1"/>
                  </a:cubicBezTo>
                  <a:close/>
                </a:path>
              </a:pathLst>
            </a:custGeom>
            <a:solidFill>
              <a:srgbClr val="000000"/>
            </a:solidFill>
            <a:ln w="20850" cap="flat" cmpd="sng">
              <a:solidFill>
                <a:srgbClr val="0000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3"/>
            <p:cNvSpPr/>
            <p:nvPr/>
          </p:nvSpPr>
          <p:spPr>
            <a:xfrm>
              <a:off x="3372575" y="2100275"/>
              <a:ext cx="821450" cy="520400"/>
            </a:xfrm>
            <a:custGeom>
              <a:avLst/>
              <a:gdLst/>
              <a:ahLst/>
              <a:cxnLst/>
              <a:rect l="l" t="t" r="r" b="b"/>
              <a:pathLst>
                <a:path w="32858" h="20816" extrusionOk="0">
                  <a:moveTo>
                    <a:pt x="32857" y="1"/>
                  </a:moveTo>
                  <a:lnTo>
                    <a:pt x="1" y="20816"/>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3"/>
            <p:cNvSpPr/>
            <p:nvPr/>
          </p:nvSpPr>
          <p:spPr>
            <a:xfrm>
              <a:off x="3322550" y="1868325"/>
              <a:ext cx="880150" cy="752350"/>
            </a:xfrm>
            <a:custGeom>
              <a:avLst/>
              <a:gdLst/>
              <a:ahLst/>
              <a:cxnLst/>
              <a:rect l="l" t="t" r="r" b="b"/>
              <a:pathLst>
                <a:path w="35206" h="30094" extrusionOk="0">
                  <a:moveTo>
                    <a:pt x="9906" y="1"/>
                  </a:moveTo>
                  <a:cubicBezTo>
                    <a:pt x="5466" y="1"/>
                    <a:pt x="823" y="1314"/>
                    <a:pt x="501" y="8278"/>
                  </a:cubicBezTo>
                  <a:cubicBezTo>
                    <a:pt x="0" y="19052"/>
                    <a:pt x="2002" y="30094"/>
                    <a:pt x="2002" y="30094"/>
                  </a:cubicBezTo>
                  <a:lnTo>
                    <a:pt x="34858" y="9279"/>
                  </a:lnTo>
                  <a:cubicBezTo>
                    <a:pt x="35206" y="1426"/>
                    <a:pt x="26996" y="281"/>
                    <a:pt x="21343" y="281"/>
                  </a:cubicBezTo>
                  <a:cubicBezTo>
                    <a:pt x="19016" y="281"/>
                    <a:pt x="17122" y="475"/>
                    <a:pt x="16436" y="475"/>
                  </a:cubicBezTo>
                  <a:cubicBezTo>
                    <a:pt x="16389" y="475"/>
                    <a:pt x="16347" y="474"/>
                    <a:pt x="16312" y="472"/>
                  </a:cubicBezTo>
                  <a:cubicBezTo>
                    <a:pt x="14746" y="401"/>
                    <a:pt x="12357" y="1"/>
                    <a:pt x="990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3"/>
            <p:cNvSpPr/>
            <p:nvPr/>
          </p:nvSpPr>
          <p:spPr>
            <a:xfrm>
              <a:off x="3322550" y="1805075"/>
              <a:ext cx="883975" cy="815600"/>
            </a:xfrm>
            <a:custGeom>
              <a:avLst/>
              <a:gdLst/>
              <a:ahLst/>
              <a:cxnLst/>
              <a:rect l="l" t="t" r="r" b="b"/>
              <a:pathLst>
                <a:path w="35359" h="32624" fill="none" extrusionOk="0">
                  <a:moveTo>
                    <a:pt x="2002" y="32624"/>
                  </a:moveTo>
                  <a:cubicBezTo>
                    <a:pt x="2002" y="32624"/>
                    <a:pt x="0" y="21582"/>
                    <a:pt x="501" y="10808"/>
                  </a:cubicBezTo>
                  <a:cubicBezTo>
                    <a:pt x="1001" y="0"/>
                    <a:pt x="11909" y="2802"/>
                    <a:pt x="16312" y="3002"/>
                  </a:cubicBezTo>
                  <a:cubicBezTo>
                    <a:pt x="18113" y="3102"/>
                    <a:pt x="35359" y="501"/>
                    <a:pt x="34858" y="11809"/>
                  </a:cubicBezTo>
                </a:path>
              </a:pathLst>
            </a:custGeom>
            <a:noFill/>
            <a:ln w="208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3"/>
            <p:cNvSpPr/>
            <p:nvPr/>
          </p:nvSpPr>
          <p:spPr>
            <a:xfrm>
              <a:off x="3410100" y="1956000"/>
              <a:ext cx="81750" cy="130950"/>
            </a:xfrm>
            <a:custGeom>
              <a:avLst/>
              <a:gdLst/>
              <a:ahLst/>
              <a:cxnLst/>
              <a:rect l="l" t="t" r="r" b="b"/>
              <a:pathLst>
                <a:path w="3270" h="5238" extrusionOk="0">
                  <a:moveTo>
                    <a:pt x="1502" y="1"/>
                  </a:moveTo>
                  <a:cubicBezTo>
                    <a:pt x="1302" y="1"/>
                    <a:pt x="1068" y="34"/>
                    <a:pt x="835" y="101"/>
                  </a:cubicBezTo>
                  <a:cubicBezTo>
                    <a:pt x="568" y="134"/>
                    <a:pt x="301" y="234"/>
                    <a:pt x="34" y="334"/>
                  </a:cubicBezTo>
                  <a:lnTo>
                    <a:pt x="34" y="1035"/>
                  </a:lnTo>
                  <a:cubicBezTo>
                    <a:pt x="301" y="902"/>
                    <a:pt x="568" y="768"/>
                    <a:pt x="801" y="701"/>
                  </a:cubicBezTo>
                  <a:cubicBezTo>
                    <a:pt x="1068" y="635"/>
                    <a:pt x="1268" y="601"/>
                    <a:pt x="1502" y="601"/>
                  </a:cubicBezTo>
                  <a:cubicBezTo>
                    <a:pt x="1802" y="601"/>
                    <a:pt x="2069" y="668"/>
                    <a:pt x="2236" y="835"/>
                  </a:cubicBezTo>
                  <a:cubicBezTo>
                    <a:pt x="2436" y="1002"/>
                    <a:pt x="2536" y="1235"/>
                    <a:pt x="2536" y="1502"/>
                  </a:cubicBezTo>
                  <a:cubicBezTo>
                    <a:pt x="2536" y="1669"/>
                    <a:pt x="2503" y="1869"/>
                    <a:pt x="2402" y="2036"/>
                  </a:cubicBezTo>
                  <a:cubicBezTo>
                    <a:pt x="2302" y="2202"/>
                    <a:pt x="2169" y="2403"/>
                    <a:pt x="1935" y="2669"/>
                  </a:cubicBezTo>
                  <a:cubicBezTo>
                    <a:pt x="1835" y="2803"/>
                    <a:pt x="1535" y="3103"/>
                    <a:pt x="1068" y="3570"/>
                  </a:cubicBezTo>
                  <a:cubicBezTo>
                    <a:pt x="635" y="4004"/>
                    <a:pt x="268" y="4371"/>
                    <a:pt x="1" y="4638"/>
                  </a:cubicBezTo>
                  <a:lnTo>
                    <a:pt x="1" y="5238"/>
                  </a:lnTo>
                  <a:lnTo>
                    <a:pt x="3270" y="5238"/>
                  </a:lnTo>
                  <a:lnTo>
                    <a:pt x="3270" y="4638"/>
                  </a:lnTo>
                  <a:lnTo>
                    <a:pt x="835" y="4638"/>
                  </a:lnTo>
                  <a:cubicBezTo>
                    <a:pt x="1402" y="4070"/>
                    <a:pt x="1835" y="3637"/>
                    <a:pt x="2136" y="3303"/>
                  </a:cubicBezTo>
                  <a:cubicBezTo>
                    <a:pt x="2436" y="3003"/>
                    <a:pt x="2636" y="2803"/>
                    <a:pt x="2703" y="2736"/>
                  </a:cubicBezTo>
                  <a:cubicBezTo>
                    <a:pt x="2903" y="2469"/>
                    <a:pt x="3036" y="2269"/>
                    <a:pt x="3103" y="2069"/>
                  </a:cubicBezTo>
                  <a:cubicBezTo>
                    <a:pt x="3203" y="1869"/>
                    <a:pt x="3236" y="1669"/>
                    <a:pt x="3236" y="1469"/>
                  </a:cubicBezTo>
                  <a:cubicBezTo>
                    <a:pt x="3236" y="1035"/>
                    <a:pt x="3070" y="668"/>
                    <a:pt x="2769" y="401"/>
                  </a:cubicBezTo>
                  <a:cubicBezTo>
                    <a:pt x="2436" y="134"/>
                    <a:pt x="2036" y="1"/>
                    <a:pt x="150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3"/>
            <p:cNvSpPr/>
            <p:nvPr/>
          </p:nvSpPr>
          <p:spPr>
            <a:xfrm>
              <a:off x="3517675" y="1958500"/>
              <a:ext cx="94275" cy="128450"/>
            </a:xfrm>
            <a:custGeom>
              <a:avLst/>
              <a:gdLst/>
              <a:ahLst/>
              <a:cxnLst/>
              <a:rect l="l" t="t" r="r" b="b"/>
              <a:pathLst>
                <a:path w="3771" h="5138" extrusionOk="0">
                  <a:moveTo>
                    <a:pt x="2336" y="601"/>
                  </a:moveTo>
                  <a:lnTo>
                    <a:pt x="2336" y="3337"/>
                  </a:lnTo>
                  <a:lnTo>
                    <a:pt x="568" y="3337"/>
                  </a:lnTo>
                  <a:lnTo>
                    <a:pt x="2336" y="601"/>
                  </a:lnTo>
                  <a:close/>
                  <a:moveTo>
                    <a:pt x="2169" y="1"/>
                  </a:moveTo>
                  <a:lnTo>
                    <a:pt x="1" y="3270"/>
                  </a:lnTo>
                  <a:lnTo>
                    <a:pt x="1" y="3937"/>
                  </a:lnTo>
                  <a:lnTo>
                    <a:pt x="2336" y="3937"/>
                  </a:lnTo>
                  <a:lnTo>
                    <a:pt x="2336" y="5138"/>
                  </a:lnTo>
                  <a:lnTo>
                    <a:pt x="3036" y="5138"/>
                  </a:lnTo>
                  <a:lnTo>
                    <a:pt x="3036" y="3937"/>
                  </a:lnTo>
                  <a:lnTo>
                    <a:pt x="3770" y="3937"/>
                  </a:lnTo>
                  <a:lnTo>
                    <a:pt x="3770" y="3337"/>
                  </a:lnTo>
                  <a:lnTo>
                    <a:pt x="3036" y="3337"/>
                  </a:lnTo>
                  <a:lnTo>
                    <a:pt x="30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3"/>
            <p:cNvSpPr/>
            <p:nvPr/>
          </p:nvSpPr>
          <p:spPr>
            <a:xfrm>
              <a:off x="3769525" y="1958500"/>
              <a:ext cx="76750" cy="128450"/>
            </a:xfrm>
            <a:custGeom>
              <a:avLst/>
              <a:gdLst/>
              <a:ahLst/>
              <a:cxnLst/>
              <a:rect l="l" t="t" r="r" b="b"/>
              <a:pathLst>
                <a:path w="3070" h="5138" extrusionOk="0">
                  <a:moveTo>
                    <a:pt x="1235" y="1"/>
                  </a:moveTo>
                  <a:lnTo>
                    <a:pt x="1" y="234"/>
                  </a:lnTo>
                  <a:lnTo>
                    <a:pt x="1" y="868"/>
                  </a:lnTo>
                  <a:lnTo>
                    <a:pt x="1235" y="635"/>
                  </a:lnTo>
                  <a:lnTo>
                    <a:pt x="1235" y="4538"/>
                  </a:lnTo>
                  <a:lnTo>
                    <a:pt x="101" y="4538"/>
                  </a:lnTo>
                  <a:lnTo>
                    <a:pt x="101" y="5138"/>
                  </a:lnTo>
                  <a:lnTo>
                    <a:pt x="3070" y="5138"/>
                  </a:lnTo>
                  <a:lnTo>
                    <a:pt x="3070" y="4538"/>
                  </a:lnTo>
                  <a:lnTo>
                    <a:pt x="1902" y="4538"/>
                  </a:lnTo>
                  <a:lnTo>
                    <a:pt x="190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3"/>
            <p:cNvSpPr/>
            <p:nvPr/>
          </p:nvSpPr>
          <p:spPr>
            <a:xfrm>
              <a:off x="3875450" y="1956000"/>
              <a:ext cx="85075" cy="133475"/>
            </a:xfrm>
            <a:custGeom>
              <a:avLst/>
              <a:gdLst/>
              <a:ahLst/>
              <a:cxnLst/>
              <a:rect l="l" t="t" r="r" b="b"/>
              <a:pathLst>
                <a:path w="3403" h="5339" extrusionOk="0">
                  <a:moveTo>
                    <a:pt x="1568" y="1"/>
                  </a:moveTo>
                  <a:cubicBezTo>
                    <a:pt x="1368" y="1"/>
                    <a:pt x="1134" y="34"/>
                    <a:pt x="901" y="68"/>
                  </a:cubicBezTo>
                  <a:cubicBezTo>
                    <a:pt x="667" y="101"/>
                    <a:pt x="434" y="134"/>
                    <a:pt x="167" y="234"/>
                  </a:cubicBezTo>
                  <a:lnTo>
                    <a:pt x="167" y="835"/>
                  </a:lnTo>
                  <a:cubicBezTo>
                    <a:pt x="434" y="768"/>
                    <a:pt x="667" y="701"/>
                    <a:pt x="867" y="635"/>
                  </a:cubicBezTo>
                  <a:cubicBezTo>
                    <a:pt x="1101" y="601"/>
                    <a:pt x="1301" y="601"/>
                    <a:pt x="1501" y="601"/>
                  </a:cubicBezTo>
                  <a:cubicBezTo>
                    <a:pt x="1835" y="601"/>
                    <a:pt x="2102" y="668"/>
                    <a:pt x="2302" y="801"/>
                  </a:cubicBezTo>
                  <a:cubicBezTo>
                    <a:pt x="2468" y="935"/>
                    <a:pt x="2569" y="1135"/>
                    <a:pt x="2569" y="1402"/>
                  </a:cubicBezTo>
                  <a:cubicBezTo>
                    <a:pt x="2569" y="1669"/>
                    <a:pt x="2502" y="1869"/>
                    <a:pt x="2302" y="2002"/>
                  </a:cubicBezTo>
                  <a:cubicBezTo>
                    <a:pt x="2135" y="2136"/>
                    <a:pt x="1868" y="2202"/>
                    <a:pt x="1534" y="2202"/>
                  </a:cubicBezTo>
                  <a:lnTo>
                    <a:pt x="901" y="2202"/>
                  </a:lnTo>
                  <a:lnTo>
                    <a:pt x="901" y="2770"/>
                  </a:lnTo>
                  <a:lnTo>
                    <a:pt x="1501" y="2770"/>
                  </a:lnTo>
                  <a:cubicBezTo>
                    <a:pt x="1868" y="2770"/>
                    <a:pt x="2168" y="2870"/>
                    <a:pt x="2368" y="3036"/>
                  </a:cubicBezTo>
                  <a:cubicBezTo>
                    <a:pt x="2602" y="3203"/>
                    <a:pt x="2702" y="3437"/>
                    <a:pt x="2702" y="3737"/>
                  </a:cubicBezTo>
                  <a:cubicBezTo>
                    <a:pt x="2702" y="4070"/>
                    <a:pt x="2569" y="4337"/>
                    <a:pt x="2368" y="4504"/>
                  </a:cubicBezTo>
                  <a:cubicBezTo>
                    <a:pt x="2135" y="4671"/>
                    <a:pt x="1801" y="4738"/>
                    <a:pt x="1368" y="4738"/>
                  </a:cubicBezTo>
                  <a:cubicBezTo>
                    <a:pt x="1101" y="4738"/>
                    <a:pt x="867" y="4738"/>
                    <a:pt x="634" y="4671"/>
                  </a:cubicBezTo>
                  <a:cubicBezTo>
                    <a:pt x="400" y="4604"/>
                    <a:pt x="200" y="4537"/>
                    <a:pt x="0" y="4404"/>
                  </a:cubicBezTo>
                  <a:lnTo>
                    <a:pt x="0" y="5071"/>
                  </a:lnTo>
                  <a:cubicBezTo>
                    <a:pt x="234" y="5171"/>
                    <a:pt x="500" y="5238"/>
                    <a:pt x="701" y="5271"/>
                  </a:cubicBezTo>
                  <a:cubicBezTo>
                    <a:pt x="934" y="5305"/>
                    <a:pt x="1168" y="5338"/>
                    <a:pt x="1368" y="5338"/>
                  </a:cubicBezTo>
                  <a:cubicBezTo>
                    <a:pt x="2035" y="5338"/>
                    <a:pt x="2535" y="5205"/>
                    <a:pt x="2869" y="4904"/>
                  </a:cubicBezTo>
                  <a:cubicBezTo>
                    <a:pt x="3202" y="4638"/>
                    <a:pt x="3402" y="4237"/>
                    <a:pt x="3402" y="3737"/>
                  </a:cubicBezTo>
                  <a:cubicBezTo>
                    <a:pt x="3402" y="3403"/>
                    <a:pt x="3302" y="3136"/>
                    <a:pt x="3102" y="2903"/>
                  </a:cubicBezTo>
                  <a:cubicBezTo>
                    <a:pt x="2935" y="2669"/>
                    <a:pt x="2669" y="2536"/>
                    <a:pt x="2335" y="2469"/>
                  </a:cubicBezTo>
                  <a:cubicBezTo>
                    <a:pt x="2635" y="2403"/>
                    <a:pt x="2869" y="2269"/>
                    <a:pt x="3036" y="2069"/>
                  </a:cubicBezTo>
                  <a:cubicBezTo>
                    <a:pt x="3202" y="1869"/>
                    <a:pt x="3269" y="1635"/>
                    <a:pt x="3269" y="1335"/>
                  </a:cubicBezTo>
                  <a:cubicBezTo>
                    <a:pt x="3269" y="935"/>
                    <a:pt x="3102" y="601"/>
                    <a:pt x="2802" y="368"/>
                  </a:cubicBezTo>
                  <a:cubicBezTo>
                    <a:pt x="2502" y="134"/>
                    <a:pt x="2068" y="1"/>
                    <a:pt x="15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3"/>
            <p:cNvSpPr/>
            <p:nvPr/>
          </p:nvSpPr>
          <p:spPr>
            <a:xfrm>
              <a:off x="3993025" y="2065250"/>
              <a:ext cx="18375" cy="21700"/>
            </a:xfrm>
            <a:custGeom>
              <a:avLst/>
              <a:gdLst/>
              <a:ahLst/>
              <a:cxnLst/>
              <a:rect l="l" t="t" r="r" b="b"/>
              <a:pathLst>
                <a:path w="735" h="868" extrusionOk="0">
                  <a:moveTo>
                    <a:pt x="0" y="1"/>
                  </a:moveTo>
                  <a:lnTo>
                    <a:pt x="0" y="868"/>
                  </a:lnTo>
                  <a:lnTo>
                    <a:pt x="734" y="868"/>
                  </a:lnTo>
                  <a:lnTo>
                    <a:pt x="73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3"/>
            <p:cNvSpPr/>
            <p:nvPr/>
          </p:nvSpPr>
          <p:spPr>
            <a:xfrm>
              <a:off x="4042225" y="1956000"/>
              <a:ext cx="88425" cy="133475"/>
            </a:xfrm>
            <a:custGeom>
              <a:avLst/>
              <a:gdLst/>
              <a:ahLst/>
              <a:cxnLst/>
              <a:rect l="l" t="t" r="r" b="b"/>
              <a:pathLst>
                <a:path w="3537" h="5339" extrusionOk="0">
                  <a:moveTo>
                    <a:pt x="1768" y="568"/>
                  </a:moveTo>
                  <a:cubicBezTo>
                    <a:pt x="2135" y="568"/>
                    <a:pt x="2402" y="735"/>
                    <a:pt x="2569" y="1068"/>
                  </a:cubicBezTo>
                  <a:cubicBezTo>
                    <a:pt x="2769" y="1435"/>
                    <a:pt x="2869" y="1969"/>
                    <a:pt x="2869" y="2669"/>
                  </a:cubicBezTo>
                  <a:cubicBezTo>
                    <a:pt x="2869" y="3370"/>
                    <a:pt x="2769" y="3904"/>
                    <a:pt x="2569" y="4271"/>
                  </a:cubicBezTo>
                  <a:cubicBezTo>
                    <a:pt x="2402" y="4604"/>
                    <a:pt x="2135" y="4771"/>
                    <a:pt x="1768" y="4771"/>
                  </a:cubicBezTo>
                  <a:cubicBezTo>
                    <a:pt x="1401" y="4771"/>
                    <a:pt x="1135" y="4604"/>
                    <a:pt x="968" y="4271"/>
                  </a:cubicBezTo>
                  <a:cubicBezTo>
                    <a:pt x="768" y="3904"/>
                    <a:pt x="701" y="3370"/>
                    <a:pt x="701" y="2669"/>
                  </a:cubicBezTo>
                  <a:cubicBezTo>
                    <a:pt x="701" y="1969"/>
                    <a:pt x="768" y="1435"/>
                    <a:pt x="968" y="1068"/>
                  </a:cubicBezTo>
                  <a:cubicBezTo>
                    <a:pt x="1135" y="735"/>
                    <a:pt x="1401" y="568"/>
                    <a:pt x="1768" y="568"/>
                  </a:cubicBezTo>
                  <a:close/>
                  <a:moveTo>
                    <a:pt x="1768" y="1"/>
                  </a:moveTo>
                  <a:cubicBezTo>
                    <a:pt x="1201" y="1"/>
                    <a:pt x="768" y="234"/>
                    <a:pt x="434" y="701"/>
                  </a:cubicBezTo>
                  <a:cubicBezTo>
                    <a:pt x="134" y="1135"/>
                    <a:pt x="0" y="1802"/>
                    <a:pt x="0" y="2669"/>
                  </a:cubicBezTo>
                  <a:cubicBezTo>
                    <a:pt x="0" y="3537"/>
                    <a:pt x="134" y="4204"/>
                    <a:pt x="434" y="4671"/>
                  </a:cubicBezTo>
                  <a:cubicBezTo>
                    <a:pt x="768" y="5105"/>
                    <a:pt x="1201" y="5338"/>
                    <a:pt x="1768" y="5338"/>
                  </a:cubicBezTo>
                  <a:cubicBezTo>
                    <a:pt x="2335" y="5338"/>
                    <a:pt x="2802" y="5105"/>
                    <a:pt x="3103" y="4671"/>
                  </a:cubicBezTo>
                  <a:cubicBezTo>
                    <a:pt x="3403" y="4204"/>
                    <a:pt x="3536" y="3537"/>
                    <a:pt x="3536" y="2669"/>
                  </a:cubicBezTo>
                  <a:cubicBezTo>
                    <a:pt x="3536" y="1802"/>
                    <a:pt x="3403" y="1135"/>
                    <a:pt x="3103" y="701"/>
                  </a:cubicBezTo>
                  <a:cubicBezTo>
                    <a:pt x="2802" y="234"/>
                    <a:pt x="2335" y="1"/>
                    <a:pt x="17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3"/>
            <p:cNvSpPr/>
            <p:nvPr/>
          </p:nvSpPr>
          <p:spPr>
            <a:xfrm>
              <a:off x="3429275" y="2304600"/>
              <a:ext cx="216025" cy="326925"/>
            </a:xfrm>
            <a:custGeom>
              <a:avLst/>
              <a:gdLst/>
              <a:ahLst/>
              <a:cxnLst/>
              <a:rect l="l" t="t" r="r" b="b"/>
              <a:pathLst>
                <a:path w="8641" h="13077" extrusionOk="0">
                  <a:moveTo>
                    <a:pt x="4304" y="1334"/>
                  </a:moveTo>
                  <a:cubicBezTo>
                    <a:pt x="5038" y="1334"/>
                    <a:pt x="5605" y="1535"/>
                    <a:pt x="6039" y="1902"/>
                  </a:cubicBezTo>
                  <a:cubicBezTo>
                    <a:pt x="6439" y="2268"/>
                    <a:pt x="6639" y="2769"/>
                    <a:pt x="6639" y="3436"/>
                  </a:cubicBezTo>
                  <a:cubicBezTo>
                    <a:pt x="6639" y="4070"/>
                    <a:pt x="6439" y="4570"/>
                    <a:pt x="6039" y="4937"/>
                  </a:cubicBezTo>
                  <a:cubicBezTo>
                    <a:pt x="5605" y="5304"/>
                    <a:pt x="5038" y="5504"/>
                    <a:pt x="4304" y="5504"/>
                  </a:cubicBezTo>
                  <a:cubicBezTo>
                    <a:pt x="3570" y="5504"/>
                    <a:pt x="3003" y="5304"/>
                    <a:pt x="2603" y="4937"/>
                  </a:cubicBezTo>
                  <a:cubicBezTo>
                    <a:pt x="2169" y="4570"/>
                    <a:pt x="1969" y="4070"/>
                    <a:pt x="1969" y="3436"/>
                  </a:cubicBezTo>
                  <a:cubicBezTo>
                    <a:pt x="1969" y="2769"/>
                    <a:pt x="2169" y="2268"/>
                    <a:pt x="2603" y="1902"/>
                  </a:cubicBezTo>
                  <a:cubicBezTo>
                    <a:pt x="3003" y="1535"/>
                    <a:pt x="3570" y="1334"/>
                    <a:pt x="4304" y="1334"/>
                  </a:cubicBezTo>
                  <a:close/>
                  <a:moveTo>
                    <a:pt x="4304" y="6838"/>
                  </a:moveTo>
                  <a:cubicBezTo>
                    <a:pt x="5138" y="6838"/>
                    <a:pt x="5772" y="7072"/>
                    <a:pt x="6239" y="7506"/>
                  </a:cubicBezTo>
                  <a:cubicBezTo>
                    <a:pt x="6706" y="7939"/>
                    <a:pt x="6939" y="8506"/>
                    <a:pt x="6939" y="9273"/>
                  </a:cubicBezTo>
                  <a:cubicBezTo>
                    <a:pt x="6939" y="10041"/>
                    <a:pt x="6706" y="10641"/>
                    <a:pt x="6239" y="11075"/>
                  </a:cubicBezTo>
                  <a:cubicBezTo>
                    <a:pt x="5772" y="11508"/>
                    <a:pt x="5105" y="11709"/>
                    <a:pt x="4304" y="11709"/>
                  </a:cubicBezTo>
                  <a:cubicBezTo>
                    <a:pt x="3503" y="11709"/>
                    <a:pt x="2870" y="11508"/>
                    <a:pt x="2403" y="11075"/>
                  </a:cubicBezTo>
                  <a:cubicBezTo>
                    <a:pt x="1936" y="10641"/>
                    <a:pt x="1702" y="10041"/>
                    <a:pt x="1702" y="9273"/>
                  </a:cubicBezTo>
                  <a:cubicBezTo>
                    <a:pt x="1702" y="8506"/>
                    <a:pt x="1936" y="7939"/>
                    <a:pt x="2403" y="7506"/>
                  </a:cubicBezTo>
                  <a:cubicBezTo>
                    <a:pt x="2870" y="7072"/>
                    <a:pt x="3503" y="6838"/>
                    <a:pt x="4304" y="6838"/>
                  </a:cubicBezTo>
                  <a:close/>
                  <a:moveTo>
                    <a:pt x="4304" y="0"/>
                  </a:moveTo>
                  <a:cubicBezTo>
                    <a:pt x="3070" y="0"/>
                    <a:pt x="2069" y="300"/>
                    <a:pt x="1369" y="867"/>
                  </a:cubicBezTo>
                  <a:cubicBezTo>
                    <a:pt x="635" y="1468"/>
                    <a:pt x="301" y="2268"/>
                    <a:pt x="301" y="3269"/>
                  </a:cubicBezTo>
                  <a:cubicBezTo>
                    <a:pt x="301" y="3970"/>
                    <a:pt x="501" y="4603"/>
                    <a:pt x="902" y="5104"/>
                  </a:cubicBezTo>
                  <a:cubicBezTo>
                    <a:pt x="1302" y="5604"/>
                    <a:pt x="1869" y="5938"/>
                    <a:pt x="2603" y="6105"/>
                  </a:cubicBezTo>
                  <a:cubicBezTo>
                    <a:pt x="1769" y="6305"/>
                    <a:pt x="1135" y="6672"/>
                    <a:pt x="668" y="7239"/>
                  </a:cubicBezTo>
                  <a:cubicBezTo>
                    <a:pt x="234" y="7806"/>
                    <a:pt x="1" y="8473"/>
                    <a:pt x="1" y="9273"/>
                  </a:cubicBezTo>
                  <a:cubicBezTo>
                    <a:pt x="1" y="10508"/>
                    <a:pt x="368" y="11442"/>
                    <a:pt x="1102" y="12075"/>
                  </a:cubicBezTo>
                  <a:cubicBezTo>
                    <a:pt x="1836" y="12743"/>
                    <a:pt x="2936" y="13076"/>
                    <a:pt x="4304" y="13076"/>
                  </a:cubicBezTo>
                  <a:cubicBezTo>
                    <a:pt x="5705" y="13076"/>
                    <a:pt x="6772" y="12743"/>
                    <a:pt x="7506" y="12075"/>
                  </a:cubicBezTo>
                  <a:cubicBezTo>
                    <a:pt x="8274" y="11442"/>
                    <a:pt x="8640" y="10508"/>
                    <a:pt x="8640" y="9273"/>
                  </a:cubicBezTo>
                  <a:cubicBezTo>
                    <a:pt x="8640" y="8473"/>
                    <a:pt x="8407" y="7806"/>
                    <a:pt x="7940" y="7239"/>
                  </a:cubicBezTo>
                  <a:cubicBezTo>
                    <a:pt x="7473" y="6672"/>
                    <a:pt x="6839" y="6305"/>
                    <a:pt x="6039" y="6105"/>
                  </a:cubicBezTo>
                  <a:cubicBezTo>
                    <a:pt x="6739" y="5938"/>
                    <a:pt x="7306" y="5604"/>
                    <a:pt x="7706" y="5104"/>
                  </a:cubicBezTo>
                  <a:cubicBezTo>
                    <a:pt x="8140" y="4603"/>
                    <a:pt x="8340" y="3970"/>
                    <a:pt x="8340" y="3269"/>
                  </a:cubicBezTo>
                  <a:cubicBezTo>
                    <a:pt x="8340" y="2268"/>
                    <a:pt x="7973" y="1468"/>
                    <a:pt x="7273" y="867"/>
                  </a:cubicBezTo>
                  <a:cubicBezTo>
                    <a:pt x="6539" y="300"/>
                    <a:pt x="5572" y="0"/>
                    <a:pt x="43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3"/>
            <p:cNvSpPr/>
            <p:nvPr/>
          </p:nvSpPr>
          <p:spPr>
            <a:xfrm>
              <a:off x="3721150" y="2571450"/>
              <a:ext cx="44225" cy="54225"/>
            </a:xfrm>
            <a:custGeom>
              <a:avLst/>
              <a:gdLst/>
              <a:ahLst/>
              <a:cxnLst/>
              <a:rect l="l" t="t" r="r" b="b"/>
              <a:pathLst>
                <a:path w="1769" h="2169" extrusionOk="0">
                  <a:moveTo>
                    <a:pt x="1" y="0"/>
                  </a:moveTo>
                  <a:lnTo>
                    <a:pt x="1" y="2169"/>
                  </a:lnTo>
                  <a:lnTo>
                    <a:pt x="1769" y="2169"/>
                  </a:lnTo>
                  <a:lnTo>
                    <a:pt x="17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3"/>
            <p:cNvSpPr/>
            <p:nvPr/>
          </p:nvSpPr>
          <p:spPr>
            <a:xfrm>
              <a:off x="3845425" y="2310425"/>
              <a:ext cx="203500" cy="321100"/>
            </a:xfrm>
            <a:custGeom>
              <a:avLst/>
              <a:gdLst/>
              <a:ahLst/>
              <a:cxnLst/>
              <a:rect l="l" t="t" r="r" b="b"/>
              <a:pathLst>
                <a:path w="8140" h="12844" extrusionOk="0">
                  <a:moveTo>
                    <a:pt x="534" y="1"/>
                  </a:moveTo>
                  <a:lnTo>
                    <a:pt x="534" y="6339"/>
                  </a:lnTo>
                  <a:cubicBezTo>
                    <a:pt x="1001" y="6105"/>
                    <a:pt x="1468" y="5938"/>
                    <a:pt x="1902" y="5838"/>
                  </a:cubicBezTo>
                  <a:cubicBezTo>
                    <a:pt x="2369" y="5738"/>
                    <a:pt x="2836" y="5705"/>
                    <a:pt x="3269" y="5705"/>
                  </a:cubicBezTo>
                  <a:cubicBezTo>
                    <a:pt x="4237" y="5705"/>
                    <a:pt x="5037" y="5938"/>
                    <a:pt x="5604" y="6472"/>
                  </a:cubicBezTo>
                  <a:cubicBezTo>
                    <a:pt x="6171" y="6972"/>
                    <a:pt x="6438" y="7673"/>
                    <a:pt x="6438" y="8540"/>
                  </a:cubicBezTo>
                  <a:cubicBezTo>
                    <a:pt x="6438" y="9441"/>
                    <a:pt x="6171" y="10108"/>
                    <a:pt x="5604" y="10642"/>
                  </a:cubicBezTo>
                  <a:cubicBezTo>
                    <a:pt x="5037" y="11142"/>
                    <a:pt x="4237" y="11409"/>
                    <a:pt x="3269" y="11409"/>
                  </a:cubicBezTo>
                  <a:cubicBezTo>
                    <a:pt x="2669" y="11409"/>
                    <a:pt x="2102" y="11342"/>
                    <a:pt x="1568" y="11209"/>
                  </a:cubicBezTo>
                  <a:cubicBezTo>
                    <a:pt x="1034" y="11075"/>
                    <a:pt x="501" y="10875"/>
                    <a:pt x="0" y="10575"/>
                  </a:cubicBezTo>
                  <a:lnTo>
                    <a:pt x="0" y="12309"/>
                  </a:lnTo>
                  <a:cubicBezTo>
                    <a:pt x="567" y="12476"/>
                    <a:pt x="1134" y="12610"/>
                    <a:pt x="1701" y="12710"/>
                  </a:cubicBezTo>
                  <a:cubicBezTo>
                    <a:pt x="2235" y="12776"/>
                    <a:pt x="2769" y="12843"/>
                    <a:pt x="3303" y="12843"/>
                  </a:cubicBezTo>
                  <a:cubicBezTo>
                    <a:pt x="4837" y="12843"/>
                    <a:pt x="6038" y="12476"/>
                    <a:pt x="6872" y="11709"/>
                  </a:cubicBezTo>
                  <a:cubicBezTo>
                    <a:pt x="7739" y="10975"/>
                    <a:pt x="8139" y="9908"/>
                    <a:pt x="8139" y="8540"/>
                  </a:cubicBezTo>
                  <a:cubicBezTo>
                    <a:pt x="8139" y="7239"/>
                    <a:pt x="7739" y="6205"/>
                    <a:pt x="6905" y="5405"/>
                  </a:cubicBezTo>
                  <a:cubicBezTo>
                    <a:pt x="6105" y="4637"/>
                    <a:pt x="4970" y="4270"/>
                    <a:pt x="3569" y="4270"/>
                  </a:cubicBezTo>
                  <a:cubicBezTo>
                    <a:pt x="3336" y="4270"/>
                    <a:pt x="3069" y="4270"/>
                    <a:pt x="2836" y="4337"/>
                  </a:cubicBezTo>
                  <a:cubicBezTo>
                    <a:pt x="2569" y="4370"/>
                    <a:pt x="2335" y="4437"/>
                    <a:pt x="2102" y="4504"/>
                  </a:cubicBezTo>
                  <a:lnTo>
                    <a:pt x="2102" y="1435"/>
                  </a:lnTo>
                  <a:lnTo>
                    <a:pt x="7205" y="1435"/>
                  </a:lnTo>
                  <a:lnTo>
                    <a:pt x="72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3"/>
            <p:cNvSpPr/>
            <p:nvPr/>
          </p:nvSpPr>
          <p:spPr>
            <a:xfrm>
              <a:off x="3408450" y="2304600"/>
              <a:ext cx="216000" cy="326925"/>
            </a:xfrm>
            <a:custGeom>
              <a:avLst/>
              <a:gdLst/>
              <a:ahLst/>
              <a:cxnLst/>
              <a:rect l="l" t="t" r="r" b="b"/>
              <a:pathLst>
                <a:path w="8640" h="13077" extrusionOk="0">
                  <a:moveTo>
                    <a:pt x="4303" y="1334"/>
                  </a:moveTo>
                  <a:cubicBezTo>
                    <a:pt x="5037" y="1334"/>
                    <a:pt x="5604" y="1535"/>
                    <a:pt x="6038" y="1902"/>
                  </a:cubicBezTo>
                  <a:cubicBezTo>
                    <a:pt x="6438" y="2268"/>
                    <a:pt x="6638" y="2769"/>
                    <a:pt x="6638" y="3436"/>
                  </a:cubicBezTo>
                  <a:cubicBezTo>
                    <a:pt x="6638" y="4070"/>
                    <a:pt x="6438" y="4570"/>
                    <a:pt x="6038" y="4937"/>
                  </a:cubicBezTo>
                  <a:cubicBezTo>
                    <a:pt x="5604" y="5304"/>
                    <a:pt x="5037" y="5504"/>
                    <a:pt x="4303" y="5504"/>
                  </a:cubicBezTo>
                  <a:cubicBezTo>
                    <a:pt x="3569" y="5504"/>
                    <a:pt x="3002" y="5304"/>
                    <a:pt x="2602" y="4937"/>
                  </a:cubicBezTo>
                  <a:cubicBezTo>
                    <a:pt x="2168" y="4570"/>
                    <a:pt x="1968" y="4070"/>
                    <a:pt x="1968" y="3436"/>
                  </a:cubicBezTo>
                  <a:cubicBezTo>
                    <a:pt x="1968" y="2769"/>
                    <a:pt x="2168" y="2268"/>
                    <a:pt x="2602" y="1902"/>
                  </a:cubicBezTo>
                  <a:cubicBezTo>
                    <a:pt x="3002" y="1535"/>
                    <a:pt x="3569" y="1334"/>
                    <a:pt x="4303" y="1334"/>
                  </a:cubicBezTo>
                  <a:close/>
                  <a:moveTo>
                    <a:pt x="4303" y="6838"/>
                  </a:moveTo>
                  <a:cubicBezTo>
                    <a:pt x="5137" y="6838"/>
                    <a:pt x="5771" y="7072"/>
                    <a:pt x="6238" y="7506"/>
                  </a:cubicBezTo>
                  <a:cubicBezTo>
                    <a:pt x="6705" y="7939"/>
                    <a:pt x="6938" y="8506"/>
                    <a:pt x="6938" y="9273"/>
                  </a:cubicBezTo>
                  <a:cubicBezTo>
                    <a:pt x="6938" y="10041"/>
                    <a:pt x="6705" y="10641"/>
                    <a:pt x="6238" y="11075"/>
                  </a:cubicBezTo>
                  <a:cubicBezTo>
                    <a:pt x="5771" y="11508"/>
                    <a:pt x="5104" y="11709"/>
                    <a:pt x="4303" y="11709"/>
                  </a:cubicBezTo>
                  <a:cubicBezTo>
                    <a:pt x="3503" y="11709"/>
                    <a:pt x="2869" y="11508"/>
                    <a:pt x="2402" y="11075"/>
                  </a:cubicBezTo>
                  <a:cubicBezTo>
                    <a:pt x="1935" y="10641"/>
                    <a:pt x="1701" y="10041"/>
                    <a:pt x="1701" y="9273"/>
                  </a:cubicBezTo>
                  <a:cubicBezTo>
                    <a:pt x="1701" y="8506"/>
                    <a:pt x="1935" y="7939"/>
                    <a:pt x="2402" y="7506"/>
                  </a:cubicBezTo>
                  <a:cubicBezTo>
                    <a:pt x="2869" y="7072"/>
                    <a:pt x="3503" y="6838"/>
                    <a:pt x="4303" y="6838"/>
                  </a:cubicBezTo>
                  <a:close/>
                  <a:moveTo>
                    <a:pt x="4303" y="0"/>
                  </a:moveTo>
                  <a:cubicBezTo>
                    <a:pt x="3069" y="0"/>
                    <a:pt x="2068" y="300"/>
                    <a:pt x="1368" y="867"/>
                  </a:cubicBezTo>
                  <a:cubicBezTo>
                    <a:pt x="634" y="1468"/>
                    <a:pt x="300" y="2268"/>
                    <a:pt x="300" y="3269"/>
                  </a:cubicBezTo>
                  <a:cubicBezTo>
                    <a:pt x="300" y="3970"/>
                    <a:pt x="500" y="4603"/>
                    <a:pt x="901" y="5104"/>
                  </a:cubicBezTo>
                  <a:cubicBezTo>
                    <a:pt x="1301" y="5604"/>
                    <a:pt x="1868" y="5938"/>
                    <a:pt x="2602" y="6105"/>
                  </a:cubicBezTo>
                  <a:cubicBezTo>
                    <a:pt x="1768" y="6305"/>
                    <a:pt x="1134" y="6672"/>
                    <a:pt x="667" y="7239"/>
                  </a:cubicBezTo>
                  <a:cubicBezTo>
                    <a:pt x="234" y="7806"/>
                    <a:pt x="0" y="8473"/>
                    <a:pt x="0" y="9273"/>
                  </a:cubicBezTo>
                  <a:cubicBezTo>
                    <a:pt x="0" y="10508"/>
                    <a:pt x="367" y="11442"/>
                    <a:pt x="1101" y="12075"/>
                  </a:cubicBezTo>
                  <a:cubicBezTo>
                    <a:pt x="1835" y="12743"/>
                    <a:pt x="2935" y="13076"/>
                    <a:pt x="4303" y="13076"/>
                  </a:cubicBezTo>
                  <a:cubicBezTo>
                    <a:pt x="5704" y="13076"/>
                    <a:pt x="6772" y="12743"/>
                    <a:pt x="7505" y="12075"/>
                  </a:cubicBezTo>
                  <a:cubicBezTo>
                    <a:pt x="8273" y="11442"/>
                    <a:pt x="8640" y="10508"/>
                    <a:pt x="8640" y="9273"/>
                  </a:cubicBezTo>
                  <a:cubicBezTo>
                    <a:pt x="8640" y="8473"/>
                    <a:pt x="8406" y="7806"/>
                    <a:pt x="7939" y="7239"/>
                  </a:cubicBezTo>
                  <a:cubicBezTo>
                    <a:pt x="7472" y="6672"/>
                    <a:pt x="6838" y="6305"/>
                    <a:pt x="6038" y="6105"/>
                  </a:cubicBezTo>
                  <a:cubicBezTo>
                    <a:pt x="6738" y="5938"/>
                    <a:pt x="7305" y="5604"/>
                    <a:pt x="7706" y="5104"/>
                  </a:cubicBezTo>
                  <a:cubicBezTo>
                    <a:pt x="8139" y="4603"/>
                    <a:pt x="8339" y="3970"/>
                    <a:pt x="8339" y="3269"/>
                  </a:cubicBezTo>
                  <a:cubicBezTo>
                    <a:pt x="8339" y="2268"/>
                    <a:pt x="7972" y="1468"/>
                    <a:pt x="7272" y="867"/>
                  </a:cubicBezTo>
                  <a:cubicBezTo>
                    <a:pt x="6538" y="300"/>
                    <a:pt x="5571" y="0"/>
                    <a:pt x="43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3"/>
            <p:cNvSpPr/>
            <p:nvPr/>
          </p:nvSpPr>
          <p:spPr>
            <a:xfrm>
              <a:off x="3700325" y="2571450"/>
              <a:ext cx="44200" cy="54225"/>
            </a:xfrm>
            <a:custGeom>
              <a:avLst/>
              <a:gdLst/>
              <a:ahLst/>
              <a:cxnLst/>
              <a:rect l="l" t="t" r="r" b="b"/>
              <a:pathLst>
                <a:path w="1768" h="2169" extrusionOk="0">
                  <a:moveTo>
                    <a:pt x="0" y="0"/>
                  </a:moveTo>
                  <a:lnTo>
                    <a:pt x="0" y="2169"/>
                  </a:lnTo>
                  <a:lnTo>
                    <a:pt x="1768" y="2169"/>
                  </a:lnTo>
                  <a:lnTo>
                    <a:pt x="17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3"/>
            <p:cNvSpPr/>
            <p:nvPr/>
          </p:nvSpPr>
          <p:spPr>
            <a:xfrm>
              <a:off x="3824575" y="2310425"/>
              <a:ext cx="203500" cy="321100"/>
            </a:xfrm>
            <a:custGeom>
              <a:avLst/>
              <a:gdLst/>
              <a:ahLst/>
              <a:cxnLst/>
              <a:rect l="l" t="t" r="r" b="b"/>
              <a:pathLst>
                <a:path w="8140" h="12844" extrusionOk="0">
                  <a:moveTo>
                    <a:pt x="534" y="1"/>
                  </a:moveTo>
                  <a:lnTo>
                    <a:pt x="534" y="6339"/>
                  </a:lnTo>
                  <a:cubicBezTo>
                    <a:pt x="1001" y="6105"/>
                    <a:pt x="1468" y="5938"/>
                    <a:pt x="1902" y="5838"/>
                  </a:cubicBezTo>
                  <a:cubicBezTo>
                    <a:pt x="2369" y="5738"/>
                    <a:pt x="2836" y="5705"/>
                    <a:pt x="3269" y="5705"/>
                  </a:cubicBezTo>
                  <a:cubicBezTo>
                    <a:pt x="4237" y="5705"/>
                    <a:pt x="5037" y="5938"/>
                    <a:pt x="5604" y="6472"/>
                  </a:cubicBezTo>
                  <a:cubicBezTo>
                    <a:pt x="6171" y="6972"/>
                    <a:pt x="6438" y="7673"/>
                    <a:pt x="6438" y="8540"/>
                  </a:cubicBezTo>
                  <a:cubicBezTo>
                    <a:pt x="6438" y="9441"/>
                    <a:pt x="6171" y="10108"/>
                    <a:pt x="5604" y="10642"/>
                  </a:cubicBezTo>
                  <a:cubicBezTo>
                    <a:pt x="5037" y="11142"/>
                    <a:pt x="4237" y="11409"/>
                    <a:pt x="3269" y="11409"/>
                  </a:cubicBezTo>
                  <a:cubicBezTo>
                    <a:pt x="2669" y="11409"/>
                    <a:pt x="2102" y="11342"/>
                    <a:pt x="1568" y="11209"/>
                  </a:cubicBezTo>
                  <a:cubicBezTo>
                    <a:pt x="1034" y="11075"/>
                    <a:pt x="501" y="10875"/>
                    <a:pt x="0" y="10575"/>
                  </a:cubicBezTo>
                  <a:lnTo>
                    <a:pt x="0" y="12309"/>
                  </a:lnTo>
                  <a:cubicBezTo>
                    <a:pt x="567" y="12476"/>
                    <a:pt x="1134" y="12610"/>
                    <a:pt x="1701" y="12710"/>
                  </a:cubicBezTo>
                  <a:cubicBezTo>
                    <a:pt x="2235" y="12776"/>
                    <a:pt x="2769" y="12843"/>
                    <a:pt x="3303" y="12843"/>
                  </a:cubicBezTo>
                  <a:cubicBezTo>
                    <a:pt x="4837" y="12843"/>
                    <a:pt x="6038" y="12476"/>
                    <a:pt x="6872" y="11709"/>
                  </a:cubicBezTo>
                  <a:cubicBezTo>
                    <a:pt x="7739" y="10975"/>
                    <a:pt x="8139" y="9908"/>
                    <a:pt x="8139" y="8540"/>
                  </a:cubicBezTo>
                  <a:cubicBezTo>
                    <a:pt x="8139" y="7239"/>
                    <a:pt x="7739" y="6205"/>
                    <a:pt x="6905" y="5405"/>
                  </a:cubicBezTo>
                  <a:cubicBezTo>
                    <a:pt x="6105" y="4637"/>
                    <a:pt x="4970" y="4270"/>
                    <a:pt x="3569" y="4270"/>
                  </a:cubicBezTo>
                  <a:cubicBezTo>
                    <a:pt x="3336" y="4270"/>
                    <a:pt x="3069" y="4270"/>
                    <a:pt x="2836" y="4337"/>
                  </a:cubicBezTo>
                  <a:cubicBezTo>
                    <a:pt x="2569" y="4370"/>
                    <a:pt x="2335" y="4437"/>
                    <a:pt x="2102" y="4504"/>
                  </a:cubicBezTo>
                  <a:lnTo>
                    <a:pt x="2102" y="1435"/>
                  </a:lnTo>
                  <a:lnTo>
                    <a:pt x="7205" y="1435"/>
                  </a:lnTo>
                  <a:lnTo>
                    <a:pt x="720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3"/>
            <p:cNvSpPr/>
            <p:nvPr/>
          </p:nvSpPr>
          <p:spPr>
            <a:xfrm>
              <a:off x="3576900" y="2961575"/>
              <a:ext cx="370350" cy="310400"/>
            </a:xfrm>
            <a:custGeom>
              <a:avLst/>
              <a:gdLst/>
              <a:ahLst/>
              <a:cxnLst/>
              <a:rect l="l" t="t" r="r" b="b"/>
              <a:pathLst>
                <a:path w="14814" h="12416" extrusionOk="0">
                  <a:moveTo>
                    <a:pt x="6626" y="0"/>
                  </a:moveTo>
                  <a:cubicBezTo>
                    <a:pt x="6489" y="0"/>
                    <a:pt x="6348" y="2"/>
                    <a:pt x="6205" y="7"/>
                  </a:cubicBezTo>
                  <a:cubicBezTo>
                    <a:pt x="6205" y="7"/>
                    <a:pt x="6106" y="0"/>
                    <a:pt x="5935" y="0"/>
                  </a:cubicBezTo>
                  <a:cubicBezTo>
                    <a:pt x="4932" y="0"/>
                    <a:pt x="1458" y="220"/>
                    <a:pt x="1201" y="3242"/>
                  </a:cubicBezTo>
                  <a:cubicBezTo>
                    <a:pt x="901" y="6745"/>
                    <a:pt x="0" y="12049"/>
                    <a:pt x="4103" y="12049"/>
                  </a:cubicBezTo>
                  <a:cubicBezTo>
                    <a:pt x="6155" y="12049"/>
                    <a:pt x="8073" y="12416"/>
                    <a:pt x="9553" y="12416"/>
                  </a:cubicBezTo>
                  <a:cubicBezTo>
                    <a:pt x="11033" y="12416"/>
                    <a:pt x="12075" y="12049"/>
                    <a:pt x="12376" y="10581"/>
                  </a:cubicBezTo>
                  <a:cubicBezTo>
                    <a:pt x="12933" y="7694"/>
                    <a:pt x="14814" y="0"/>
                    <a:pt x="66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3"/>
            <p:cNvSpPr/>
            <p:nvPr/>
          </p:nvSpPr>
          <p:spPr>
            <a:xfrm>
              <a:off x="3606925" y="3350075"/>
              <a:ext cx="307725" cy="390575"/>
            </a:xfrm>
            <a:custGeom>
              <a:avLst/>
              <a:gdLst/>
              <a:ahLst/>
              <a:cxnLst/>
              <a:rect l="l" t="t" r="r" b="b"/>
              <a:pathLst>
                <a:path w="12309" h="15623" extrusionOk="0">
                  <a:moveTo>
                    <a:pt x="3461" y="0"/>
                  </a:moveTo>
                  <a:cubicBezTo>
                    <a:pt x="2428" y="0"/>
                    <a:pt x="495" y="320"/>
                    <a:pt x="300" y="2680"/>
                  </a:cubicBezTo>
                  <a:cubicBezTo>
                    <a:pt x="0" y="5915"/>
                    <a:pt x="133" y="15622"/>
                    <a:pt x="4236" y="15622"/>
                  </a:cubicBezTo>
                  <a:cubicBezTo>
                    <a:pt x="8339" y="15622"/>
                    <a:pt x="11742" y="15522"/>
                    <a:pt x="12042" y="11986"/>
                  </a:cubicBezTo>
                  <a:cubicBezTo>
                    <a:pt x="12309" y="8484"/>
                    <a:pt x="11442" y="44"/>
                    <a:pt x="4103" y="44"/>
                  </a:cubicBezTo>
                  <a:cubicBezTo>
                    <a:pt x="4103" y="44"/>
                    <a:pt x="3844" y="0"/>
                    <a:pt x="34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3"/>
            <p:cNvSpPr/>
            <p:nvPr/>
          </p:nvSpPr>
          <p:spPr>
            <a:xfrm>
              <a:off x="3298350" y="3180100"/>
              <a:ext cx="331100" cy="321650"/>
            </a:xfrm>
            <a:custGeom>
              <a:avLst/>
              <a:gdLst/>
              <a:ahLst/>
              <a:cxnLst/>
              <a:rect l="l" t="t" r="r" b="b"/>
              <a:pathLst>
                <a:path w="13244" h="12866" extrusionOk="0">
                  <a:moveTo>
                    <a:pt x="7137" y="1"/>
                  </a:moveTo>
                  <a:cubicBezTo>
                    <a:pt x="5758" y="1"/>
                    <a:pt x="4971" y="372"/>
                    <a:pt x="4971" y="372"/>
                  </a:cubicBezTo>
                  <a:cubicBezTo>
                    <a:pt x="4971" y="372"/>
                    <a:pt x="568" y="1273"/>
                    <a:pt x="268" y="4775"/>
                  </a:cubicBezTo>
                  <a:cubicBezTo>
                    <a:pt x="1" y="8311"/>
                    <a:pt x="6706" y="12214"/>
                    <a:pt x="6706" y="12214"/>
                  </a:cubicBezTo>
                  <a:cubicBezTo>
                    <a:pt x="6706" y="12214"/>
                    <a:pt x="7535" y="12865"/>
                    <a:pt x="8311" y="12865"/>
                  </a:cubicBezTo>
                  <a:cubicBezTo>
                    <a:pt x="8917" y="12865"/>
                    <a:pt x="9491" y="12467"/>
                    <a:pt x="9608" y="11046"/>
                  </a:cubicBezTo>
                  <a:cubicBezTo>
                    <a:pt x="9875" y="7811"/>
                    <a:pt x="13244" y="739"/>
                    <a:pt x="8207" y="72"/>
                  </a:cubicBezTo>
                  <a:cubicBezTo>
                    <a:pt x="7819" y="21"/>
                    <a:pt x="7462" y="1"/>
                    <a:pt x="7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3"/>
            <p:cNvSpPr/>
            <p:nvPr/>
          </p:nvSpPr>
          <p:spPr>
            <a:xfrm>
              <a:off x="3882100" y="3167700"/>
              <a:ext cx="296075" cy="311750"/>
            </a:xfrm>
            <a:custGeom>
              <a:avLst/>
              <a:gdLst/>
              <a:ahLst/>
              <a:cxnLst/>
              <a:rect l="l" t="t" r="r" b="b"/>
              <a:pathLst>
                <a:path w="11843" h="12470" extrusionOk="0">
                  <a:moveTo>
                    <a:pt x="3403" y="1"/>
                  </a:moveTo>
                  <a:cubicBezTo>
                    <a:pt x="3403" y="1"/>
                    <a:pt x="1035" y="268"/>
                    <a:pt x="735" y="2636"/>
                  </a:cubicBezTo>
                  <a:cubicBezTo>
                    <a:pt x="435" y="5004"/>
                    <a:pt x="1" y="11643"/>
                    <a:pt x="3503" y="12343"/>
                  </a:cubicBezTo>
                  <a:cubicBezTo>
                    <a:pt x="3936" y="12430"/>
                    <a:pt x="4368" y="12469"/>
                    <a:pt x="4796" y="12469"/>
                  </a:cubicBezTo>
                  <a:cubicBezTo>
                    <a:pt x="8493" y="12469"/>
                    <a:pt x="11843" y="9520"/>
                    <a:pt x="11843" y="8474"/>
                  </a:cubicBezTo>
                  <a:cubicBezTo>
                    <a:pt x="11843" y="7306"/>
                    <a:pt x="10442" y="2936"/>
                    <a:pt x="340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3"/>
            <p:cNvSpPr/>
            <p:nvPr/>
          </p:nvSpPr>
          <p:spPr>
            <a:xfrm>
              <a:off x="3576900" y="2961475"/>
              <a:ext cx="300925" cy="301550"/>
            </a:xfrm>
            <a:custGeom>
              <a:avLst/>
              <a:gdLst/>
              <a:ahLst/>
              <a:cxnLst/>
              <a:rect l="l" t="t" r="r" b="b"/>
              <a:pathLst>
                <a:path w="12037" h="12062" extrusionOk="0">
                  <a:moveTo>
                    <a:pt x="6577" y="1"/>
                  </a:moveTo>
                  <a:cubicBezTo>
                    <a:pt x="6456" y="1"/>
                    <a:pt x="6332" y="4"/>
                    <a:pt x="6205" y="11"/>
                  </a:cubicBezTo>
                  <a:cubicBezTo>
                    <a:pt x="6205" y="11"/>
                    <a:pt x="6106" y="4"/>
                    <a:pt x="5935" y="4"/>
                  </a:cubicBezTo>
                  <a:cubicBezTo>
                    <a:pt x="4932" y="4"/>
                    <a:pt x="1458" y="224"/>
                    <a:pt x="1201" y="3246"/>
                  </a:cubicBezTo>
                  <a:cubicBezTo>
                    <a:pt x="901" y="6749"/>
                    <a:pt x="0" y="12053"/>
                    <a:pt x="4103" y="12053"/>
                  </a:cubicBezTo>
                  <a:cubicBezTo>
                    <a:pt x="4800" y="12053"/>
                    <a:pt x="5429" y="12061"/>
                    <a:pt x="5997" y="12061"/>
                  </a:cubicBezTo>
                  <a:cubicBezTo>
                    <a:pt x="8773" y="12061"/>
                    <a:pt x="10076" y="11854"/>
                    <a:pt x="10574" y="9417"/>
                  </a:cubicBezTo>
                  <a:cubicBezTo>
                    <a:pt x="11162" y="6513"/>
                    <a:pt x="12037" y="1"/>
                    <a:pt x="65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3"/>
            <p:cNvSpPr/>
            <p:nvPr/>
          </p:nvSpPr>
          <p:spPr>
            <a:xfrm>
              <a:off x="3591900" y="3350075"/>
              <a:ext cx="301075" cy="332300"/>
            </a:xfrm>
            <a:custGeom>
              <a:avLst/>
              <a:gdLst/>
              <a:ahLst/>
              <a:cxnLst/>
              <a:rect l="l" t="t" r="r" b="b"/>
              <a:pathLst>
                <a:path w="12043" h="13292" extrusionOk="0">
                  <a:moveTo>
                    <a:pt x="4062" y="0"/>
                  </a:moveTo>
                  <a:cubicBezTo>
                    <a:pt x="3029" y="0"/>
                    <a:pt x="1096" y="320"/>
                    <a:pt x="901" y="2680"/>
                  </a:cubicBezTo>
                  <a:cubicBezTo>
                    <a:pt x="601" y="5915"/>
                    <a:pt x="1" y="13287"/>
                    <a:pt x="4137" y="13287"/>
                  </a:cubicBezTo>
                  <a:cubicBezTo>
                    <a:pt x="4679" y="13287"/>
                    <a:pt x="5186" y="13292"/>
                    <a:pt x="5658" y="13292"/>
                  </a:cubicBezTo>
                  <a:cubicBezTo>
                    <a:pt x="8755" y="13292"/>
                    <a:pt x="10343" y="13091"/>
                    <a:pt x="10575" y="10052"/>
                  </a:cubicBezTo>
                  <a:cubicBezTo>
                    <a:pt x="10875" y="6516"/>
                    <a:pt x="12043" y="44"/>
                    <a:pt x="4704" y="44"/>
                  </a:cubicBezTo>
                  <a:cubicBezTo>
                    <a:pt x="4704" y="44"/>
                    <a:pt x="4445" y="0"/>
                    <a:pt x="4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3"/>
            <p:cNvSpPr/>
            <p:nvPr/>
          </p:nvSpPr>
          <p:spPr>
            <a:xfrm>
              <a:off x="3298350" y="3180100"/>
              <a:ext cx="256875" cy="268275"/>
            </a:xfrm>
            <a:custGeom>
              <a:avLst/>
              <a:gdLst/>
              <a:ahLst/>
              <a:cxnLst/>
              <a:rect l="l" t="t" r="r" b="b"/>
              <a:pathLst>
                <a:path w="10275" h="10731" extrusionOk="0">
                  <a:moveTo>
                    <a:pt x="7137" y="1"/>
                  </a:moveTo>
                  <a:cubicBezTo>
                    <a:pt x="5758" y="1"/>
                    <a:pt x="4971" y="372"/>
                    <a:pt x="4971" y="372"/>
                  </a:cubicBezTo>
                  <a:cubicBezTo>
                    <a:pt x="4971" y="372"/>
                    <a:pt x="568" y="1273"/>
                    <a:pt x="268" y="4775"/>
                  </a:cubicBezTo>
                  <a:cubicBezTo>
                    <a:pt x="1" y="8311"/>
                    <a:pt x="5572" y="10079"/>
                    <a:pt x="5572" y="10079"/>
                  </a:cubicBezTo>
                  <a:cubicBezTo>
                    <a:pt x="5572" y="10079"/>
                    <a:pt x="6401" y="10730"/>
                    <a:pt x="7182" y="10730"/>
                  </a:cubicBezTo>
                  <a:cubicBezTo>
                    <a:pt x="7794" y="10730"/>
                    <a:pt x="8375" y="10332"/>
                    <a:pt x="8507" y="8912"/>
                  </a:cubicBezTo>
                  <a:cubicBezTo>
                    <a:pt x="8807" y="5676"/>
                    <a:pt x="10275" y="372"/>
                    <a:pt x="8207" y="72"/>
                  </a:cubicBezTo>
                  <a:cubicBezTo>
                    <a:pt x="7819" y="21"/>
                    <a:pt x="7462" y="1"/>
                    <a:pt x="7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3"/>
            <p:cNvSpPr/>
            <p:nvPr/>
          </p:nvSpPr>
          <p:spPr>
            <a:xfrm>
              <a:off x="3872975" y="3167700"/>
              <a:ext cx="270175" cy="280250"/>
            </a:xfrm>
            <a:custGeom>
              <a:avLst/>
              <a:gdLst/>
              <a:ahLst/>
              <a:cxnLst/>
              <a:rect l="l" t="t" r="r" b="b"/>
              <a:pathLst>
                <a:path w="10807" h="11210" extrusionOk="0">
                  <a:moveTo>
                    <a:pt x="3768" y="1"/>
                  </a:moveTo>
                  <a:cubicBezTo>
                    <a:pt x="3768" y="1"/>
                    <a:pt x="1400" y="268"/>
                    <a:pt x="1100" y="2636"/>
                  </a:cubicBezTo>
                  <a:cubicBezTo>
                    <a:pt x="812" y="4910"/>
                    <a:pt x="1" y="11209"/>
                    <a:pt x="3064" y="11209"/>
                  </a:cubicBezTo>
                  <a:cubicBezTo>
                    <a:pt x="3192" y="11209"/>
                    <a:pt x="3326" y="11198"/>
                    <a:pt x="3468" y="11176"/>
                  </a:cubicBezTo>
                  <a:cubicBezTo>
                    <a:pt x="6971" y="10575"/>
                    <a:pt x="9639" y="9107"/>
                    <a:pt x="9639" y="7940"/>
                  </a:cubicBezTo>
                  <a:cubicBezTo>
                    <a:pt x="9639" y="6739"/>
                    <a:pt x="10807" y="2936"/>
                    <a:pt x="37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3"/>
            <p:cNvSpPr/>
            <p:nvPr/>
          </p:nvSpPr>
          <p:spPr>
            <a:xfrm>
              <a:off x="3659450" y="3089325"/>
              <a:ext cx="143450" cy="125950"/>
            </a:xfrm>
            <a:custGeom>
              <a:avLst/>
              <a:gdLst/>
              <a:ahLst/>
              <a:cxnLst/>
              <a:rect l="l" t="t" r="r" b="b"/>
              <a:pathLst>
                <a:path w="5738" h="5038" extrusionOk="0">
                  <a:moveTo>
                    <a:pt x="1" y="0"/>
                  </a:moveTo>
                  <a:lnTo>
                    <a:pt x="1" y="5037"/>
                  </a:lnTo>
                  <a:lnTo>
                    <a:pt x="1201" y="5037"/>
                  </a:lnTo>
                  <a:lnTo>
                    <a:pt x="1201" y="2836"/>
                  </a:lnTo>
                  <a:cubicBezTo>
                    <a:pt x="1201" y="2502"/>
                    <a:pt x="1201" y="2035"/>
                    <a:pt x="1135" y="1401"/>
                  </a:cubicBezTo>
                  <a:lnTo>
                    <a:pt x="1168" y="1401"/>
                  </a:lnTo>
                  <a:lnTo>
                    <a:pt x="2202" y="5037"/>
                  </a:lnTo>
                  <a:lnTo>
                    <a:pt x="3503" y="5037"/>
                  </a:lnTo>
                  <a:lnTo>
                    <a:pt x="4504" y="1401"/>
                  </a:lnTo>
                  <a:lnTo>
                    <a:pt x="4537" y="1401"/>
                  </a:lnTo>
                  <a:cubicBezTo>
                    <a:pt x="4504" y="1968"/>
                    <a:pt x="4504" y="2302"/>
                    <a:pt x="4504" y="2435"/>
                  </a:cubicBezTo>
                  <a:cubicBezTo>
                    <a:pt x="4504" y="2569"/>
                    <a:pt x="4504" y="2702"/>
                    <a:pt x="4504" y="2836"/>
                  </a:cubicBezTo>
                  <a:lnTo>
                    <a:pt x="4504" y="5037"/>
                  </a:lnTo>
                  <a:lnTo>
                    <a:pt x="5738" y="5037"/>
                  </a:lnTo>
                  <a:lnTo>
                    <a:pt x="5738" y="0"/>
                  </a:lnTo>
                  <a:lnTo>
                    <a:pt x="3937" y="0"/>
                  </a:lnTo>
                  <a:lnTo>
                    <a:pt x="2903" y="3570"/>
                  </a:lnTo>
                  <a:lnTo>
                    <a:pt x="2869" y="3570"/>
                  </a:lnTo>
                  <a:lnTo>
                    <a:pt x="18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3"/>
            <p:cNvSpPr/>
            <p:nvPr/>
          </p:nvSpPr>
          <p:spPr>
            <a:xfrm>
              <a:off x="3674450" y="3472925"/>
              <a:ext cx="100100" cy="130125"/>
            </a:xfrm>
            <a:custGeom>
              <a:avLst/>
              <a:gdLst/>
              <a:ahLst/>
              <a:cxnLst/>
              <a:rect l="l" t="t" r="r" b="b"/>
              <a:pathLst>
                <a:path w="4004" h="5205" extrusionOk="0">
                  <a:moveTo>
                    <a:pt x="2436" y="1"/>
                  </a:moveTo>
                  <a:cubicBezTo>
                    <a:pt x="1969" y="1"/>
                    <a:pt x="1535" y="134"/>
                    <a:pt x="1135" y="334"/>
                  </a:cubicBezTo>
                  <a:cubicBezTo>
                    <a:pt x="768" y="534"/>
                    <a:pt x="501" y="835"/>
                    <a:pt x="301" y="1235"/>
                  </a:cubicBezTo>
                  <a:cubicBezTo>
                    <a:pt x="101" y="1635"/>
                    <a:pt x="1" y="2102"/>
                    <a:pt x="1" y="2602"/>
                  </a:cubicBezTo>
                  <a:cubicBezTo>
                    <a:pt x="1" y="3436"/>
                    <a:pt x="201" y="4104"/>
                    <a:pt x="601" y="4537"/>
                  </a:cubicBezTo>
                  <a:cubicBezTo>
                    <a:pt x="1035" y="4971"/>
                    <a:pt x="1602" y="5204"/>
                    <a:pt x="2369" y="5204"/>
                  </a:cubicBezTo>
                  <a:cubicBezTo>
                    <a:pt x="2903" y="5204"/>
                    <a:pt x="3370" y="5104"/>
                    <a:pt x="3804" y="4904"/>
                  </a:cubicBezTo>
                  <a:lnTo>
                    <a:pt x="3804" y="3770"/>
                  </a:lnTo>
                  <a:cubicBezTo>
                    <a:pt x="3570" y="3837"/>
                    <a:pt x="3370" y="3937"/>
                    <a:pt x="3170" y="3970"/>
                  </a:cubicBezTo>
                  <a:cubicBezTo>
                    <a:pt x="2936" y="4037"/>
                    <a:pt x="2736" y="4070"/>
                    <a:pt x="2503" y="4070"/>
                  </a:cubicBezTo>
                  <a:cubicBezTo>
                    <a:pt x="1769" y="4070"/>
                    <a:pt x="1402" y="3603"/>
                    <a:pt x="1402" y="2636"/>
                  </a:cubicBezTo>
                  <a:cubicBezTo>
                    <a:pt x="1402" y="2169"/>
                    <a:pt x="1502" y="1802"/>
                    <a:pt x="1669" y="1535"/>
                  </a:cubicBezTo>
                  <a:cubicBezTo>
                    <a:pt x="1869" y="1268"/>
                    <a:pt x="2102" y="1135"/>
                    <a:pt x="2436" y="1135"/>
                  </a:cubicBezTo>
                  <a:cubicBezTo>
                    <a:pt x="2636" y="1135"/>
                    <a:pt x="2836" y="1168"/>
                    <a:pt x="3036" y="1201"/>
                  </a:cubicBezTo>
                  <a:cubicBezTo>
                    <a:pt x="3237" y="1268"/>
                    <a:pt x="3403" y="1335"/>
                    <a:pt x="3604" y="1435"/>
                  </a:cubicBezTo>
                  <a:lnTo>
                    <a:pt x="4004" y="368"/>
                  </a:lnTo>
                  <a:cubicBezTo>
                    <a:pt x="3503" y="134"/>
                    <a:pt x="3003" y="1"/>
                    <a:pt x="24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3"/>
            <p:cNvSpPr/>
            <p:nvPr/>
          </p:nvSpPr>
          <p:spPr>
            <a:xfrm>
              <a:off x="3393425" y="3270275"/>
              <a:ext cx="59225" cy="85100"/>
            </a:xfrm>
            <a:custGeom>
              <a:avLst/>
              <a:gdLst/>
              <a:ahLst/>
              <a:cxnLst/>
              <a:rect l="l" t="t" r="r" b="b"/>
              <a:pathLst>
                <a:path w="2369" h="3404" extrusionOk="0">
                  <a:moveTo>
                    <a:pt x="2369" y="1"/>
                  </a:moveTo>
                  <a:cubicBezTo>
                    <a:pt x="2369" y="1"/>
                    <a:pt x="1" y="868"/>
                    <a:pt x="601" y="2069"/>
                  </a:cubicBezTo>
                  <a:cubicBezTo>
                    <a:pt x="935" y="2769"/>
                    <a:pt x="1602" y="3236"/>
                    <a:pt x="2369" y="3403"/>
                  </a:cubicBezTo>
                  <a:lnTo>
                    <a:pt x="236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3"/>
            <p:cNvSpPr/>
            <p:nvPr/>
          </p:nvSpPr>
          <p:spPr>
            <a:xfrm>
              <a:off x="3978850" y="3270275"/>
              <a:ext cx="59225" cy="84250"/>
            </a:xfrm>
            <a:custGeom>
              <a:avLst/>
              <a:gdLst/>
              <a:ahLst/>
              <a:cxnLst/>
              <a:rect l="l" t="t" r="r" b="b"/>
              <a:pathLst>
                <a:path w="2369" h="3370" extrusionOk="0">
                  <a:moveTo>
                    <a:pt x="0" y="1"/>
                  </a:moveTo>
                  <a:lnTo>
                    <a:pt x="0" y="3370"/>
                  </a:lnTo>
                  <a:cubicBezTo>
                    <a:pt x="768" y="3236"/>
                    <a:pt x="1435" y="2736"/>
                    <a:pt x="1768" y="2069"/>
                  </a:cubicBezTo>
                  <a:cubicBezTo>
                    <a:pt x="2369" y="868"/>
                    <a:pt x="0" y="1"/>
                    <a:pt x="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3"/>
            <p:cNvSpPr/>
            <p:nvPr/>
          </p:nvSpPr>
          <p:spPr>
            <a:xfrm>
              <a:off x="2958950" y="1624875"/>
              <a:ext cx="1558650" cy="2354275"/>
            </a:xfrm>
            <a:custGeom>
              <a:avLst/>
              <a:gdLst/>
              <a:ahLst/>
              <a:cxnLst/>
              <a:rect l="l" t="t" r="r" b="b"/>
              <a:pathLst>
                <a:path w="62346" h="94171" extrusionOk="0">
                  <a:moveTo>
                    <a:pt x="27694" y="1"/>
                  </a:moveTo>
                  <a:cubicBezTo>
                    <a:pt x="22091" y="1"/>
                    <a:pt x="9981" y="1021"/>
                    <a:pt x="6205" y="9510"/>
                  </a:cubicBezTo>
                  <a:cubicBezTo>
                    <a:pt x="6205" y="9510"/>
                    <a:pt x="1" y="16548"/>
                    <a:pt x="5304" y="38597"/>
                  </a:cubicBezTo>
                  <a:cubicBezTo>
                    <a:pt x="10608" y="60646"/>
                    <a:pt x="8840" y="64182"/>
                    <a:pt x="8840" y="67718"/>
                  </a:cubicBezTo>
                  <a:cubicBezTo>
                    <a:pt x="8840" y="71221"/>
                    <a:pt x="7973" y="81828"/>
                    <a:pt x="11776" y="84163"/>
                  </a:cubicBezTo>
                  <a:cubicBezTo>
                    <a:pt x="15612" y="86532"/>
                    <a:pt x="20015" y="87699"/>
                    <a:pt x="21182" y="90034"/>
                  </a:cubicBezTo>
                  <a:cubicBezTo>
                    <a:pt x="22350" y="92403"/>
                    <a:pt x="25018" y="94170"/>
                    <a:pt x="28821" y="94170"/>
                  </a:cubicBezTo>
                  <a:cubicBezTo>
                    <a:pt x="32657" y="94170"/>
                    <a:pt x="35893" y="93870"/>
                    <a:pt x="37060" y="92403"/>
                  </a:cubicBezTo>
                  <a:cubicBezTo>
                    <a:pt x="38228" y="90935"/>
                    <a:pt x="39696" y="88266"/>
                    <a:pt x="42631" y="87699"/>
                  </a:cubicBezTo>
                  <a:cubicBezTo>
                    <a:pt x="45566" y="87099"/>
                    <a:pt x="50103" y="83630"/>
                    <a:pt x="50703" y="79193"/>
                  </a:cubicBezTo>
                  <a:cubicBezTo>
                    <a:pt x="51270" y="74790"/>
                    <a:pt x="51270" y="53908"/>
                    <a:pt x="54206" y="45969"/>
                  </a:cubicBezTo>
                  <a:cubicBezTo>
                    <a:pt x="57141" y="38030"/>
                    <a:pt x="62345" y="19183"/>
                    <a:pt x="56174" y="8609"/>
                  </a:cubicBezTo>
                  <a:cubicBezTo>
                    <a:pt x="54072" y="5040"/>
                    <a:pt x="50637" y="2938"/>
                    <a:pt x="46967" y="1704"/>
                  </a:cubicBezTo>
                  <a:cubicBezTo>
                    <a:pt x="42694" y="300"/>
                    <a:pt x="38069" y="57"/>
                    <a:pt x="34810" y="57"/>
                  </a:cubicBezTo>
                  <a:cubicBezTo>
                    <a:pt x="33086" y="57"/>
                    <a:pt x="31745" y="125"/>
                    <a:pt x="31041" y="125"/>
                  </a:cubicBezTo>
                  <a:cubicBezTo>
                    <a:pt x="30832" y="125"/>
                    <a:pt x="30679" y="119"/>
                    <a:pt x="30589" y="103"/>
                  </a:cubicBezTo>
                  <a:cubicBezTo>
                    <a:pt x="30589" y="103"/>
                    <a:pt x="29467" y="1"/>
                    <a:pt x="276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3"/>
            <p:cNvSpPr/>
            <p:nvPr/>
          </p:nvSpPr>
          <p:spPr>
            <a:xfrm>
              <a:off x="3194125" y="1804450"/>
              <a:ext cx="1032250" cy="1021400"/>
            </a:xfrm>
            <a:custGeom>
              <a:avLst/>
              <a:gdLst/>
              <a:ahLst/>
              <a:cxnLst/>
              <a:rect l="l" t="t" r="r" b="b"/>
              <a:pathLst>
                <a:path w="41290" h="40856" extrusionOk="0">
                  <a:moveTo>
                    <a:pt x="11588" y="1"/>
                  </a:moveTo>
                  <a:cubicBezTo>
                    <a:pt x="6404" y="1"/>
                    <a:pt x="987" y="1539"/>
                    <a:pt x="601" y="9665"/>
                  </a:cubicBezTo>
                  <a:cubicBezTo>
                    <a:pt x="0" y="22308"/>
                    <a:pt x="2369" y="35250"/>
                    <a:pt x="2369" y="35250"/>
                  </a:cubicBezTo>
                  <a:cubicBezTo>
                    <a:pt x="2369" y="35250"/>
                    <a:pt x="901" y="40821"/>
                    <a:pt x="17946" y="40821"/>
                  </a:cubicBezTo>
                  <a:cubicBezTo>
                    <a:pt x="22010" y="40821"/>
                    <a:pt x="25139" y="40855"/>
                    <a:pt x="27568" y="40855"/>
                  </a:cubicBezTo>
                  <a:cubicBezTo>
                    <a:pt x="35327" y="40855"/>
                    <a:pt x="35942" y="40507"/>
                    <a:pt x="37060" y="37585"/>
                  </a:cubicBezTo>
                  <a:cubicBezTo>
                    <a:pt x="38528" y="33783"/>
                    <a:pt x="40462" y="20273"/>
                    <a:pt x="40896" y="10833"/>
                  </a:cubicBezTo>
                  <a:cubicBezTo>
                    <a:pt x="41289" y="1675"/>
                    <a:pt x="31695" y="325"/>
                    <a:pt x="25060" y="325"/>
                  </a:cubicBezTo>
                  <a:cubicBezTo>
                    <a:pt x="22286" y="325"/>
                    <a:pt x="20029" y="561"/>
                    <a:pt x="19237" y="561"/>
                  </a:cubicBezTo>
                  <a:cubicBezTo>
                    <a:pt x="19191" y="561"/>
                    <a:pt x="19150" y="561"/>
                    <a:pt x="19114" y="559"/>
                  </a:cubicBezTo>
                  <a:cubicBezTo>
                    <a:pt x="17279" y="476"/>
                    <a:pt x="14470" y="1"/>
                    <a:pt x="11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3"/>
            <p:cNvSpPr/>
            <p:nvPr/>
          </p:nvSpPr>
          <p:spPr>
            <a:xfrm>
              <a:off x="3270000" y="1879125"/>
              <a:ext cx="881000" cy="872325"/>
            </a:xfrm>
            <a:custGeom>
              <a:avLst/>
              <a:gdLst/>
              <a:ahLst/>
              <a:cxnLst/>
              <a:rect l="l" t="t" r="r" b="b"/>
              <a:pathLst>
                <a:path w="35240" h="34893" extrusionOk="0">
                  <a:moveTo>
                    <a:pt x="9892" y="1"/>
                  </a:moveTo>
                  <a:cubicBezTo>
                    <a:pt x="5457" y="1"/>
                    <a:pt x="823" y="1311"/>
                    <a:pt x="501" y="8246"/>
                  </a:cubicBezTo>
                  <a:cubicBezTo>
                    <a:pt x="1" y="19054"/>
                    <a:pt x="2002" y="30095"/>
                    <a:pt x="2002" y="30095"/>
                  </a:cubicBezTo>
                  <a:cubicBezTo>
                    <a:pt x="2002" y="30095"/>
                    <a:pt x="768" y="34865"/>
                    <a:pt x="15312" y="34865"/>
                  </a:cubicBezTo>
                  <a:cubicBezTo>
                    <a:pt x="18720" y="34865"/>
                    <a:pt x="21359" y="34893"/>
                    <a:pt x="23418" y="34893"/>
                  </a:cubicBezTo>
                  <a:cubicBezTo>
                    <a:pt x="30144" y="34893"/>
                    <a:pt x="30678" y="34599"/>
                    <a:pt x="31623" y="32097"/>
                  </a:cubicBezTo>
                  <a:cubicBezTo>
                    <a:pt x="32891" y="28828"/>
                    <a:pt x="34559" y="17319"/>
                    <a:pt x="34892" y="9247"/>
                  </a:cubicBezTo>
                  <a:cubicBezTo>
                    <a:pt x="35239" y="1429"/>
                    <a:pt x="27055" y="267"/>
                    <a:pt x="21391" y="267"/>
                  </a:cubicBezTo>
                  <a:cubicBezTo>
                    <a:pt x="18994" y="267"/>
                    <a:pt x="17049" y="475"/>
                    <a:pt x="16393" y="475"/>
                  </a:cubicBezTo>
                  <a:cubicBezTo>
                    <a:pt x="16364" y="475"/>
                    <a:pt x="16337" y="475"/>
                    <a:pt x="16312" y="474"/>
                  </a:cubicBezTo>
                  <a:cubicBezTo>
                    <a:pt x="14743" y="403"/>
                    <a:pt x="12348" y="1"/>
                    <a:pt x="98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3"/>
            <p:cNvSpPr/>
            <p:nvPr/>
          </p:nvSpPr>
          <p:spPr>
            <a:xfrm>
              <a:off x="3320050" y="2110275"/>
              <a:ext cx="822275" cy="521250"/>
            </a:xfrm>
            <a:custGeom>
              <a:avLst/>
              <a:gdLst/>
              <a:ahLst/>
              <a:cxnLst/>
              <a:rect l="l" t="t" r="r" b="b"/>
              <a:pathLst>
                <a:path w="32891" h="20850" extrusionOk="0">
                  <a:moveTo>
                    <a:pt x="32890" y="1"/>
                  </a:moveTo>
                  <a:lnTo>
                    <a:pt x="0" y="20849"/>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3"/>
            <p:cNvSpPr/>
            <p:nvPr/>
          </p:nvSpPr>
          <p:spPr>
            <a:xfrm>
              <a:off x="3270000" y="1878925"/>
              <a:ext cx="881000" cy="752600"/>
            </a:xfrm>
            <a:custGeom>
              <a:avLst/>
              <a:gdLst/>
              <a:ahLst/>
              <a:cxnLst/>
              <a:rect l="l" t="t" r="r" b="b"/>
              <a:pathLst>
                <a:path w="35240" h="30104" extrusionOk="0">
                  <a:moveTo>
                    <a:pt x="9856" y="1"/>
                  </a:moveTo>
                  <a:cubicBezTo>
                    <a:pt x="5432" y="1"/>
                    <a:pt x="822" y="1317"/>
                    <a:pt x="501" y="8254"/>
                  </a:cubicBezTo>
                  <a:cubicBezTo>
                    <a:pt x="1" y="19062"/>
                    <a:pt x="2002" y="30103"/>
                    <a:pt x="2002" y="30103"/>
                  </a:cubicBezTo>
                  <a:lnTo>
                    <a:pt x="34892" y="9255"/>
                  </a:lnTo>
                  <a:cubicBezTo>
                    <a:pt x="35239" y="1437"/>
                    <a:pt x="27055" y="275"/>
                    <a:pt x="21391" y="275"/>
                  </a:cubicBezTo>
                  <a:cubicBezTo>
                    <a:pt x="18994" y="275"/>
                    <a:pt x="17049" y="483"/>
                    <a:pt x="16393" y="483"/>
                  </a:cubicBezTo>
                  <a:cubicBezTo>
                    <a:pt x="16364" y="483"/>
                    <a:pt x="16337" y="483"/>
                    <a:pt x="16312" y="482"/>
                  </a:cubicBezTo>
                  <a:cubicBezTo>
                    <a:pt x="14736" y="410"/>
                    <a:pt x="12325" y="1"/>
                    <a:pt x="98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3"/>
            <p:cNvSpPr/>
            <p:nvPr/>
          </p:nvSpPr>
          <p:spPr>
            <a:xfrm>
              <a:off x="3402509" y="1992992"/>
              <a:ext cx="70943" cy="113638"/>
            </a:xfrm>
            <a:custGeom>
              <a:avLst/>
              <a:gdLst/>
              <a:ahLst/>
              <a:cxnLst/>
              <a:rect l="l" t="t" r="r" b="b"/>
              <a:pathLst>
                <a:path w="3270" h="5238" extrusionOk="0">
                  <a:moveTo>
                    <a:pt x="1501" y="1"/>
                  </a:moveTo>
                  <a:cubicBezTo>
                    <a:pt x="1301" y="1"/>
                    <a:pt x="1068" y="1"/>
                    <a:pt x="834" y="67"/>
                  </a:cubicBezTo>
                  <a:cubicBezTo>
                    <a:pt x="601" y="134"/>
                    <a:pt x="334" y="201"/>
                    <a:pt x="67" y="334"/>
                  </a:cubicBezTo>
                  <a:lnTo>
                    <a:pt x="67" y="1035"/>
                  </a:lnTo>
                  <a:cubicBezTo>
                    <a:pt x="334" y="868"/>
                    <a:pt x="601" y="768"/>
                    <a:pt x="834" y="668"/>
                  </a:cubicBezTo>
                  <a:cubicBezTo>
                    <a:pt x="1068" y="601"/>
                    <a:pt x="1301" y="568"/>
                    <a:pt x="1535" y="568"/>
                  </a:cubicBezTo>
                  <a:cubicBezTo>
                    <a:pt x="1835" y="568"/>
                    <a:pt x="2068" y="668"/>
                    <a:pt x="2269" y="834"/>
                  </a:cubicBezTo>
                  <a:cubicBezTo>
                    <a:pt x="2469" y="1001"/>
                    <a:pt x="2569" y="1235"/>
                    <a:pt x="2569" y="1502"/>
                  </a:cubicBezTo>
                  <a:cubicBezTo>
                    <a:pt x="2569" y="1668"/>
                    <a:pt x="2502" y="1835"/>
                    <a:pt x="2435" y="2002"/>
                  </a:cubicBezTo>
                  <a:cubicBezTo>
                    <a:pt x="2335" y="2169"/>
                    <a:pt x="2168" y="2402"/>
                    <a:pt x="1968" y="2636"/>
                  </a:cubicBezTo>
                  <a:cubicBezTo>
                    <a:pt x="1835" y="2769"/>
                    <a:pt x="1568" y="3069"/>
                    <a:pt x="1101" y="3536"/>
                  </a:cubicBezTo>
                  <a:cubicBezTo>
                    <a:pt x="634" y="4003"/>
                    <a:pt x="267" y="4370"/>
                    <a:pt x="0" y="4637"/>
                  </a:cubicBezTo>
                  <a:lnTo>
                    <a:pt x="0" y="5238"/>
                  </a:lnTo>
                  <a:lnTo>
                    <a:pt x="3269" y="5238"/>
                  </a:lnTo>
                  <a:lnTo>
                    <a:pt x="3269" y="4637"/>
                  </a:lnTo>
                  <a:lnTo>
                    <a:pt x="868" y="4637"/>
                  </a:lnTo>
                  <a:cubicBezTo>
                    <a:pt x="1401" y="4070"/>
                    <a:pt x="1835" y="3603"/>
                    <a:pt x="2168" y="3303"/>
                  </a:cubicBezTo>
                  <a:cubicBezTo>
                    <a:pt x="2469" y="2969"/>
                    <a:pt x="2635" y="2803"/>
                    <a:pt x="2702" y="2736"/>
                  </a:cubicBezTo>
                  <a:cubicBezTo>
                    <a:pt x="2902" y="2469"/>
                    <a:pt x="3069" y="2235"/>
                    <a:pt x="3136" y="2069"/>
                  </a:cubicBezTo>
                  <a:cubicBezTo>
                    <a:pt x="3203" y="1869"/>
                    <a:pt x="3269" y="1668"/>
                    <a:pt x="3269" y="1468"/>
                  </a:cubicBezTo>
                  <a:cubicBezTo>
                    <a:pt x="3269" y="1001"/>
                    <a:pt x="3102" y="634"/>
                    <a:pt x="2769" y="401"/>
                  </a:cubicBezTo>
                  <a:cubicBezTo>
                    <a:pt x="2469" y="134"/>
                    <a:pt x="2035" y="1"/>
                    <a:pt x="15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3"/>
            <p:cNvSpPr/>
            <p:nvPr/>
          </p:nvSpPr>
          <p:spPr>
            <a:xfrm>
              <a:off x="3496579" y="1994445"/>
              <a:ext cx="81074" cy="112185"/>
            </a:xfrm>
            <a:custGeom>
              <a:avLst/>
              <a:gdLst/>
              <a:ahLst/>
              <a:cxnLst/>
              <a:rect l="l" t="t" r="r" b="b"/>
              <a:pathLst>
                <a:path w="3737" h="5171" extrusionOk="0">
                  <a:moveTo>
                    <a:pt x="2302" y="601"/>
                  </a:moveTo>
                  <a:lnTo>
                    <a:pt x="2302" y="3369"/>
                  </a:lnTo>
                  <a:lnTo>
                    <a:pt x="568" y="3369"/>
                  </a:lnTo>
                  <a:lnTo>
                    <a:pt x="2302" y="601"/>
                  </a:lnTo>
                  <a:close/>
                  <a:moveTo>
                    <a:pt x="2136" y="0"/>
                  </a:moveTo>
                  <a:lnTo>
                    <a:pt x="1" y="3269"/>
                  </a:lnTo>
                  <a:lnTo>
                    <a:pt x="1" y="3936"/>
                  </a:lnTo>
                  <a:lnTo>
                    <a:pt x="2302" y="3936"/>
                  </a:lnTo>
                  <a:lnTo>
                    <a:pt x="2302" y="5171"/>
                  </a:lnTo>
                  <a:lnTo>
                    <a:pt x="3003" y="5171"/>
                  </a:lnTo>
                  <a:lnTo>
                    <a:pt x="3003" y="3936"/>
                  </a:lnTo>
                  <a:lnTo>
                    <a:pt x="3737" y="3936"/>
                  </a:lnTo>
                  <a:lnTo>
                    <a:pt x="3737" y="3369"/>
                  </a:lnTo>
                  <a:lnTo>
                    <a:pt x="3003" y="3369"/>
                  </a:lnTo>
                  <a:lnTo>
                    <a:pt x="300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3"/>
            <p:cNvSpPr/>
            <p:nvPr/>
          </p:nvSpPr>
          <p:spPr>
            <a:xfrm>
              <a:off x="3714419" y="1994445"/>
              <a:ext cx="66604" cy="112185"/>
            </a:xfrm>
            <a:custGeom>
              <a:avLst/>
              <a:gdLst/>
              <a:ahLst/>
              <a:cxnLst/>
              <a:rect l="l" t="t" r="r" b="b"/>
              <a:pathLst>
                <a:path w="3070" h="5171" extrusionOk="0">
                  <a:moveTo>
                    <a:pt x="1234" y="0"/>
                  </a:moveTo>
                  <a:lnTo>
                    <a:pt x="0" y="267"/>
                  </a:lnTo>
                  <a:lnTo>
                    <a:pt x="0" y="901"/>
                  </a:lnTo>
                  <a:lnTo>
                    <a:pt x="1234" y="634"/>
                  </a:lnTo>
                  <a:lnTo>
                    <a:pt x="1234" y="4570"/>
                  </a:lnTo>
                  <a:lnTo>
                    <a:pt x="100" y="4570"/>
                  </a:lnTo>
                  <a:lnTo>
                    <a:pt x="100" y="5171"/>
                  </a:lnTo>
                  <a:lnTo>
                    <a:pt x="3069" y="5171"/>
                  </a:lnTo>
                  <a:lnTo>
                    <a:pt x="3069" y="4570"/>
                  </a:lnTo>
                  <a:lnTo>
                    <a:pt x="1935" y="4570"/>
                  </a:lnTo>
                  <a:lnTo>
                    <a:pt x="19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3"/>
            <p:cNvSpPr/>
            <p:nvPr/>
          </p:nvSpPr>
          <p:spPr>
            <a:xfrm>
              <a:off x="3807035" y="1992992"/>
              <a:ext cx="73112" cy="115092"/>
            </a:xfrm>
            <a:custGeom>
              <a:avLst/>
              <a:gdLst/>
              <a:ahLst/>
              <a:cxnLst/>
              <a:rect l="l" t="t" r="r" b="b"/>
              <a:pathLst>
                <a:path w="3370" h="5305" extrusionOk="0">
                  <a:moveTo>
                    <a:pt x="1535" y="1"/>
                  </a:moveTo>
                  <a:cubicBezTo>
                    <a:pt x="1335" y="1"/>
                    <a:pt x="1102" y="1"/>
                    <a:pt x="902" y="34"/>
                  </a:cubicBezTo>
                  <a:cubicBezTo>
                    <a:pt x="668" y="67"/>
                    <a:pt x="401" y="134"/>
                    <a:pt x="134" y="201"/>
                  </a:cubicBezTo>
                  <a:lnTo>
                    <a:pt x="134" y="834"/>
                  </a:lnTo>
                  <a:cubicBezTo>
                    <a:pt x="401" y="734"/>
                    <a:pt x="635" y="668"/>
                    <a:pt x="868" y="634"/>
                  </a:cubicBezTo>
                  <a:cubicBezTo>
                    <a:pt x="1068" y="601"/>
                    <a:pt x="1302" y="568"/>
                    <a:pt x="1469" y="568"/>
                  </a:cubicBezTo>
                  <a:cubicBezTo>
                    <a:pt x="1836" y="568"/>
                    <a:pt x="2102" y="634"/>
                    <a:pt x="2269" y="768"/>
                  </a:cubicBezTo>
                  <a:cubicBezTo>
                    <a:pt x="2469" y="935"/>
                    <a:pt x="2569" y="1135"/>
                    <a:pt x="2569" y="1402"/>
                  </a:cubicBezTo>
                  <a:cubicBezTo>
                    <a:pt x="2569" y="1635"/>
                    <a:pt x="2469" y="1835"/>
                    <a:pt x="2303" y="1969"/>
                  </a:cubicBezTo>
                  <a:cubicBezTo>
                    <a:pt x="2102" y="2102"/>
                    <a:pt x="1836" y="2202"/>
                    <a:pt x="1502" y="2202"/>
                  </a:cubicBezTo>
                  <a:lnTo>
                    <a:pt x="868" y="2202"/>
                  </a:lnTo>
                  <a:lnTo>
                    <a:pt x="868" y="2769"/>
                  </a:lnTo>
                  <a:lnTo>
                    <a:pt x="1469" y="2769"/>
                  </a:lnTo>
                  <a:cubicBezTo>
                    <a:pt x="1869" y="2769"/>
                    <a:pt x="2136" y="2836"/>
                    <a:pt x="2369" y="3003"/>
                  </a:cubicBezTo>
                  <a:cubicBezTo>
                    <a:pt x="2569" y="3203"/>
                    <a:pt x="2669" y="3436"/>
                    <a:pt x="2669" y="3737"/>
                  </a:cubicBezTo>
                  <a:cubicBezTo>
                    <a:pt x="2669" y="4070"/>
                    <a:pt x="2569" y="4304"/>
                    <a:pt x="2336" y="4470"/>
                  </a:cubicBezTo>
                  <a:cubicBezTo>
                    <a:pt x="2102" y="4637"/>
                    <a:pt x="1769" y="4737"/>
                    <a:pt x="1335" y="4737"/>
                  </a:cubicBezTo>
                  <a:cubicBezTo>
                    <a:pt x="1102" y="4737"/>
                    <a:pt x="868" y="4704"/>
                    <a:pt x="635" y="4637"/>
                  </a:cubicBezTo>
                  <a:cubicBezTo>
                    <a:pt x="401" y="4604"/>
                    <a:pt x="168" y="4504"/>
                    <a:pt x="1" y="4404"/>
                  </a:cubicBezTo>
                  <a:lnTo>
                    <a:pt x="1" y="5071"/>
                  </a:lnTo>
                  <a:cubicBezTo>
                    <a:pt x="234" y="5138"/>
                    <a:pt x="468" y="5204"/>
                    <a:pt x="701" y="5271"/>
                  </a:cubicBezTo>
                  <a:cubicBezTo>
                    <a:pt x="935" y="5304"/>
                    <a:pt x="1135" y="5304"/>
                    <a:pt x="1369" y="5304"/>
                  </a:cubicBezTo>
                  <a:cubicBezTo>
                    <a:pt x="2002" y="5304"/>
                    <a:pt x="2503" y="5171"/>
                    <a:pt x="2836" y="4904"/>
                  </a:cubicBezTo>
                  <a:cubicBezTo>
                    <a:pt x="3203" y="4637"/>
                    <a:pt x="3370" y="4237"/>
                    <a:pt x="3370" y="3737"/>
                  </a:cubicBezTo>
                  <a:cubicBezTo>
                    <a:pt x="3370" y="3403"/>
                    <a:pt x="3270" y="3103"/>
                    <a:pt x="3103" y="2903"/>
                  </a:cubicBezTo>
                  <a:cubicBezTo>
                    <a:pt x="2903" y="2669"/>
                    <a:pt x="2636" y="2536"/>
                    <a:pt x="2303" y="2436"/>
                  </a:cubicBezTo>
                  <a:cubicBezTo>
                    <a:pt x="2603" y="2369"/>
                    <a:pt x="2836" y="2235"/>
                    <a:pt x="3003" y="2035"/>
                  </a:cubicBezTo>
                  <a:cubicBezTo>
                    <a:pt x="3170" y="1835"/>
                    <a:pt x="3270" y="1602"/>
                    <a:pt x="3270" y="1301"/>
                  </a:cubicBezTo>
                  <a:cubicBezTo>
                    <a:pt x="3270" y="901"/>
                    <a:pt x="3103" y="601"/>
                    <a:pt x="2803" y="334"/>
                  </a:cubicBezTo>
                  <a:cubicBezTo>
                    <a:pt x="2503" y="101"/>
                    <a:pt x="2069" y="1"/>
                    <a:pt x="15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3"/>
            <p:cNvSpPr/>
            <p:nvPr/>
          </p:nvSpPr>
          <p:spPr>
            <a:xfrm>
              <a:off x="3909089" y="2087060"/>
              <a:ext cx="15946" cy="19569"/>
            </a:xfrm>
            <a:custGeom>
              <a:avLst/>
              <a:gdLst/>
              <a:ahLst/>
              <a:cxnLst/>
              <a:rect l="l" t="t" r="r" b="b"/>
              <a:pathLst>
                <a:path w="735" h="902" extrusionOk="0">
                  <a:moveTo>
                    <a:pt x="0" y="1"/>
                  </a:moveTo>
                  <a:lnTo>
                    <a:pt x="0" y="902"/>
                  </a:lnTo>
                  <a:lnTo>
                    <a:pt x="734" y="902"/>
                  </a:lnTo>
                  <a:lnTo>
                    <a:pt x="7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3"/>
            <p:cNvSpPr/>
            <p:nvPr/>
          </p:nvSpPr>
          <p:spPr>
            <a:xfrm>
              <a:off x="3951047" y="1992992"/>
              <a:ext cx="77473" cy="115092"/>
            </a:xfrm>
            <a:custGeom>
              <a:avLst/>
              <a:gdLst/>
              <a:ahLst/>
              <a:cxnLst/>
              <a:rect l="l" t="t" r="r" b="b"/>
              <a:pathLst>
                <a:path w="3571" h="5305" extrusionOk="0">
                  <a:moveTo>
                    <a:pt x="1802" y="534"/>
                  </a:moveTo>
                  <a:cubicBezTo>
                    <a:pt x="2136" y="534"/>
                    <a:pt x="2403" y="701"/>
                    <a:pt x="2603" y="1068"/>
                  </a:cubicBezTo>
                  <a:cubicBezTo>
                    <a:pt x="2770" y="1402"/>
                    <a:pt x="2870" y="1935"/>
                    <a:pt x="2870" y="2669"/>
                  </a:cubicBezTo>
                  <a:cubicBezTo>
                    <a:pt x="2870" y="3370"/>
                    <a:pt x="2770" y="3903"/>
                    <a:pt x="2603" y="4237"/>
                  </a:cubicBezTo>
                  <a:cubicBezTo>
                    <a:pt x="2403" y="4604"/>
                    <a:pt x="2136" y="4771"/>
                    <a:pt x="1802" y="4771"/>
                  </a:cubicBezTo>
                  <a:cubicBezTo>
                    <a:pt x="1435" y="4771"/>
                    <a:pt x="1168" y="4604"/>
                    <a:pt x="968" y="4237"/>
                  </a:cubicBezTo>
                  <a:cubicBezTo>
                    <a:pt x="802" y="3903"/>
                    <a:pt x="701" y="3370"/>
                    <a:pt x="701" y="2669"/>
                  </a:cubicBezTo>
                  <a:cubicBezTo>
                    <a:pt x="701" y="1935"/>
                    <a:pt x="802" y="1402"/>
                    <a:pt x="968" y="1068"/>
                  </a:cubicBezTo>
                  <a:cubicBezTo>
                    <a:pt x="1168" y="701"/>
                    <a:pt x="1435" y="534"/>
                    <a:pt x="1802" y="534"/>
                  </a:cubicBezTo>
                  <a:close/>
                  <a:moveTo>
                    <a:pt x="1802" y="1"/>
                  </a:moveTo>
                  <a:cubicBezTo>
                    <a:pt x="1202" y="1"/>
                    <a:pt x="768" y="201"/>
                    <a:pt x="468" y="668"/>
                  </a:cubicBezTo>
                  <a:cubicBezTo>
                    <a:pt x="168" y="1135"/>
                    <a:pt x="1" y="1802"/>
                    <a:pt x="1" y="2669"/>
                  </a:cubicBezTo>
                  <a:cubicBezTo>
                    <a:pt x="1" y="3536"/>
                    <a:pt x="168" y="4170"/>
                    <a:pt x="468" y="4637"/>
                  </a:cubicBezTo>
                  <a:cubicBezTo>
                    <a:pt x="768" y="5104"/>
                    <a:pt x="1202" y="5304"/>
                    <a:pt x="1802" y="5304"/>
                  </a:cubicBezTo>
                  <a:cubicBezTo>
                    <a:pt x="2369" y="5304"/>
                    <a:pt x="2803" y="5104"/>
                    <a:pt x="3103" y="4637"/>
                  </a:cubicBezTo>
                  <a:cubicBezTo>
                    <a:pt x="3403" y="4170"/>
                    <a:pt x="3570" y="3536"/>
                    <a:pt x="3570" y="2669"/>
                  </a:cubicBezTo>
                  <a:cubicBezTo>
                    <a:pt x="3570" y="1802"/>
                    <a:pt x="3403" y="1135"/>
                    <a:pt x="3103" y="668"/>
                  </a:cubicBezTo>
                  <a:cubicBezTo>
                    <a:pt x="2803" y="201"/>
                    <a:pt x="2369" y="1"/>
                    <a:pt x="18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3"/>
            <p:cNvSpPr/>
            <p:nvPr/>
          </p:nvSpPr>
          <p:spPr>
            <a:xfrm>
              <a:off x="3425699" y="2314600"/>
              <a:ext cx="216025" cy="326925"/>
            </a:xfrm>
            <a:custGeom>
              <a:avLst/>
              <a:gdLst/>
              <a:ahLst/>
              <a:cxnLst/>
              <a:rect l="l" t="t" r="r" b="b"/>
              <a:pathLst>
                <a:path w="8641" h="13077" extrusionOk="0">
                  <a:moveTo>
                    <a:pt x="4337" y="1368"/>
                  </a:moveTo>
                  <a:cubicBezTo>
                    <a:pt x="5071" y="1368"/>
                    <a:pt x="5638" y="1535"/>
                    <a:pt x="6038" y="1902"/>
                  </a:cubicBezTo>
                  <a:cubicBezTo>
                    <a:pt x="6472" y="2269"/>
                    <a:pt x="6672" y="2802"/>
                    <a:pt x="6672" y="3436"/>
                  </a:cubicBezTo>
                  <a:cubicBezTo>
                    <a:pt x="6672" y="4103"/>
                    <a:pt x="6472" y="4604"/>
                    <a:pt x="6038" y="4971"/>
                  </a:cubicBezTo>
                  <a:cubicBezTo>
                    <a:pt x="5638" y="5338"/>
                    <a:pt x="5071" y="5504"/>
                    <a:pt x="4337" y="5504"/>
                  </a:cubicBezTo>
                  <a:cubicBezTo>
                    <a:pt x="3603" y="5504"/>
                    <a:pt x="3003" y="5338"/>
                    <a:pt x="2602" y="4971"/>
                  </a:cubicBezTo>
                  <a:cubicBezTo>
                    <a:pt x="2202" y="4604"/>
                    <a:pt x="2002" y="4103"/>
                    <a:pt x="2002" y="3436"/>
                  </a:cubicBezTo>
                  <a:cubicBezTo>
                    <a:pt x="2002" y="2802"/>
                    <a:pt x="2202" y="2269"/>
                    <a:pt x="2602" y="1902"/>
                  </a:cubicBezTo>
                  <a:cubicBezTo>
                    <a:pt x="3003" y="1535"/>
                    <a:pt x="3603" y="1368"/>
                    <a:pt x="4337" y="1368"/>
                  </a:cubicBezTo>
                  <a:close/>
                  <a:moveTo>
                    <a:pt x="4337" y="6872"/>
                  </a:moveTo>
                  <a:cubicBezTo>
                    <a:pt x="5138" y="6872"/>
                    <a:pt x="5771" y="7072"/>
                    <a:pt x="6238" y="7506"/>
                  </a:cubicBezTo>
                  <a:cubicBezTo>
                    <a:pt x="6705" y="7939"/>
                    <a:pt x="6939" y="8540"/>
                    <a:pt x="6939" y="9307"/>
                  </a:cubicBezTo>
                  <a:cubicBezTo>
                    <a:pt x="6939" y="10041"/>
                    <a:pt x="6705" y="10641"/>
                    <a:pt x="6238" y="11075"/>
                  </a:cubicBezTo>
                  <a:cubicBezTo>
                    <a:pt x="5771" y="11509"/>
                    <a:pt x="5138" y="11742"/>
                    <a:pt x="4337" y="11742"/>
                  </a:cubicBezTo>
                  <a:cubicBezTo>
                    <a:pt x="3503" y="11742"/>
                    <a:pt x="2869" y="11509"/>
                    <a:pt x="2402" y="11075"/>
                  </a:cubicBezTo>
                  <a:cubicBezTo>
                    <a:pt x="1935" y="10641"/>
                    <a:pt x="1735" y="10074"/>
                    <a:pt x="1735" y="9307"/>
                  </a:cubicBezTo>
                  <a:cubicBezTo>
                    <a:pt x="1735" y="8540"/>
                    <a:pt x="1935" y="7939"/>
                    <a:pt x="2402" y="7506"/>
                  </a:cubicBezTo>
                  <a:cubicBezTo>
                    <a:pt x="2869" y="7072"/>
                    <a:pt x="3503" y="6872"/>
                    <a:pt x="4337" y="6872"/>
                  </a:cubicBezTo>
                  <a:close/>
                  <a:moveTo>
                    <a:pt x="4337" y="0"/>
                  </a:moveTo>
                  <a:cubicBezTo>
                    <a:pt x="3069" y="0"/>
                    <a:pt x="2102" y="301"/>
                    <a:pt x="1368" y="901"/>
                  </a:cubicBezTo>
                  <a:cubicBezTo>
                    <a:pt x="668" y="1468"/>
                    <a:pt x="301" y="2269"/>
                    <a:pt x="301" y="3269"/>
                  </a:cubicBezTo>
                  <a:cubicBezTo>
                    <a:pt x="301" y="4003"/>
                    <a:pt x="501" y="4604"/>
                    <a:pt x="901" y="5104"/>
                  </a:cubicBezTo>
                  <a:cubicBezTo>
                    <a:pt x="1335" y="5604"/>
                    <a:pt x="1902" y="5938"/>
                    <a:pt x="2636" y="6138"/>
                  </a:cubicBezTo>
                  <a:cubicBezTo>
                    <a:pt x="1802" y="6338"/>
                    <a:pt x="1168" y="6705"/>
                    <a:pt x="701" y="7272"/>
                  </a:cubicBezTo>
                  <a:cubicBezTo>
                    <a:pt x="234" y="7806"/>
                    <a:pt x="1" y="8507"/>
                    <a:pt x="1" y="9307"/>
                  </a:cubicBezTo>
                  <a:cubicBezTo>
                    <a:pt x="1" y="10508"/>
                    <a:pt x="367" y="11442"/>
                    <a:pt x="1135" y="12109"/>
                  </a:cubicBezTo>
                  <a:cubicBezTo>
                    <a:pt x="1869" y="12776"/>
                    <a:pt x="2936" y="13076"/>
                    <a:pt x="4337" y="13076"/>
                  </a:cubicBezTo>
                  <a:cubicBezTo>
                    <a:pt x="5705" y="13076"/>
                    <a:pt x="6772" y="12776"/>
                    <a:pt x="7539" y="12109"/>
                  </a:cubicBezTo>
                  <a:cubicBezTo>
                    <a:pt x="8273" y="11442"/>
                    <a:pt x="8640" y="10508"/>
                    <a:pt x="8640" y="9307"/>
                  </a:cubicBezTo>
                  <a:cubicBezTo>
                    <a:pt x="8640" y="8507"/>
                    <a:pt x="8407" y="7806"/>
                    <a:pt x="7940" y="7272"/>
                  </a:cubicBezTo>
                  <a:cubicBezTo>
                    <a:pt x="7506" y="6705"/>
                    <a:pt x="6872" y="6338"/>
                    <a:pt x="6038" y="6138"/>
                  </a:cubicBezTo>
                  <a:cubicBezTo>
                    <a:pt x="6772" y="5938"/>
                    <a:pt x="7339" y="5604"/>
                    <a:pt x="7739" y="5104"/>
                  </a:cubicBezTo>
                  <a:cubicBezTo>
                    <a:pt x="8140" y="4604"/>
                    <a:pt x="8340" y="4003"/>
                    <a:pt x="8340" y="3269"/>
                  </a:cubicBezTo>
                  <a:cubicBezTo>
                    <a:pt x="8340" y="2269"/>
                    <a:pt x="8006" y="1468"/>
                    <a:pt x="7272" y="901"/>
                  </a:cubicBezTo>
                  <a:cubicBezTo>
                    <a:pt x="6572" y="301"/>
                    <a:pt x="5571" y="0"/>
                    <a:pt x="43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3"/>
            <p:cNvSpPr/>
            <p:nvPr/>
          </p:nvSpPr>
          <p:spPr>
            <a:xfrm>
              <a:off x="3647775" y="2582300"/>
              <a:ext cx="44225" cy="53375"/>
            </a:xfrm>
            <a:custGeom>
              <a:avLst/>
              <a:gdLst/>
              <a:ahLst/>
              <a:cxnLst/>
              <a:rect l="l" t="t" r="r" b="b"/>
              <a:pathLst>
                <a:path w="1769" h="2135" extrusionOk="0">
                  <a:moveTo>
                    <a:pt x="1" y="0"/>
                  </a:moveTo>
                  <a:lnTo>
                    <a:pt x="1" y="2135"/>
                  </a:lnTo>
                  <a:lnTo>
                    <a:pt x="1768" y="2135"/>
                  </a:lnTo>
                  <a:lnTo>
                    <a:pt x="176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3"/>
            <p:cNvSpPr/>
            <p:nvPr/>
          </p:nvSpPr>
          <p:spPr>
            <a:xfrm>
              <a:off x="3721857" y="2320425"/>
              <a:ext cx="204350" cy="321100"/>
            </a:xfrm>
            <a:custGeom>
              <a:avLst/>
              <a:gdLst/>
              <a:ahLst/>
              <a:cxnLst/>
              <a:rect l="l" t="t" r="r" b="b"/>
              <a:pathLst>
                <a:path w="8174" h="12844" extrusionOk="0">
                  <a:moveTo>
                    <a:pt x="534" y="1"/>
                  </a:moveTo>
                  <a:lnTo>
                    <a:pt x="534" y="6339"/>
                  </a:lnTo>
                  <a:cubicBezTo>
                    <a:pt x="1001" y="6139"/>
                    <a:pt x="1468" y="5972"/>
                    <a:pt x="1935" y="5872"/>
                  </a:cubicBezTo>
                  <a:cubicBezTo>
                    <a:pt x="2369" y="5772"/>
                    <a:pt x="2836" y="5705"/>
                    <a:pt x="3303" y="5705"/>
                  </a:cubicBezTo>
                  <a:cubicBezTo>
                    <a:pt x="4270" y="5705"/>
                    <a:pt x="5038" y="5972"/>
                    <a:pt x="5605" y="6472"/>
                  </a:cubicBezTo>
                  <a:cubicBezTo>
                    <a:pt x="6172" y="7006"/>
                    <a:pt x="6472" y="7706"/>
                    <a:pt x="6472" y="8574"/>
                  </a:cubicBezTo>
                  <a:cubicBezTo>
                    <a:pt x="6472" y="9441"/>
                    <a:pt x="6172" y="10142"/>
                    <a:pt x="5605" y="10642"/>
                  </a:cubicBezTo>
                  <a:cubicBezTo>
                    <a:pt x="5038" y="11176"/>
                    <a:pt x="4270" y="11409"/>
                    <a:pt x="3303" y="11409"/>
                  </a:cubicBezTo>
                  <a:cubicBezTo>
                    <a:pt x="2703" y="11409"/>
                    <a:pt x="2136" y="11342"/>
                    <a:pt x="1569" y="11209"/>
                  </a:cubicBezTo>
                  <a:cubicBezTo>
                    <a:pt x="1035" y="11076"/>
                    <a:pt x="501" y="10875"/>
                    <a:pt x="1" y="10609"/>
                  </a:cubicBezTo>
                  <a:lnTo>
                    <a:pt x="1" y="12310"/>
                  </a:lnTo>
                  <a:cubicBezTo>
                    <a:pt x="601" y="12510"/>
                    <a:pt x="1168" y="12643"/>
                    <a:pt x="1702" y="12710"/>
                  </a:cubicBezTo>
                  <a:cubicBezTo>
                    <a:pt x="2269" y="12810"/>
                    <a:pt x="2803" y="12843"/>
                    <a:pt x="3336" y="12843"/>
                  </a:cubicBezTo>
                  <a:cubicBezTo>
                    <a:pt x="4871" y="12843"/>
                    <a:pt x="6038" y="12477"/>
                    <a:pt x="6906" y="11743"/>
                  </a:cubicBezTo>
                  <a:cubicBezTo>
                    <a:pt x="7740" y="10975"/>
                    <a:pt x="8173" y="9908"/>
                    <a:pt x="8173" y="8574"/>
                  </a:cubicBezTo>
                  <a:cubicBezTo>
                    <a:pt x="8173" y="7239"/>
                    <a:pt x="7740" y="6205"/>
                    <a:pt x="6939" y="5438"/>
                  </a:cubicBezTo>
                  <a:cubicBezTo>
                    <a:pt x="6105" y="4671"/>
                    <a:pt x="5004" y="4271"/>
                    <a:pt x="3603" y="4271"/>
                  </a:cubicBezTo>
                  <a:cubicBezTo>
                    <a:pt x="3336" y="4271"/>
                    <a:pt x="3103" y="4304"/>
                    <a:pt x="2836" y="4337"/>
                  </a:cubicBezTo>
                  <a:cubicBezTo>
                    <a:pt x="2603" y="4404"/>
                    <a:pt x="2336" y="4437"/>
                    <a:pt x="2102" y="4538"/>
                  </a:cubicBezTo>
                  <a:lnTo>
                    <a:pt x="2102" y="1435"/>
                  </a:lnTo>
                  <a:lnTo>
                    <a:pt x="7239" y="1435"/>
                  </a:lnTo>
                  <a:lnTo>
                    <a:pt x="72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3"/>
            <p:cNvSpPr/>
            <p:nvPr/>
          </p:nvSpPr>
          <p:spPr>
            <a:xfrm>
              <a:off x="3525200" y="2971500"/>
              <a:ext cx="300100" cy="301525"/>
            </a:xfrm>
            <a:custGeom>
              <a:avLst/>
              <a:gdLst/>
              <a:ahLst/>
              <a:cxnLst/>
              <a:rect l="l" t="t" r="r" b="b"/>
              <a:pathLst>
                <a:path w="12004" h="12061" extrusionOk="0">
                  <a:moveTo>
                    <a:pt x="6542" y="0"/>
                  </a:moveTo>
                  <a:cubicBezTo>
                    <a:pt x="6421" y="0"/>
                    <a:pt x="6298" y="3"/>
                    <a:pt x="6171" y="10"/>
                  </a:cubicBezTo>
                  <a:cubicBezTo>
                    <a:pt x="6171" y="10"/>
                    <a:pt x="6089" y="5"/>
                    <a:pt x="5945" y="5"/>
                  </a:cubicBezTo>
                  <a:cubicBezTo>
                    <a:pt x="5004" y="5"/>
                    <a:pt x="1428" y="206"/>
                    <a:pt x="1168" y="3246"/>
                  </a:cubicBezTo>
                  <a:cubicBezTo>
                    <a:pt x="867" y="6781"/>
                    <a:pt x="0" y="12052"/>
                    <a:pt x="4103" y="12052"/>
                  </a:cubicBezTo>
                  <a:cubicBezTo>
                    <a:pt x="4794" y="12052"/>
                    <a:pt x="5420" y="12061"/>
                    <a:pt x="5985" y="12061"/>
                  </a:cubicBezTo>
                  <a:cubicBezTo>
                    <a:pt x="8749" y="12061"/>
                    <a:pt x="10070" y="11854"/>
                    <a:pt x="10541" y="9417"/>
                  </a:cubicBezTo>
                  <a:cubicBezTo>
                    <a:pt x="11128" y="6545"/>
                    <a:pt x="12003" y="0"/>
                    <a:pt x="65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3"/>
            <p:cNvSpPr/>
            <p:nvPr/>
          </p:nvSpPr>
          <p:spPr>
            <a:xfrm>
              <a:off x="3540200" y="3360225"/>
              <a:ext cx="301075" cy="332200"/>
            </a:xfrm>
            <a:custGeom>
              <a:avLst/>
              <a:gdLst/>
              <a:ahLst/>
              <a:cxnLst/>
              <a:rect l="l" t="t" r="r" b="b"/>
              <a:pathLst>
                <a:path w="12043" h="13288" extrusionOk="0">
                  <a:moveTo>
                    <a:pt x="4108" y="1"/>
                  </a:moveTo>
                  <a:cubicBezTo>
                    <a:pt x="3086" y="1"/>
                    <a:pt x="1090" y="311"/>
                    <a:pt x="868" y="2707"/>
                  </a:cubicBezTo>
                  <a:cubicBezTo>
                    <a:pt x="568" y="5943"/>
                    <a:pt x="0" y="13282"/>
                    <a:pt x="4103" y="13282"/>
                  </a:cubicBezTo>
                  <a:cubicBezTo>
                    <a:pt x="4699" y="13282"/>
                    <a:pt x="5252" y="13288"/>
                    <a:pt x="5762" y="13288"/>
                  </a:cubicBezTo>
                  <a:cubicBezTo>
                    <a:pt x="8770" y="13288"/>
                    <a:pt x="10318" y="13069"/>
                    <a:pt x="10575" y="10046"/>
                  </a:cubicBezTo>
                  <a:cubicBezTo>
                    <a:pt x="10875" y="6510"/>
                    <a:pt x="12042" y="39"/>
                    <a:pt x="4704" y="39"/>
                  </a:cubicBezTo>
                  <a:cubicBezTo>
                    <a:pt x="4704" y="39"/>
                    <a:pt x="4466" y="1"/>
                    <a:pt x="41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3"/>
            <p:cNvSpPr/>
            <p:nvPr/>
          </p:nvSpPr>
          <p:spPr>
            <a:xfrm>
              <a:off x="3245825" y="3190625"/>
              <a:ext cx="257700" cy="267750"/>
            </a:xfrm>
            <a:custGeom>
              <a:avLst/>
              <a:gdLst/>
              <a:ahLst/>
              <a:cxnLst/>
              <a:rect l="l" t="t" r="r" b="b"/>
              <a:pathLst>
                <a:path w="10308" h="10710" extrusionOk="0">
                  <a:moveTo>
                    <a:pt x="7109" y="1"/>
                  </a:moveTo>
                  <a:cubicBezTo>
                    <a:pt x="5751" y="1"/>
                    <a:pt x="5004" y="385"/>
                    <a:pt x="5004" y="385"/>
                  </a:cubicBezTo>
                  <a:cubicBezTo>
                    <a:pt x="5004" y="385"/>
                    <a:pt x="601" y="1252"/>
                    <a:pt x="301" y="4788"/>
                  </a:cubicBezTo>
                  <a:cubicBezTo>
                    <a:pt x="0" y="8290"/>
                    <a:pt x="5604" y="10058"/>
                    <a:pt x="5604" y="10058"/>
                  </a:cubicBezTo>
                  <a:cubicBezTo>
                    <a:pt x="5604" y="10058"/>
                    <a:pt x="6434" y="10710"/>
                    <a:pt x="7215" y="10710"/>
                  </a:cubicBezTo>
                  <a:cubicBezTo>
                    <a:pt x="7826" y="10710"/>
                    <a:pt x="8408" y="10311"/>
                    <a:pt x="8540" y="8891"/>
                  </a:cubicBezTo>
                  <a:cubicBezTo>
                    <a:pt x="8807" y="5655"/>
                    <a:pt x="10308" y="385"/>
                    <a:pt x="8240" y="85"/>
                  </a:cubicBezTo>
                  <a:cubicBezTo>
                    <a:pt x="7826" y="25"/>
                    <a:pt x="7448" y="1"/>
                    <a:pt x="71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3"/>
            <p:cNvSpPr/>
            <p:nvPr/>
          </p:nvSpPr>
          <p:spPr>
            <a:xfrm>
              <a:off x="3820600" y="3177725"/>
              <a:ext cx="270025" cy="280325"/>
            </a:xfrm>
            <a:custGeom>
              <a:avLst/>
              <a:gdLst/>
              <a:ahLst/>
              <a:cxnLst/>
              <a:rect l="l" t="t" r="r" b="b"/>
              <a:pathLst>
                <a:path w="10801" h="11213" extrusionOk="0">
                  <a:moveTo>
                    <a:pt x="3762" y="0"/>
                  </a:moveTo>
                  <a:cubicBezTo>
                    <a:pt x="3762" y="0"/>
                    <a:pt x="1427" y="300"/>
                    <a:pt x="1127" y="2635"/>
                  </a:cubicBezTo>
                  <a:cubicBezTo>
                    <a:pt x="839" y="4904"/>
                    <a:pt x="1" y="11212"/>
                    <a:pt x="3038" y="11212"/>
                  </a:cubicBezTo>
                  <a:cubicBezTo>
                    <a:pt x="3171" y="11212"/>
                    <a:pt x="3313" y="11200"/>
                    <a:pt x="3462" y="11175"/>
                  </a:cubicBezTo>
                  <a:cubicBezTo>
                    <a:pt x="6997" y="10574"/>
                    <a:pt x="9633" y="9107"/>
                    <a:pt x="9633" y="7939"/>
                  </a:cubicBezTo>
                  <a:cubicBezTo>
                    <a:pt x="9633" y="6772"/>
                    <a:pt x="10800" y="2936"/>
                    <a:pt x="37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3"/>
            <p:cNvSpPr/>
            <p:nvPr/>
          </p:nvSpPr>
          <p:spPr>
            <a:xfrm>
              <a:off x="3603388" y="3070969"/>
              <a:ext cx="143450" cy="125950"/>
            </a:xfrm>
            <a:custGeom>
              <a:avLst/>
              <a:gdLst/>
              <a:ahLst/>
              <a:cxnLst/>
              <a:rect l="l" t="t" r="r" b="b"/>
              <a:pathLst>
                <a:path w="5738" h="5038" extrusionOk="0">
                  <a:moveTo>
                    <a:pt x="0" y="1"/>
                  </a:moveTo>
                  <a:lnTo>
                    <a:pt x="0" y="5038"/>
                  </a:lnTo>
                  <a:lnTo>
                    <a:pt x="1201" y="5038"/>
                  </a:lnTo>
                  <a:lnTo>
                    <a:pt x="1201" y="2869"/>
                  </a:lnTo>
                  <a:cubicBezTo>
                    <a:pt x="1201" y="2502"/>
                    <a:pt x="1168" y="2035"/>
                    <a:pt x="1135" y="1435"/>
                  </a:cubicBezTo>
                  <a:lnTo>
                    <a:pt x="1168" y="1435"/>
                  </a:lnTo>
                  <a:lnTo>
                    <a:pt x="2169" y="5038"/>
                  </a:lnTo>
                  <a:lnTo>
                    <a:pt x="3470" y="5038"/>
                  </a:lnTo>
                  <a:lnTo>
                    <a:pt x="4504" y="1435"/>
                  </a:lnTo>
                  <a:lnTo>
                    <a:pt x="4537" y="1435"/>
                  </a:lnTo>
                  <a:cubicBezTo>
                    <a:pt x="4504" y="1969"/>
                    <a:pt x="4470" y="2302"/>
                    <a:pt x="4470" y="2469"/>
                  </a:cubicBezTo>
                  <a:cubicBezTo>
                    <a:pt x="4470" y="2602"/>
                    <a:pt x="4470" y="2736"/>
                    <a:pt x="4470" y="2836"/>
                  </a:cubicBezTo>
                  <a:lnTo>
                    <a:pt x="4470" y="5038"/>
                  </a:lnTo>
                  <a:lnTo>
                    <a:pt x="5738" y="5038"/>
                  </a:lnTo>
                  <a:lnTo>
                    <a:pt x="5738" y="1"/>
                  </a:lnTo>
                  <a:lnTo>
                    <a:pt x="3903" y="1"/>
                  </a:lnTo>
                  <a:lnTo>
                    <a:pt x="2869" y="3570"/>
                  </a:lnTo>
                  <a:lnTo>
                    <a:pt x="180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3"/>
            <p:cNvSpPr/>
            <p:nvPr/>
          </p:nvSpPr>
          <p:spPr>
            <a:xfrm>
              <a:off x="3622750" y="3481594"/>
              <a:ext cx="100100" cy="129275"/>
            </a:xfrm>
            <a:custGeom>
              <a:avLst/>
              <a:gdLst/>
              <a:ahLst/>
              <a:cxnLst/>
              <a:rect l="l" t="t" r="r" b="b"/>
              <a:pathLst>
                <a:path w="4004" h="5171" extrusionOk="0">
                  <a:moveTo>
                    <a:pt x="2436" y="0"/>
                  </a:moveTo>
                  <a:cubicBezTo>
                    <a:pt x="1936" y="0"/>
                    <a:pt x="1502" y="100"/>
                    <a:pt x="1135" y="300"/>
                  </a:cubicBezTo>
                  <a:cubicBezTo>
                    <a:pt x="768" y="534"/>
                    <a:pt x="468" y="834"/>
                    <a:pt x="301" y="1234"/>
                  </a:cubicBezTo>
                  <a:cubicBezTo>
                    <a:pt x="101" y="1635"/>
                    <a:pt x="1" y="2068"/>
                    <a:pt x="1" y="2602"/>
                  </a:cubicBezTo>
                  <a:cubicBezTo>
                    <a:pt x="1" y="3436"/>
                    <a:pt x="201" y="4070"/>
                    <a:pt x="601" y="4503"/>
                  </a:cubicBezTo>
                  <a:cubicBezTo>
                    <a:pt x="1002" y="4937"/>
                    <a:pt x="1602" y="5171"/>
                    <a:pt x="2336" y="5171"/>
                  </a:cubicBezTo>
                  <a:cubicBezTo>
                    <a:pt x="2870" y="5171"/>
                    <a:pt x="3370" y="5071"/>
                    <a:pt x="3770" y="4904"/>
                  </a:cubicBezTo>
                  <a:lnTo>
                    <a:pt x="3770" y="3736"/>
                  </a:lnTo>
                  <a:cubicBezTo>
                    <a:pt x="3570" y="3836"/>
                    <a:pt x="3337" y="3903"/>
                    <a:pt x="3136" y="3970"/>
                  </a:cubicBezTo>
                  <a:cubicBezTo>
                    <a:pt x="2936" y="4036"/>
                    <a:pt x="2703" y="4070"/>
                    <a:pt x="2503" y="4070"/>
                  </a:cubicBezTo>
                  <a:cubicBezTo>
                    <a:pt x="1769" y="4070"/>
                    <a:pt x="1402" y="3569"/>
                    <a:pt x="1402" y="2602"/>
                  </a:cubicBezTo>
                  <a:cubicBezTo>
                    <a:pt x="1402" y="2135"/>
                    <a:pt x="1469" y="1768"/>
                    <a:pt x="1669" y="1501"/>
                  </a:cubicBezTo>
                  <a:cubicBezTo>
                    <a:pt x="1835" y="1234"/>
                    <a:pt x="2102" y="1101"/>
                    <a:pt x="2436" y="1101"/>
                  </a:cubicBezTo>
                  <a:cubicBezTo>
                    <a:pt x="2636" y="1101"/>
                    <a:pt x="2836" y="1134"/>
                    <a:pt x="3036" y="1201"/>
                  </a:cubicBezTo>
                  <a:cubicBezTo>
                    <a:pt x="3203" y="1268"/>
                    <a:pt x="3403" y="1335"/>
                    <a:pt x="3570" y="1435"/>
                  </a:cubicBezTo>
                  <a:lnTo>
                    <a:pt x="4004" y="334"/>
                  </a:lnTo>
                  <a:cubicBezTo>
                    <a:pt x="3503" y="100"/>
                    <a:pt x="2970" y="0"/>
                    <a:pt x="24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3"/>
            <p:cNvSpPr/>
            <p:nvPr/>
          </p:nvSpPr>
          <p:spPr>
            <a:xfrm>
              <a:off x="3341725" y="3280300"/>
              <a:ext cx="58400" cy="85075"/>
            </a:xfrm>
            <a:custGeom>
              <a:avLst/>
              <a:gdLst/>
              <a:ahLst/>
              <a:cxnLst/>
              <a:rect l="l" t="t" r="r" b="b"/>
              <a:pathLst>
                <a:path w="2336" h="3403" extrusionOk="0">
                  <a:moveTo>
                    <a:pt x="2335" y="0"/>
                  </a:moveTo>
                  <a:cubicBezTo>
                    <a:pt x="2335" y="0"/>
                    <a:pt x="0" y="901"/>
                    <a:pt x="568" y="2068"/>
                  </a:cubicBezTo>
                  <a:cubicBezTo>
                    <a:pt x="901" y="2769"/>
                    <a:pt x="1568" y="3269"/>
                    <a:pt x="2335" y="3403"/>
                  </a:cubicBezTo>
                  <a:lnTo>
                    <a:pt x="23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3"/>
            <p:cNvSpPr/>
            <p:nvPr/>
          </p:nvSpPr>
          <p:spPr>
            <a:xfrm>
              <a:off x="3927150" y="3280300"/>
              <a:ext cx="58400" cy="85075"/>
            </a:xfrm>
            <a:custGeom>
              <a:avLst/>
              <a:gdLst/>
              <a:ahLst/>
              <a:cxnLst/>
              <a:rect l="l" t="t" r="r" b="b"/>
              <a:pathLst>
                <a:path w="2336" h="3403" extrusionOk="0">
                  <a:moveTo>
                    <a:pt x="0" y="0"/>
                  </a:moveTo>
                  <a:lnTo>
                    <a:pt x="0" y="3403"/>
                  </a:lnTo>
                  <a:cubicBezTo>
                    <a:pt x="767" y="3269"/>
                    <a:pt x="1401" y="2769"/>
                    <a:pt x="1768" y="2068"/>
                  </a:cubicBezTo>
                  <a:cubicBezTo>
                    <a:pt x="2335" y="901"/>
                    <a:pt x="0"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3"/>
            <p:cNvSpPr/>
            <p:nvPr/>
          </p:nvSpPr>
          <p:spPr>
            <a:xfrm>
              <a:off x="3942150" y="4538300"/>
              <a:ext cx="199325" cy="233475"/>
            </a:xfrm>
            <a:custGeom>
              <a:avLst/>
              <a:gdLst/>
              <a:ahLst/>
              <a:cxnLst/>
              <a:rect l="l" t="t" r="r" b="b"/>
              <a:pathLst>
                <a:path w="7973" h="9339" extrusionOk="0">
                  <a:moveTo>
                    <a:pt x="2927" y="1"/>
                  </a:moveTo>
                  <a:cubicBezTo>
                    <a:pt x="2537" y="1"/>
                    <a:pt x="2141" y="92"/>
                    <a:pt x="1769" y="283"/>
                  </a:cubicBezTo>
                  <a:lnTo>
                    <a:pt x="1702" y="316"/>
                  </a:lnTo>
                  <a:cubicBezTo>
                    <a:pt x="468" y="950"/>
                    <a:pt x="1" y="2451"/>
                    <a:pt x="634" y="3685"/>
                  </a:cubicBezTo>
                  <a:lnTo>
                    <a:pt x="1735" y="5820"/>
                  </a:lnTo>
                  <a:lnTo>
                    <a:pt x="2836" y="7989"/>
                  </a:lnTo>
                  <a:cubicBezTo>
                    <a:pt x="3279" y="8850"/>
                    <a:pt x="4144" y="9338"/>
                    <a:pt x="5046" y="9338"/>
                  </a:cubicBezTo>
                  <a:cubicBezTo>
                    <a:pt x="5436" y="9338"/>
                    <a:pt x="5833" y="9247"/>
                    <a:pt x="6205" y="9056"/>
                  </a:cubicBezTo>
                  <a:lnTo>
                    <a:pt x="6272" y="9023"/>
                  </a:lnTo>
                  <a:cubicBezTo>
                    <a:pt x="7506" y="8389"/>
                    <a:pt x="7973" y="6888"/>
                    <a:pt x="7373" y="5654"/>
                  </a:cubicBezTo>
                  <a:lnTo>
                    <a:pt x="6238" y="3519"/>
                  </a:lnTo>
                  <a:lnTo>
                    <a:pt x="5138" y="1350"/>
                  </a:lnTo>
                  <a:cubicBezTo>
                    <a:pt x="4695" y="489"/>
                    <a:pt x="3829" y="1"/>
                    <a:pt x="29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3"/>
            <p:cNvSpPr/>
            <p:nvPr/>
          </p:nvSpPr>
          <p:spPr>
            <a:xfrm>
              <a:off x="3942150" y="4538300"/>
              <a:ext cx="155975" cy="145525"/>
            </a:xfrm>
            <a:custGeom>
              <a:avLst/>
              <a:gdLst/>
              <a:ahLst/>
              <a:cxnLst/>
              <a:rect l="l" t="t" r="r" b="b"/>
              <a:pathLst>
                <a:path w="6239" h="5821" extrusionOk="0">
                  <a:moveTo>
                    <a:pt x="2927" y="1"/>
                  </a:moveTo>
                  <a:cubicBezTo>
                    <a:pt x="2537" y="1"/>
                    <a:pt x="2141" y="92"/>
                    <a:pt x="1769" y="283"/>
                  </a:cubicBezTo>
                  <a:lnTo>
                    <a:pt x="1702" y="316"/>
                  </a:lnTo>
                  <a:cubicBezTo>
                    <a:pt x="468" y="917"/>
                    <a:pt x="1" y="2451"/>
                    <a:pt x="634" y="3685"/>
                  </a:cubicBezTo>
                  <a:lnTo>
                    <a:pt x="1735" y="5820"/>
                  </a:lnTo>
                  <a:lnTo>
                    <a:pt x="6238" y="3519"/>
                  </a:lnTo>
                  <a:lnTo>
                    <a:pt x="5138" y="1350"/>
                  </a:lnTo>
                  <a:cubicBezTo>
                    <a:pt x="4695" y="489"/>
                    <a:pt x="3829" y="1"/>
                    <a:pt x="29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3"/>
            <p:cNvSpPr/>
            <p:nvPr/>
          </p:nvSpPr>
          <p:spPr>
            <a:xfrm>
              <a:off x="4119775" y="4231325"/>
              <a:ext cx="196825" cy="235150"/>
            </a:xfrm>
            <a:custGeom>
              <a:avLst/>
              <a:gdLst/>
              <a:ahLst/>
              <a:cxnLst/>
              <a:rect l="l" t="t" r="r" b="b"/>
              <a:pathLst>
                <a:path w="7873" h="9406" extrusionOk="0">
                  <a:moveTo>
                    <a:pt x="4925" y="0"/>
                  </a:moveTo>
                  <a:cubicBezTo>
                    <a:pt x="3991" y="0"/>
                    <a:pt x="3108" y="514"/>
                    <a:pt x="2703" y="1421"/>
                  </a:cubicBezTo>
                  <a:lnTo>
                    <a:pt x="1635" y="3589"/>
                  </a:lnTo>
                  <a:lnTo>
                    <a:pt x="601" y="5790"/>
                  </a:lnTo>
                  <a:cubicBezTo>
                    <a:pt x="1" y="7025"/>
                    <a:pt x="534" y="8526"/>
                    <a:pt x="1769" y="9126"/>
                  </a:cubicBezTo>
                  <a:lnTo>
                    <a:pt x="1835" y="9160"/>
                  </a:lnTo>
                  <a:cubicBezTo>
                    <a:pt x="2188" y="9327"/>
                    <a:pt x="2557" y="9406"/>
                    <a:pt x="2917" y="9406"/>
                  </a:cubicBezTo>
                  <a:cubicBezTo>
                    <a:pt x="3853" y="9406"/>
                    <a:pt x="4738" y="8873"/>
                    <a:pt x="5171" y="7959"/>
                  </a:cubicBezTo>
                  <a:lnTo>
                    <a:pt x="6205" y="5790"/>
                  </a:lnTo>
                  <a:lnTo>
                    <a:pt x="7273" y="3589"/>
                  </a:lnTo>
                  <a:cubicBezTo>
                    <a:pt x="7873" y="2355"/>
                    <a:pt x="7339" y="854"/>
                    <a:pt x="6072" y="253"/>
                  </a:cubicBezTo>
                  <a:lnTo>
                    <a:pt x="6038" y="253"/>
                  </a:lnTo>
                  <a:cubicBezTo>
                    <a:pt x="5677" y="82"/>
                    <a:pt x="5297" y="0"/>
                    <a:pt x="492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3"/>
            <p:cNvSpPr/>
            <p:nvPr/>
          </p:nvSpPr>
          <p:spPr>
            <a:xfrm>
              <a:off x="4161475" y="4231325"/>
              <a:ext cx="155125" cy="144775"/>
            </a:xfrm>
            <a:custGeom>
              <a:avLst/>
              <a:gdLst/>
              <a:ahLst/>
              <a:cxnLst/>
              <a:rect l="l" t="t" r="r" b="b"/>
              <a:pathLst>
                <a:path w="6205" h="5791" extrusionOk="0">
                  <a:moveTo>
                    <a:pt x="3262" y="0"/>
                  </a:moveTo>
                  <a:cubicBezTo>
                    <a:pt x="2337" y="0"/>
                    <a:pt x="1464" y="514"/>
                    <a:pt x="1035" y="1421"/>
                  </a:cubicBezTo>
                  <a:lnTo>
                    <a:pt x="1" y="3589"/>
                  </a:lnTo>
                  <a:lnTo>
                    <a:pt x="4570" y="5790"/>
                  </a:lnTo>
                  <a:lnTo>
                    <a:pt x="5605" y="3589"/>
                  </a:lnTo>
                  <a:cubicBezTo>
                    <a:pt x="6205" y="2355"/>
                    <a:pt x="5671" y="854"/>
                    <a:pt x="4437" y="253"/>
                  </a:cubicBezTo>
                  <a:lnTo>
                    <a:pt x="4370" y="253"/>
                  </a:lnTo>
                  <a:cubicBezTo>
                    <a:pt x="4009" y="82"/>
                    <a:pt x="3631" y="0"/>
                    <a:pt x="32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3"/>
            <p:cNvSpPr/>
            <p:nvPr/>
          </p:nvSpPr>
          <p:spPr>
            <a:xfrm>
              <a:off x="4097275" y="4597075"/>
              <a:ext cx="126775" cy="246025"/>
            </a:xfrm>
            <a:custGeom>
              <a:avLst/>
              <a:gdLst/>
              <a:ahLst/>
              <a:cxnLst/>
              <a:rect l="l" t="t" r="r" b="b"/>
              <a:pathLst>
                <a:path w="5071" h="9841" extrusionOk="0">
                  <a:moveTo>
                    <a:pt x="2502" y="0"/>
                  </a:moveTo>
                  <a:cubicBezTo>
                    <a:pt x="1134" y="0"/>
                    <a:pt x="0" y="1101"/>
                    <a:pt x="0" y="2502"/>
                  </a:cubicBezTo>
                  <a:lnTo>
                    <a:pt x="0" y="7339"/>
                  </a:lnTo>
                  <a:cubicBezTo>
                    <a:pt x="0" y="8706"/>
                    <a:pt x="1134" y="9841"/>
                    <a:pt x="2502" y="9841"/>
                  </a:cubicBezTo>
                  <a:lnTo>
                    <a:pt x="2569" y="9841"/>
                  </a:lnTo>
                  <a:cubicBezTo>
                    <a:pt x="3970" y="9841"/>
                    <a:pt x="5070" y="8706"/>
                    <a:pt x="5070" y="7339"/>
                  </a:cubicBezTo>
                  <a:lnTo>
                    <a:pt x="5070" y="2502"/>
                  </a:lnTo>
                  <a:cubicBezTo>
                    <a:pt x="5070" y="1101"/>
                    <a:pt x="3970" y="0"/>
                    <a:pt x="25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3"/>
            <p:cNvSpPr/>
            <p:nvPr/>
          </p:nvSpPr>
          <p:spPr>
            <a:xfrm>
              <a:off x="4097275" y="4597075"/>
              <a:ext cx="126775" cy="123450"/>
            </a:xfrm>
            <a:custGeom>
              <a:avLst/>
              <a:gdLst/>
              <a:ahLst/>
              <a:cxnLst/>
              <a:rect l="l" t="t" r="r" b="b"/>
              <a:pathLst>
                <a:path w="5071" h="4938" extrusionOk="0">
                  <a:moveTo>
                    <a:pt x="2502" y="0"/>
                  </a:moveTo>
                  <a:cubicBezTo>
                    <a:pt x="1134" y="0"/>
                    <a:pt x="0" y="1134"/>
                    <a:pt x="0" y="2502"/>
                  </a:cubicBezTo>
                  <a:lnTo>
                    <a:pt x="0" y="4937"/>
                  </a:lnTo>
                  <a:lnTo>
                    <a:pt x="5070" y="4937"/>
                  </a:lnTo>
                  <a:lnTo>
                    <a:pt x="5070" y="2502"/>
                  </a:lnTo>
                  <a:cubicBezTo>
                    <a:pt x="5070" y="1134"/>
                    <a:pt x="3970" y="0"/>
                    <a:pt x="25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3"/>
            <p:cNvSpPr/>
            <p:nvPr/>
          </p:nvSpPr>
          <p:spPr>
            <a:xfrm>
              <a:off x="4457525" y="4314250"/>
              <a:ext cx="186825" cy="238750"/>
            </a:xfrm>
            <a:custGeom>
              <a:avLst/>
              <a:gdLst/>
              <a:ahLst/>
              <a:cxnLst/>
              <a:rect l="l" t="t" r="r" b="b"/>
              <a:pathLst>
                <a:path w="7473" h="9550" extrusionOk="0">
                  <a:moveTo>
                    <a:pt x="2900" y="1"/>
                  </a:moveTo>
                  <a:cubicBezTo>
                    <a:pt x="2600" y="1"/>
                    <a:pt x="2295" y="56"/>
                    <a:pt x="2002" y="172"/>
                  </a:cubicBezTo>
                  <a:lnTo>
                    <a:pt x="1935" y="172"/>
                  </a:lnTo>
                  <a:cubicBezTo>
                    <a:pt x="634" y="672"/>
                    <a:pt x="0" y="2140"/>
                    <a:pt x="501" y="3407"/>
                  </a:cubicBezTo>
                  <a:lnTo>
                    <a:pt x="1368" y="5676"/>
                  </a:lnTo>
                  <a:lnTo>
                    <a:pt x="2235" y="7944"/>
                  </a:lnTo>
                  <a:cubicBezTo>
                    <a:pt x="2620" y="8944"/>
                    <a:pt x="3556" y="9549"/>
                    <a:pt x="4559" y="9549"/>
                  </a:cubicBezTo>
                  <a:cubicBezTo>
                    <a:pt x="4861" y="9549"/>
                    <a:pt x="5170" y="9494"/>
                    <a:pt x="5471" y="9378"/>
                  </a:cubicBezTo>
                  <a:lnTo>
                    <a:pt x="5538" y="9345"/>
                  </a:lnTo>
                  <a:cubicBezTo>
                    <a:pt x="6839" y="8845"/>
                    <a:pt x="7472" y="7410"/>
                    <a:pt x="6972" y="6109"/>
                  </a:cubicBezTo>
                  <a:lnTo>
                    <a:pt x="6105" y="3874"/>
                  </a:lnTo>
                  <a:lnTo>
                    <a:pt x="5237" y="1606"/>
                  </a:lnTo>
                  <a:cubicBezTo>
                    <a:pt x="4853" y="607"/>
                    <a:pt x="3897" y="1"/>
                    <a:pt x="29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3"/>
            <p:cNvSpPr/>
            <p:nvPr/>
          </p:nvSpPr>
          <p:spPr>
            <a:xfrm>
              <a:off x="4457525" y="4314250"/>
              <a:ext cx="152625" cy="141900"/>
            </a:xfrm>
            <a:custGeom>
              <a:avLst/>
              <a:gdLst/>
              <a:ahLst/>
              <a:cxnLst/>
              <a:rect l="l" t="t" r="r" b="b"/>
              <a:pathLst>
                <a:path w="6105" h="5676" extrusionOk="0">
                  <a:moveTo>
                    <a:pt x="2900" y="1"/>
                  </a:moveTo>
                  <a:cubicBezTo>
                    <a:pt x="2600" y="1"/>
                    <a:pt x="2295" y="56"/>
                    <a:pt x="2002" y="172"/>
                  </a:cubicBezTo>
                  <a:lnTo>
                    <a:pt x="1935" y="205"/>
                  </a:lnTo>
                  <a:cubicBezTo>
                    <a:pt x="634" y="672"/>
                    <a:pt x="0" y="2140"/>
                    <a:pt x="501" y="3441"/>
                  </a:cubicBezTo>
                  <a:lnTo>
                    <a:pt x="1368" y="5676"/>
                  </a:lnTo>
                  <a:lnTo>
                    <a:pt x="6105" y="3874"/>
                  </a:lnTo>
                  <a:lnTo>
                    <a:pt x="5237" y="1606"/>
                  </a:lnTo>
                  <a:cubicBezTo>
                    <a:pt x="4853" y="607"/>
                    <a:pt x="3897" y="1"/>
                    <a:pt x="29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3"/>
            <p:cNvSpPr/>
            <p:nvPr/>
          </p:nvSpPr>
          <p:spPr>
            <a:xfrm>
              <a:off x="4136450" y="4423725"/>
              <a:ext cx="256050" cy="166575"/>
            </a:xfrm>
            <a:custGeom>
              <a:avLst/>
              <a:gdLst/>
              <a:ahLst/>
              <a:cxnLst/>
              <a:rect l="l" t="t" r="r" b="b"/>
              <a:pathLst>
                <a:path w="10242" h="6663" extrusionOk="0">
                  <a:moveTo>
                    <a:pt x="7375" y="1"/>
                  </a:moveTo>
                  <a:cubicBezTo>
                    <a:pt x="7110" y="1"/>
                    <a:pt x="6840" y="42"/>
                    <a:pt x="6572" y="129"/>
                  </a:cubicBezTo>
                  <a:lnTo>
                    <a:pt x="4304" y="930"/>
                  </a:lnTo>
                  <a:lnTo>
                    <a:pt x="2002" y="1730"/>
                  </a:lnTo>
                  <a:cubicBezTo>
                    <a:pt x="701" y="2164"/>
                    <a:pt x="1" y="3598"/>
                    <a:pt x="468" y="4899"/>
                  </a:cubicBezTo>
                  <a:lnTo>
                    <a:pt x="468" y="4966"/>
                  </a:lnTo>
                  <a:cubicBezTo>
                    <a:pt x="841" y="6006"/>
                    <a:pt x="1811" y="6662"/>
                    <a:pt x="2867" y="6662"/>
                  </a:cubicBezTo>
                  <a:cubicBezTo>
                    <a:pt x="3132" y="6662"/>
                    <a:pt x="3402" y="6621"/>
                    <a:pt x="3670" y="6534"/>
                  </a:cubicBezTo>
                  <a:lnTo>
                    <a:pt x="5938" y="5733"/>
                  </a:lnTo>
                  <a:lnTo>
                    <a:pt x="8240" y="4933"/>
                  </a:lnTo>
                  <a:cubicBezTo>
                    <a:pt x="9541" y="4499"/>
                    <a:pt x="10241" y="3065"/>
                    <a:pt x="9774" y="1764"/>
                  </a:cubicBezTo>
                  <a:lnTo>
                    <a:pt x="9774" y="1697"/>
                  </a:lnTo>
                  <a:cubicBezTo>
                    <a:pt x="9401" y="657"/>
                    <a:pt x="8431" y="1"/>
                    <a:pt x="73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3"/>
            <p:cNvSpPr/>
            <p:nvPr/>
          </p:nvSpPr>
          <p:spPr>
            <a:xfrm>
              <a:off x="4244025" y="4423725"/>
              <a:ext cx="148475" cy="143350"/>
            </a:xfrm>
            <a:custGeom>
              <a:avLst/>
              <a:gdLst/>
              <a:ahLst/>
              <a:cxnLst/>
              <a:rect l="l" t="t" r="r" b="b"/>
              <a:pathLst>
                <a:path w="5939" h="5734" extrusionOk="0">
                  <a:moveTo>
                    <a:pt x="3060" y="1"/>
                  </a:moveTo>
                  <a:cubicBezTo>
                    <a:pt x="2797" y="1"/>
                    <a:pt x="2530" y="42"/>
                    <a:pt x="2269" y="129"/>
                  </a:cubicBezTo>
                  <a:lnTo>
                    <a:pt x="1" y="930"/>
                  </a:lnTo>
                  <a:lnTo>
                    <a:pt x="1635" y="5733"/>
                  </a:lnTo>
                  <a:lnTo>
                    <a:pt x="3937" y="4933"/>
                  </a:lnTo>
                  <a:cubicBezTo>
                    <a:pt x="5238" y="4499"/>
                    <a:pt x="5938" y="3065"/>
                    <a:pt x="5471" y="1764"/>
                  </a:cubicBezTo>
                  <a:lnTo>
                    <a:pt x="5471" y="1697"/>
                  </a:lnTo>
                  <a:cubicBezTo>
                    <a:pt x="5098" y="657"/>
                    <a:pt x="4107" y="1"/>
                    <a:pt x="3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3"/>
            <p:cNvSpPr/>
            <p:nvPr/>
          </p:nvSpPr>
          <p:spPr>
            <a:xfrm>
              <a:off x="4307425" y="4626425"/>
              <a:ext cx="222675" cy="215600"/>
            </a:xfrm>
            <a:custGeom>
              <a:avLst/>
              <a:gdLst/>
              <a:ahLst/>
              <a:cxnLst/>
              <a:rect l="l" t="t" r="r" b="b"/>
              <a:pathLst>
                <a:path w="8907" h="8624" extrusionOk="0">
                  <a:moveTo>
                    <a:pt x="6066" y="0"/>
                  </a:moveTo>
                  <a:cubicBezTo>
                    <a:pt x="5394" y="0"/>
                    <a:pt x="4728" y="268"/>
                    <a:pt x="4236" y="794"/>
                  </a:cubicBezTo>
                  <a:lnTo>
                    <a:pt x="2602" y="2596"/>
                  </a:lnTo>
                  <a:lnTo>
                    <a:pt x="934" y="4363"/>
                  </a:lnTo>
                  <a:cubicBezTo>
                    <a:pt x="0" y="5398"/>
                    <a:pt x="67" y="6965"/>
                    <a:pt x="1101" y="7899"/>
                  </a:cubicBezTo>
                  <a:lnTo>
                    <a:pt x="1134" y="7966"/>
                  </a:lnTo>
                  <a:cubicBezTo>
                    <a:pt x="1621" y="8405"/>
                    <a:pt x="2225" y="8623"/>
                    <a:pt x="2826" y="8623"/>
                  </a:cubicBezTo>
                  <a:cubicBezTo>
                    <a:pt x="3503" y="8623"/>
                    <a:pt x="4175" y="8347"/>
                    <a:pt x="4670" y="7799"/>
                  </a:cubicBezTo>
                  <a:lnTo>
                    <a:pt x="6305" y="6031"/>
                  </a:lnTo>
                  <a:lnTo>
                    <a:pt x="7972" y="4263"/>
                  </a:lnTo>
                  <a:cubicBezTo>
                    <a:pt x="8906" y="3229"/>
                    <a:pt x="8840" y="1662"/>
                    <a:pt x="7806" y="728"/>
                  </a:cubicBezTo>
                  <a:lnTo>
                    <a:pt x="7772" y="661"/>
                  </a:lnTo>
                  <a:cubicBezTo>
                    <a:pt x="7282" y="218"/>
                    <a:pt x="6672" y="0"/>
                    <a:pt x="60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3"/>
            <p:cNvSpPr/>
            <p:nvPr/>
          </p:nvSpPr>
          <p:spPr>
            <a:xfrm>
              <a:off x="4372450" y="4626425"/>
              <a:ext cx="157650" cy="150800"/>
            </a:xfrm>
            <a:custGeom>
              <a:avLst/>
              <a:gdLst/>
              <a:ahLst/>
              <a:cxnLst/>
              <a:rect l="l" t="t" r="r" b="b"/>
              <a:pathLst>
                <a:path w="6306" h="6032" extrusionOk="0">
                  <a:moveTo>
                    <a:pt x="3465" y="0"/>
                  </a:moveTo>
                  <a:cubicBezTo>
                    <a:pt x="2793" y="0"/>
                    <a:pt x="2127" y="268"/>
                    <a:pt x="1635" y="794"/>
                  </a:cubicBezTo>
                  <a:lnTo>
                    <a:pt x="1" y="2596"/>
                  </a:lnTo>
                  <a:lnTo>
                    <a:pt x="3704" y="6031"/>
                  </a:lnTo>
                  <a:lnTo>
                    <a:pt x="5371" y="4263"/>
                  </a:lnTo>
                  <a:cubicBezTo>
                    <a:pt x="6305" y="3229"/>
                    <a:pt x="6239" y="1662"/>
                    <a:pt x="5205" y="728"/>
                  </a:cubicBezTo>
                  <a:lnTo>
                    <a:pt x="5171" y="661"/>
                  </a:lnTo>
                  <a:cubicBezTo>
                    <a:pt x="4681" y="218"/>
                    <a:pt x="4071" y="0"/>
                    <a:pt x="34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3"/>
            <p:cNvSpPr/>
            <p:nvPr/>
          </p:nvSpPr>
          <p:spPr>
            <a:xfrm>
              <a:off x="4025550" y="4200125"/>
              <a:ext cx="433450" cy="197150"/>
            </a:xfrm>
            <a:custGeom>
              <a:avLst/>
              <a:gdLst/>
              <a:ahLst/>
              <a:cxnLst/>
              <a:rect l="l" t="t" r="r" b="b"/>
              <a:pathLst>
                <a:path w="17338" h="7886" extrusionOk="0">
                  <a:moveTo>
                    <a:pt x="8716" y="0"/>
                  </a:moveTo>
                  <a:cubicBezTo>
                    <a:pt x="8562" y="0"/>
                    <a:pt x="8414" y="22"/>
                    <a:pt x="8273" y="67"/>
                  </a:cubicBezTo>
                  <a:cubicBezTo>
                    <a:pt x="8273" y="67"/>
                    <a:pt x="0" y="2835"/>
                    <a:pt x="2969" y="4804"/>
                  </a:cubicBezTo>
                  <a:cubicBezTo>
                    <a:pt x="5938" y="6805"/>
                    <a:pt x="12142" y="6238"/>
                    <a:pt x="13877" y="7572"/>
                  </a:cubicBezTo>
                  <a:cubicBezTo>
                    <a:pt x="14174" y="7791"/>
                    <a:pt x="14480" y="7886"/>
                    <a:pt x="14773" y="7886"/>
                  </a:cubicBezTo>
                  <a:cubicBezTo>
                    <a:pt x="16223" y="7886"/>
                    <a:pt x="17337" y="5547"/>
                    <a:pt x="15311" y="4270"/>
                  </a:cubicBezTo>
                  <a:cubicBezTo>
                    <a:pt x="13101" y="2827"/>
                    <a:pt x="10496" y="0"/>
                    <a:pt x="8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3"/>
            <p:cNvSpPr/>
            <p:nvPr/>
          </p:nvSpPr>
          <p:spPr>
            <a:xfrm>
              <a:off x="4017200" y="4367150"/>
              <a:ext cx="173500" cy="152500"/>
            </a:xfrm>
            <a:custGeom>
              <a:avLst/>
              <a:gdLst/>
              <a:ahLst/>
              <a:cxnLst/>
              <a:rect l="l" t="t" r="r" b="b"/>
              <a:pathLst>
                <a:path w="6940" h="6100" extrusionOk="0">
                  <a:moveTo>
                    <a:pt x="2018" y="0"/>
                  </a:moveTo>
                  <a:cubicBezTo>
                    <a:pt x="1637" y="0"/>
                    <a:pt x="1073" y="295"/>
                    <a:pt x="668" y="1792"/>
                  </a:cubicBezTo>
                  <a:cubicBezTo>
                    <a:pt x="1" y="4227"/>
                    <a:pt x="1769" y="3860"/>
                    <a:pt x="2970" y="4427"/>
                  </a:cubicBezTo>
                  <a:cubicBezTo>
                    <a:pt x="3938" y="4884"/>
                    <a:pt x="5339" y="6100"/>
                    <a:pt x="6091" y="6100"/>
                  </a:cubicBezTo>
                  <a:cubicBezTo>
                    <a:pt x="6272" y="6100"/>
                    <a:pt x="6415" y="6030"/>
                    <a:pt x="6505" y="5861"/>
                  </a:cubicBezTo>
                  <a:cubicBezTo>
                    <a:pt x="6939" y="4994"/>
                    <a:pt x="6605" y="1325"/>
                    <a:pt x="2436" y="124"/>
                  </a:cubicBezTo>
                  <a:cubicBezTo>
                    <a:pt x="2436" y="124"/>
                    <a:pt x="2265" y="0"/>
                    <a:pt x="20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3"/>
            <p:cNvSpPr/>
            <p:nvPr/>
          </p:nvSpPr>
          <p:spPr>
            <a:xfrm>
              <a:off x="4344950" y="4474200"/>
              <a:ext cx="141775" cy="245775"/>
            </a:xfrm>
            <a:custGeom>
              <a:avLst/>
              <a:gdLst/>
              <a:ahLst/>
              <a:cxnLst/>
              <a:rect l="l" t="t" r="r" b="b"/>
              <a:pathLst>
                <a:path w="5671" h="9831" extrusionOk="0">
                  <a:moveTo>
                    <a:pt x="2965" y="0"/>
                  </a:moveTo>
                  <a:cubicBezTo>
                    <a:pt x="1698" y="0"/>
                    <a:pt x="626" y="992"/>
                    <a:pt x="500" y="2280"/>
                  </a:cubicBezTo>
                  <a:lnTo>
                    <a:pt x="300" y="4715"/>
                  </a:lnTo>
                  <a:lnTo>
                    <a:pt x="134" y="7117"/>
                  </a:lnTo>
                  <a:cubicBezTo>
                    <a:pt x="0" y="8518"/>
                    <a:pt x="1034" y="9719"/>
                    <a:pt x="2402" y="9819"/>
                  </a:cubicBezTo>
                  <a:lnTo>
                    <a:pt x="2469" y="9819"/>
                  </a:lnTo>
                  <a:cubicBezTo>
                    <a:pt x="2550" y="9826"/>
                    <a:pt x="2631" y="9830"/>
                    <a:pt x="2712" y="9830"/>
                  </a:cubicBezTo>
                  <a:cubicBezTo>
                    <a:pt x="4006" y="9830"/>
                    <a:pt x="5076" y="8838"/>
                    <a:pt x="5170" y="7550"/>
                  </a:cubicBezTo>
                  <a:lnTo>
                    <a:pt x="5371" y="5115"/>
                  </a:lnTo>
                  <a:lnTo>
                    <a:pt x="5571" y="2714"/>
                  </a:lnTo>
                  <a:cubicBezTo>
                    <a:pt x="5671" y="1313"/>
                    <a:pt x="4670" y="112"/>
                    <a:pt x="3269" y="12"/>
                  </a:cubicBezTo>
                  <a:lnTo>
                    <a:pt x="3202" y="12"/>
                  </a:lnTo>
                  <a:cubicBezTo>
                    <a:pt x="3123" y="4"/>
                    <a:pt x="3043" y="0"/>
                    <a:pt x="29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3"/>
            <p:cNvSpPr/>
            <p:nvPr/>
          </p:nvSpPr>
          <p:spPr>
            <a:xfrm>
              <a:off x="4353275" y="4474200"/>
              <a:ext cx="134300" cy="127900"/>
            </a:xfrm>
            <a:custGeom>
              <a:avLst/>
              <a:gdLst/>
              <a:ahLst/>
              <a:cxnLst/>
              <a:rect l="l" t="t" r="r" b="b"/>
              <a:pathLst>
                <a:path w="5372" h="5116" extrusionOk="0">
                  <a:moveTo>
                    <a:pt x="2632" y="0"/>
                  </a:moveTo>
                  <a:cubicBezTo>
                    <a:pt x="1365" y="0"/>
                    <a:pt x="295" y="992"/>
                    <a:pt x="201" y="2280"/>
                  </a:cubicBezTo>
                  <a:lnTo>
                    <a:pt x="1" y="4715"/>
                  </a:lnTo>
                  <a:lnTo>
                    <a:pt x="5038" y="5115"/>
                  </a:lnTo>
                  <a:lnTo>
                    <a:pt x="5238" y="2714"/>
                  </a:lnTo>
                  <a:cubicBezTo>
                    <a:pt x="5371" y="1313"/>
                    <a:pt x="4337" y="112"/>
                    <a:pt x="2969" y="12"/>
                  </a:cubicBezTo>
                  <a:lnTo>
                    <a:pt x="2869" y="12"/>
                  </a:lnTo>
                  <a:cubicBezTo>
                    <a:pt x="2790" y="4"/>
                    <a:pt x="2710" y="0"/>
                    <a:pt x="26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3"/>
            <p:cNvSpPr/>
            <p:nvPr/>
          </p:nvSpPr>
          <p:spPr>
            <a:xfrm>
              <a:off x="3755350" y="4106725"/>
              <a:ext cx="1016875" cy="879800"/>
            </a:xfrm>
            <a:custGeom>
              <a:avLst/>
              <a:gdLst/>
              <a:ahLst/>
              <a:cxnLst/>
              <a:rect l="l" t="t" r="r" b="b"/>
              <a:pathLst>
                <a:path w="40675" h="35192" extrusionOk="0">
                  <a:moveTo>
                    <a:pt x="20315" y="0"/>
                  </a:moveTo>
                  <a:cubicBezTo>
                    <a:pt x="20315" y="0"/>
                    <a:pt x="16012" y="1334"/>
                    <a:pt x="14911" y="2235"/>
                  </a:cubicBezTo>
                  <a:cubicBezTo>
                    <a:pt x="13810" y="3102"/>
                    <a:pt x="5538" y="8840"/>
                    <a:pt x="2236" y="18780"/>
                  </a:cubicBezTo>
                  <a:cubicBezTo>
                    <a:pt x="2236" y="18780"/>
                    <a:pt x="1" y="23717"/>
                    <a:pt x="901" y="25485"/>
                  </a:cubicBezTo>
                  <a:cubicBezTo>
                    <a:pt x="901" y="25485"/>
                    <a:pt x="3403" y="28020"/>
                    <a:pt x="5638" y="29354"/>
                  </a:cubicBezTo>
                  <a:cubicBezTo>
                    <a:pt x="8173" y="30856"/>
                    <a:pt x="19414" y="35192"/>
                    <a:pt x="20849" y="35192"/>
                  </a:cubicBezTo>
                  <a:cubicBezTo>
                    <a:pt x="22317" y="35192"/>
                    <a:pt x="23718" y="35092"/>
                    <a:pt x="23718" y="35092"/>
                  </a:cubicBezTo>
                  <a:cubicBezTo>
                    <a:pt x="23718" y="35092"/>
                    <a:pt x="24251" y="33324"/>
                    <a:pt x="26686" y="30655"/>
                  </a:cubicBezTo>
                  <a:cubicBezTo>
                    <a:pt x="29121" y="28020"/>
                    <a:pt x="36160" y="19214"/>
                    <a:pt x="36727" y="16345"/>
                  </a:cubicBezTo>
                  <a:cubicBezTo>
                    <a:pt x="37261" y="13476"/>
                    <a:pt x="40463" y="9740"/>
                    <a:pt x="40463" y="9740"/>
                  </a:cubicBezTo>
                  <a:cubicBezTo>
                    <a:pt x="40463" y="9740"/>
                    <a:pt x="40675" y="8833"/>
                    <a:pt x="39744" y="8833"/>
                  </a:cubicBezTo>
                  <a:cubicBezTo>
                    <a:pt x="39697" y="8833"/>
                    <a:pt x="39648" y="8835"/>
                    <a:pt x="39596" y="8840"/>
                  </a:cubicBezTo>
                  <a:cubicBezTo>
                    <a:pt x="39468" y="8851"/>
                    <a:pt x="39311" y="8860"/>
                    <a:pt x="39123" y="8860"/>
                  </a:cubicBezTo>
                  <a:cubicBezTo>
                    <a:pt x="37692" y="8860"/>
                    <a:pt x="34442" y="8369"/>
                    <a:pt x="28221" y="5037"/>
                  </a:cubicBezTo>
                  <a:cubicBezTo>
                    <a:pt x="21149" y="1301"/>
                    <a:pt x="20315" y="0"/>
                    <a:pt x="203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3"/>
            <p:cNvSpPr/>
            <p:nvPr/>
          </p:nvSpPr>
          <p:spPr>
            <a:xfrm>
              <a:off x="3889625" y="4548500"/>
              <a:ext cx="200150" cy="233925"/>
            </a:xfrm>
            <a:custGeom>
              <a:avLst/>
              <a:gdLst/>
              <a:ahLst/>
              <a:cxnLst/>
              <a:rect l="l" t="t" r="r" b="b"/>
              <a:pathLst>
                <a:path w="8006" h="9357" extrusionOk="0">
                  <a:moveTo>
                    <a:pt x="2933" y="0"/>
                  </a:moveTo>
                  <a:cubicBezTo>
                    <a:pt x="2552" y="0"/>
                    <a:pt x="2165" y="88"/>
                    <a:pt x="1801" y="275"/>
                  </a:cubicBezTo>
                  <a:lnTo>
                    <a:pt x="1735" y="309"/>
                  </a:lnTo>
                  <a:cubicBezTo>
                    <a:pt x="500" y="942"/>
                    <a:pt x="0" y="2444"/>
                    <a:pt x="634" y="3678"/>
                  </a:cubicBezTo>
                  <a:lnTo>
                    <a:pt x="1768" y="5846"/>
                  </a:lnTo>
                  <a:lnTo>
                    <a:pt x="2869" y="7981"/>
                  </a:lnTo>
                  <a:cubicBezTo>
                    <a:pt x="3316" y="8851"/>
                    <a:pt x="4194" y="9357"/>
                    <a:pt x="5106" y="9357"/>
                  </a:cubicBezTo>
                  <a:cubicBezTo>
                    <a:pt x="5487" y="9357"/>
                    <a:pt x="5874" y="9268"/>
                    <a:pt x="6238" y="9082"/>
                  </a:cubicBezTo>
                  <a:lnTo>
                    <a:pt x="6271" y="9048"/>
                  </a:lnTo>
                  <a:cubicBezTo>
                    <a:pt x="7505" y="8414"/>
                    <a:pt x="8006" y="6913"/>
                    <a:pt x="7372" y="5679"/>
                  </a:cubicBezTo>
                  <a:lnTo>
                    <a:pt x="6271" y="3511"/>
                  </a:lnTo>
                  <a:lnTo>
                    <a:pt x="5170" y="1376"/>
                  </a:lnTo>
                  <a:cubicBezTo>
                    <a:pt x="4723" y="506"/>
                    <a:pt x="3845" y="0"/>
                    <a:pt x="29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3"/>
            <p:cNvSpPr/>
            <p:nvPr/>
          </p:nvSpPr>
          <p:spPr>
            <a:xfrm>
              <a:off x="3889625" y="4548500"/>
              <a:ext cx="156800" cy="146150"/>
            </a:xfrm>
            <a:custGeom>
              <a:avLst/>
              <a:gdLst/>
              <a:ahLst/>
              <a:cxnLst/>
              <a:rect l="l" t="t" r="r" b="b"/>
              <a:pathLst>
                <a:path w="6272" h="5846" extrusionOk="0">
                  <a:moveTo>
                    <a:pt x="2933" y="0"/>
                  </a:moveTo>
                  <a:cubicBezTo>
                    <a:pt x="2552" y="0"/>
                    <a:pt x="2165" y="88"/>
                    <a:pt x="1801" y="275"/>
                  </a:cubicBezTo>
                  <a:lnTo>
                    <a:pt x="1735" y="309"/>
                  </a:lnTo>
                  <a:cubicBezTo>
                    <a:pt x="500" y="942"/>
                    <a:pt x="0" y="2444"/>
                    <a:pt x="634" y="3678"/>
                  </a:cubicBezTo>
                  <a:lnTo>
                    <a:pt x="1768" y="5846"/>
                  </a:lnTo>
                  <a:lnTo>
                    <a:pt x="6271" y="3511"/>
                  </a:lnTo>
                  <a:lnTo>
                    <a:pt x="5170" y="1376"/>
                  </a:lnTo>
                  <a:cubicBezTo>
                    <a:pt x="4723" y="506"/>
                    <a:pt x="3845" y="0"/>
                    <a:pt x="29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3"/>
            <p:cNvSpPr/>
            <p:nvPr/>
          </p:nvSpPr>
          <p:spPr>
            <a:xfrm>
              <a:off x="4068075" y="4241475"/>
              <a:ext cx="196000" cy="235025"/>
            </a:xfrm>
            <a:custGeom>
              <a:avLst/>
              <a:gdLst/>
              <a:ahLst/>
              <a:cxnLst/>
              <a:rect l="l" t="t" r="r" b="b"/>
              <a:pathLst>
                <a:path w="7840" h="9401" extrusionOk="0">
                  <a:moveTo>
                    <a:pt x="4932" y="0"/>
                  </a:moveTo>
                  <a:cubicBezTo>
                    <a:pt x="4001" y="0"/>
                    <a:pt x="3102" y="526"/>
                    <a:pt x="2669" y="1415"/>
                  </a:cubicBezTo>
                  <a:lnTo>
                    <a:pt x="1635" y="3617"/>
                  </a:lnTo>
                  <a:lnTo>
                    <a:pt x="601" y="5785"/>
                  </a:lnTo>
                  <a:cubicBezTo>
                    <a:pt x="1" y="7052"/>
                    <a:pt x="501" y="8553"/>
                    <a:pt x="1768" y="9120"/>
                  </a:cubicBezTo>
                  <a:lnTo>
                    <a:pt x="1835" y="9154"/>
                  </a:lnTo>
                  <a:cubicBezTo>
                    <a:pt x="2180" y="9322"/>
                    <a:pt x="2546" y="9401"/>
                    <a:pt x="2908" y="9401"/>
                  </a:cubicBezTo>
                  <a:cubicBezTo>
                    <a:pt x="3839" y="9401"/>
                    <a:pt x="4738" y="8875"/>
                    <a:pt x="5171" y="7986"/>
                  </a:cubicBezTo>
                  <a:lnTo>
                    <a:pt x="6205" y="5785"/>
                  </a:lnTo>
                  <a:lnTo>
                    <a:pt x="7239" y="3617"/>
                  </a:lnTo>
                  <a:cubicBezTo>
                    <a:pt x="7839" y="2349"/>
                    <a:pt x="7306" y="881"/>
                    <a:pt x="6072" y="281"/>
                  </a:cubicBezTo>
                  <a:lnTo>
                    <a:pt x="6005" y="247"/>
                  </a:lnTo>
                  <a:cubicBezTo>
                    <a:pt x="5660" y="80"/>
                    <a:pt x="5294" y="0"/>
                    <a:pt x="49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3"/>
            <p:cNvSpPr/>
            <p:nvPr/>
          </p:nvSpPr>
          <p:spPr>
            <a:xfrm>
              <a:off x="4108950" y="4241475"/>
              <a:ext cx="155125" cy="144625"/>
            </a:xfrm>
            <a:custGeom>
              <a:avLst/>
              <a:gdLst/>
              <a:ahLst/>
              <a:cxnLst/>
              <a:rect l="l" t="t" r="r" b="b"/>
              <a:pathLst>
                <a:path w="6205" h="5785" extrusionOk="0">
                  <a:moveTo>
                    <a:pt x="3297" y="0"/>
                  </a:moveTo>
                  <a:cubicBezTo>
                    <a:pt x="2366" y="0"/>
                    <a:pt x="1467" y="526"/>
                    <a:pt x="1034" y="1415"/>
                  </a:cubicBezTo>
                  <a:lnTo>
                    <a:pt x="0" y="3617"/>
                  </a:lnTo>
                  <a:lnTo>
                    <a:pt x="4570" y="5785"/>
                  </a:lnTo>
                  <a:lnTo>
                    <a:pt x="5604" y="3617"/>
                  </a:lnTo>
                  <a:cubicBezTo>
                    <a:pt x="6204" y="2349"/>
                    <a:pt x="5704" y="881"/>
                    <a:pt x="4437" y="281"/>
                  </a:cubicBezTo>
                  <a:lnTo>
                    <a:pt x="4370" y="247"/>
                  </a:lnTo>
                  <a:cubicBezTo>
                    <a:pt x="4025" y="80"/>
                    <a:pt x="3659" y="0"/>
                    <a:pt x="32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3"/>
            <p:cNvSpPr/>
            <p:nvPr/>
          </p:nvSpPr>
          <p:spPr>
            <a:xfrm>
              <a:off x="4045550" y="4607075"/>
              <a:ext cx="126800" cy="246875"/>
            </a:xfrm>
            <a:custGeom>
              <a:avLst/>
              <a:gdLst/>
              <a:ahLst/>
              <a:cxnLst/>
              <a:rect l="l" t="t" r="r" b="b"/>
              <a:pathLst>
                <a:path w="5072" h="9875" extrusionOk="0">
                  <a:moveTo>
                    <a:pt x="2503" y="0"/>
                  </a:moveTo>
                  <a:cubicBezTo>
                    <a:pt x="1102" y="0"/>
                    <a:pt x="1" y="1135"/>
                    <a:pt x="1" y="2502"/>
                  </a:cubicBezTo>
                  <a:lnTo>
                    <a:pt x="1" y="7372"/>
                  </a:lnTo>
                  <a:cubicBezTo>
                    <a:pt x="1" y="8740"/>
                    <a:pt x="1102" y="9874"/>
                    <a:pt x="2503" y="9874"/>
                  </a:cubicBezTo>
                  <a:lnTo>
                    <a:pt x="2569" y="9874"/>
                  </a:lnTo>
                  <a:cubicBezTo>
                    <a:pt x="3937" y="9874"/>
                    <a:pt x="5071" y="8740"/>
                    <a:pt x="5071" y="7372"/>
                  </a:cubicBezTo>
                  <a:lnTo>
                    <a:pt x="5071" y="2502"/>
                  </a:lnTo>
                  <a:cubicBezTo>
                    <a:pt x="5071" y="1135"/>
                    <a:pt x="3937" y="0"/>
                    <a:pt x="25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3"/>
            <p:cNvSpPr/>
            <p:nvPr/>
          </p:nvSpPr>
          <p:spPr>
            <a:xfrm>
              <a:off x="4045550" y="4607900"/>
              <a:ext cx="126800" cy="123450"/>
            </a:xfrm>
            <a:custGeom>
              <a:avLst/>
              <a:gdLst/>
              <a:ahLst/>
              <a:cxnLst/>
              <a:rect l="l" t="t" r="r" b="b"/>
              <a:pathLst>
                <a:path w="5072" h="4938" extrusionOk="0">
                  <a:moveTo>
                    <a:pt x="2503" y="1"/>
                  </a:moveTo>
                  <a:cubicBezTo>
                    <a:pt x="1102" y="1"/>
                    <a:pt x="1" y="1102"/>
                    <a:pt x="1" y="2503"/>
                  </a:cubicBezTo>
                  <a:lnTo>
                    <a:pt x="1" y="4938"/>
                  </a:lnTo>
                  <a:lnTo>
                    <a:pt x="5071" y="4938"/>
                  </a:lnTo>
                  <a:lnTo>
                    <a:pt x="5071" y="2503"/>
                  </a:lnTo>
                  <a:cubicBezTo>
                    <a:pt x="5071" y="1102"/>
                    <a:pt x="3937" y="1"/>
                    <a:pt x="25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3"/>
            <p:cNvSpPr/>
            <p:nvPr/>
          </p:nvSpPr>
          <p:spPr>
            <a:xfrm>
              <a:off x="4404975" y="4324375"/>
              <a:ext cx="186825" cy="239025"/>
            </a:xfrm>
            <a:custGeom>
              <a:avLst/>
              <a:gdLst/>
              <a:ahLst/>
              <a:cxnLst/>
              <a:rect l="l" t="t" r="r" b="b"/>
              <a:pathLst>
                <a:path w="7473" h="9561" extrusionOk="0">
                  <a:moveTo>
                    <a:pt x="2895" y="0"/>
                  </a:moveTo>
                  <a:cubicBezTo>
                    <a:pt x="2599" y="0"/>
                    <a:pt x="2297" y="54"/>
                    <a:pt x="2002" y="167"/>
                  </a:cubicBezTo>
                  <a:lnTo>
                    <a:pt x="1936" y="200"/>
                  </a:lnTo>
                  <a:cubicBezTo>
                    <a:pt x="635" y="701"/>
                    <a:pt x="1" y="2135"/>
                    <a:pt x="501" y="3436"/>
                  </a:cubicBezTo>
                  <a:lnTo>
                    <a:pt x="1368" y="5704"/>
                  </a:lnTo>
                  <a:lnTo>
                    <a:pt x="2236" y="7973"/>
                  </a:lnTo>
                  <a:cubicBezTo>
                    <a:pt x="2625" y="8958"/>
                    <a:pt x="3598" y="9560"/>
                    <a:pt x="4608" y="9560"/>
                  </a:cubicBezTo>
                  <a:cubicBezTo>
                    <a:pt x="4897" y="9560"/>
                    <a:pt x="5189" y="9511"/>
                    <a:pt x="5471" y="9407"/>
                  </a:cubicBezTo>
                  <a:lnTo>
                    <a:pt x="5538" y="9374"/>
                  </a:lnTo>
                  <a:cubicBezTo>
                    <a:pt x="6839" y="8873"/>
                    <a:pt x="7473" y="7406"/>
                    <a:pt x="6972" y="6138"/>
                  </a:cubicBezTo>
                  <a:lnTo>
                    <a:pt x="6105" y="3870"/>
                  </a:lnTo>
                  <a:lnTo>
                    <a:pt x="5238" y="1601"/>
                  </a:lnTo>
                  <a:cubicBezTo>
                    <a:pt x="4851" y="621"/>
                    <a:pt x="3906" y="0"/>
                    <a:pt x="28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3"/>
            <p:cNvSpPr/>
            <p:nvPr/>
          </p:nvSpPr>
          <p:spPr>
            <a:xfrm>
              <a:off x="4404975" y="4324375"/>
              <a:ext cx="152650" cy="142625"/>
            </a:xfrm>
            <a:custGeom>
              <a:avLst/>
              <a:gdLst/>
              <a:ahLst/>
              <a:cxnLst/>
              <a:rect l="l" t="t" r="r" b="b"/>
              <a:pathLst>
                <a:path w="6106" h="5705" extrusionOk="0">
                  <a:moveTo>
                    <a:pt x="2895" y="0"/>
                  </a:moveTo>
                  <a:cubicBezTo>
                    <a:pt x="2599" y="0"/>
                    <a:pt x="2297" y="54"/>
                    <a:pt x="2002" y="167"/>
                  </a:cubicBezTo>
                  <a:lnTo>
                    <a:pt x="1936" y="200"/>
                  </a:lnTo>
                  <a:cubicBezTo>
                    <a:pt x="668" y="701"/>
                    <a:pt x="1" y="2135"/>
                    <a:pt x="501" y="3436"/>
                  </a:cubicBezTo>
                  <a:lnTo>
                    <a:pt x="1368" y="5704"/>
                  </a:lnTo>
                  <a:lnTo>
                    <a:pt x="6105" y="3870"/>
                  </a:lnTo>
                  <a:lnTo>
                    <a:pt x="5238" y="1601"/>
                  </a:lnTo>
                  <a:cubicBezTo>
                    <a:pt x="4851" y="621"/>
                    <a:pt x="3906" y="0"/>
                    <a:pt x="28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3"/>
            <p:cNvSpPr/>
            <p:nvPr/>
          </p:nvSpPr>
          <p:spPr>
            <a:xfrm>
              <a:off x="4084750" y="4434150"/>
              <a:ext cx="255200" cy="166575"/>
            </a:xfrm>
            <a:custGeom>
              <a:avLst/>
              <a:gdLst/>
              <a:ahLst/>
              <a:cxnLst/>
              <a:rect l="l" t="t" r="r" b="b"/>
              <a:pathLst>
                <a:path w="10208" h="6663" extrusionOk="0">
                  <a:moveTo>
                    <a:pt x="7402" y="1"/>
                  </a:moveTo>
                  <a:cubicBezTo>
                    <a:pt x="7126" y="1"/>
                    <a:pt x="6846" y="47"/>
                    <a:pt x="6572" y="146"/>
                  </a:cubicBezTo>
                  <a:lnTo>
                    <a:pt x="4270" y="946"/>
                  </a:lnTo>
                  <a:lnTo>
                    <a:pt x="2002" y="1714"/>
                  </a:lnTo>
                  <a:cubicBezTo>
                    <a:pt x="668" y="2181"/>
                    <a:pt x="1" y="3582"/>
                    <a:pt x="434" y="4916"/>
                  </a:cubicBezTo>
                  <a:lnTo>
                    <a:pt x="468" y="4983"/>
                  </a:lnTo>
                  <a:cubicBezTo>
                    <a:pt x="810" y="6009"/>
                    <a:pt x="1775" y="6662"/>
                    <a:pt x="2807" y="6662"/>
                  </a:cubicBezTo>
                  <a:cubicBezTo>
                    <a:pt x="3082" y="6662"/>
                    <a:pt x="3362" y="6616"/>
                    <a:pt x="3637" y="6517"/>
                  </a:cubicBezTo>
                  <a:lnTo>
                    <a:pt x="5938" y="5717"/>
                  </a:lnTo>
                  <a:lnTo>
                    <a:pt x="8207" y="4949"/>
                  </a:lnTo>
                  <a:cubicBezTo>
                    <a:pt x="9541" y="4482"/>
                    <a:pt x="10208" y="3081"/>
                    <a:pt x="9774" y="1747"/>
                  </a:cubicBezTo>
                  <a:lnTo>
                    <a:pt x="9741" y="1680"/>
                  </a:lnTo>
                  <a:cubicBezTo>
                    <a:pt x="9399" y="654"/>
                    <a:pt x="8433" y="1"/>
                    <a:pt x="74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3"/>
            <p:cNvSpPr/>
            <p:nvPr/>
          </p:nvSpPr>
          <p:spPr>
            <a:xfrm>
              <a:off x="4191500" y="4434150"/>
              <a:ext cx="148450" cy="142925"/>
            </a:xfrm>
            <a:custGeom>
              <a:avLst/>
              <a:gdLst/>
              <a:ahLst/>
              <a:cxnLst/>
              <a:rect l="l" t="t" r="r" b="b"/>
              <a:pathLst>
                <a:path w="5938" h="5717" extrusionOk="0">
                  <a:moveTo>
                    <a:pt x="3132" y="1"/>
                  </a:moveTo>
                  <a:cubicBezTo>
                    <a:pt x="2856" y="1"/>
                    <a:pt x="2576" y="47"/>
                    <a:pt x="2302" y="146"/>
                  </a:cubicBezTo>
                  <a:lnTo>
                    <a:pt x="0" y="946"/>
                  </a:lnTo>
                  <a:lnTo>
                    <a:pt x="1668" y="5717"/>
                  </a:lnTo>
                  <a:lnTo>
                    <a:pt x="3937" y="4949"/>
                  </a:lnTo>
                  <a:cubicBezTo>
                    <a:pt x="5237" y="4482"/>
                    <a:pt x="5938" y="3081"/>
                    <a:pt x="5504" y="1747"/>
                  </a:cubicBezTo>
                  <a:lnTo>
                    <a:pt x="5471" y="1680"/>
                  </a:lnTo>
                  <a:cubicBezTo>
                    <a:pt x="5129" y="654"/>
                    <a:pt x="4163" y="1"/>
                    <a:pt x="3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3"/>
            <p:cNvSpPr/>
            <p:nvPr/>
          </p:nvSpPr>
          <p:spPr>
            <a:xfrm>
              <a:off x="4255700" y="4636950"/>
              <a:ext cx="221850" cy="215175"/>
            </a:xfrm>
            <a:custGeom>
              <a:avLst/>
              <a:gdLst/>
              <a:ahLst/>
              <a:cxnLst/>
              <a:rect l="l" t="t" r="r" b="b"/>
              <a:pathLst>
                <a:path w="8874" h="8607" extrusionOk="0">
                  <a:moveTo>
                    <a:pt x="6029" y="1"/>
                  </a:moveTo>
                  <a:cubicBezTo>
                    <a:pt x="5359" y="1"/>
                    <a:pt x="4691" y="268"/>
                    <a:pt x="4204" y="807"/>
                  </a:cubicBezTo>
                  <a:lnTo>
                    <a:pt x="2569" y="2575"/>
                  </a:lnTo>
                  <a:lnTo>
                    <a:pt x="935" y="4376"/>
                  </a:lnTo>
                  <a:cubicBezTo>
                    <a:pt x="1" y="5377"/>
                    <a:pt x="68" y="6978"/>
                    <a:pt x="1068" y="7912"/>
                  </a:cubicBezTo>
                  <a:lnTo>
                    <a:pt x="1135" y="7945"/>
                  </a:lnTo>
                  <a:cubicBezTo>
                    <a:pt x="1610" y="8388"/>
                    <a:pt x="2219" y="8606"/>
                    <a:pt x="2828" y="8606"/>
                  </a:cubicBezTo>
                  <a:cubicBezTo>
                    <a:pt x="3504" y="8606"/>
                    <a:pt x="4180" y="8338"/>
                    <a:pt x="4671" y="7812"/>
                  </a:cubicBezTo>
                  <a:lnTo>
                    <a:pt x="6305" y="6011"/>
                  </a:lnTo>
                  <a:lnTo>
                    <a:pt x="7940" y="4243"/>
                  </a:lnTo>
                  <a:cubicBezTo>
                    <a:pt x="8874" y="3242"/>
                    <a:pt x="8807" y="1641"/>
                    <a:pt x="7806" y="707"/>
                  </a:cubicBezTo>
                  <a:lnTo>
                    <a:pt x="7740" y="673"/>
                  </a:lnTo>
                  <a:cubicBezTo>
                    <a:pt x="7261" y="226"/>
                    <a:pt x="6644" y="1"/>
                    <a:pt x="60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3"/>
            <p:cNvSpPr/>
            <p:nvPr/>
          </p:nvSpPr>
          <p:spPr>
            <a:xfrm>
              <a:off x="4319925" y="4636950"/>
              <a:ext cx="157625" cy="150275"/>
            </a:xfrm>
            <a:custGeom>
              <a:avLst/>
              <a:gdLst/>
              <a:ahLst/>
              <a:cxnLst/>
              <a:rect l="l" t="t" r="r" b="b"/>
              <a:pathLst>
                <a:path w="6305" h="6011" extrusionOk="0">
                  <a:moveTo>
                    <a:pt x="3460" y="1"/>
                  </a:moveTo>
                  <a:cubicBezTo>
                    <a:pt x="2790" y="1"/>
                    <a:pt x="2122" y="268"/>
                    <a:pt x="1635" y="807"/>
                  </a:cubicBezTo>
                  <a:lnTo>
                    <a:pt x="0" y="2575"/>
                  </a:lnTo>
                  <a:lnTo>
                    <a:pt x="3736" y="6011"/>
                  </a:lnTo>
                  <a:lnTo>
                    <a:pt x="5371" y="4243"/>
                  </a:lnTo>
                  <a:cubicBezTo>
                    <a:pt x="6305" y="3242"/>
                    <a:pt x="6238" y="1641"/>
                    <a:pt x="5237" y="707"/>
                  </a:cubicBezTo>
                  <a:lnTo>
                    <a:pt x="5171" y="673"/>
                  </a:lnTo>
                  <a:cubicBezTo>
                    <a:pt x="4692" y="226"/>
                    <a:pt x="4075" y="1"/>
                    <a:pt x="34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3"/>
            <p:cNvSpPr/>
            <p:nvPr/>
          </p:nvSpPr>
          <p:spPr>
            <a:xfrm>
              <a:off x="4293225" y="4484325"/>
              <a:ext cx="141800" cy="246350"/>
            </a:xfrm>
            <a:custGeom>
              <a:avLst/>
              <a:gdLst/>
              <a:ahLst/>
              <a:cxnLst/>
              <a:rect l="l" t="t" r="r" b="b"/>
              <a:pathLst>
                <a:path w="5672" h="9854" extrusionOk="0">
                  <a:moveTo>
                    <a:pt x="3016" y="0"/>
                  </a:moveTo>
                  <a:cubicBezTo>
                    <a:pt x="1697" y="0"/>
                    <a:pt x="597" y="1002"/>
                    <a:pt x="501" y="2309"/>
                  </a:cubicBezTo>
                  <a:lnTo>
                    <a:pt x="301" y="4710"/>
                  </a:lnTo>
                  <a:lnTo>
                    <a:pt x="101" y="7145"/>
                  </a:lnTo>
                  <a:cubicBezTo>
                    <a:pt x="1" y="8513"/>
                    <a:pt x="1002" y="9714"/>
                    <a:pt x="2403" y="9847"/>
                  </a:cubicBezTo>
                  <a:lnTo>
                    <a:pt x="2469" y="9847"/>
                  </a:lnTo>
                  <a:cubicBezTo>
                    <a:pt x="2531" y="9852"/>
                    <a:pt x="2592" y="9854"/>
                    <a:pt x="2652" y="9854"/>
                  </a:cubicBezTo>
                  <a:cubicBezTo>
                    <a:pt x="3943" y="9854"/>
                    <a:pt x="5044" y="8852"/>
                    <a:pt x="5171" y="7546"/>
                  </a:cubicBezTo>
                  <a:lnTo>
                    <a:pt x="5371" y="5144"/>
                  </a:lnTo>
                  <a:lnTo>
                    <a:pt x="5572" y="2709"/>
                  </a:lnTo>
                  <a:cubicBezTo>
                    <a:pt x="5672" y="1341"/>
                    <a:pt x="4638" y="140"/>
                    <a:pt x="3270" y="7"/>
                  </a:cubicBezTo>
                  <a:lnTo>
                    <a:pt x="3203" y="7"/>
                  </a:lnTo>
                  <a:cubicBezTo>
                    <a:pt x="3140" y="2"/>
                    <a:pt x="3078" y="0"/>
                    <a:pt x="30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3"/>
            <p:cNvSpPr/>
            <p:nvPr/>
          </p:nvSpPr>
          <p:spPr>
            <a:xfrm>
              <a:off x="4300750" y="4484325"/>
              <a:ext cx="134275" cy="128600"/>
            </a:xfrm>
            <a:custGeom>
              <a:avLst/>
              <a:gdLst/>
              <a:ahLst/>
              <a:cxnLst/>
              <a:rect l="l" t="t" r="r" b="b"/>
              <a:pathLst>
                <a:path w="5371" h="5144" extrusionOk="0">
                  <a:moveTo>
                    <a:pt x="2719" y="0"/>
                  </a:moveTo>
                  <a:cubicBezTo>
                    <a:pt x="1426" y="0"/>
                    <a:pt x="296" y="1002"/>
                    <a:pt x="200" y="2309"/>
                  </a:cubicBezTo>
                  <a:lnTo>
                    <a:pt x="0" y="4710"/>
                  </a:lnTo>
                  <a:lnTo>
                    <a:pt x="5070" y="5144"/>
                  </a:lnTo>
                  <a:lnTo>
                    <a:pt x="5271" y="2709"/>
                  </a:lnTo>
                  <a:cubicBezTo>
                    <a:pt x="5371" y="1341"/>
                    <a:pt x="4337" y="140"/>
                    <a:pt x="2969" y="7"/>
                  </a:cubicBezTo>
                  <a:lnTo>
                    <a:pt x="2902" y="7"/>
                  </a:lnTo>
                  <a:cubicBezTo>
                    <a:pt x="2841" y="2"/>
                    <a:pt x="2780" y="0"/>
                    <a:pt x="27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4" name="Google Shape;814;p43"/>
          <p:cNvSpPr/>
          <p:nvPr/>
        </p:nvSpPr>
        <p:spPr>
          <a:xfrm>
            <a:off x="8203299" y="4338728"/>
            <a:ext cx="231227" cy="230146"/>
          </a:xfrm>
          <a:custGeom>
            <a:avLst/>
            <a:gdLst/>
            <a:ahLst/>
            <a:cxnLst/>
            <a:rect l="l" t="t" r="r" b="b"/>
            <a:pathLst>
              <a:path w="7273" h="7239" extrusionOk="0">
                <a:moveTo>
                  <a:pt x="2902" y="0"/>
                </a:moveTo>
                <a:cubicBezTo>
                  <a:pt x="2569" y="0"/>
                  <a:pt x="2469" y="134"/>
                  <a:pt x="2469" y="434"/>
                </a:cubicBezTo>
                <a:lnTo>
                  <a:pt x="2469" y="2502"/>
                </a:lnTo>
                <a:lnTo>
                  <a:pt x="434" y="2502"/>
                </a:lnTo>
                <a:cubicBezTo>
                  <a:pt x="134" y="2502"/>
                  <a:pt x="0" y="2636"/>
                  <a:pt x="0" y="2936"/>
                </a:cubicBezTo>
                <a:lnTo>
                  <a:pt x="0" y="4303"/>
                </a:lnTo>
                <a:cubicBezTo>
                  <a:pt x="0" y="4637"/>
                  <a:pt x="134" y="4770"/>
                  <a:pt x="434" y="4770"/>
                </a:cubicBezTo>
                <a:lnTo>
                  <a:pt x="2435" y="4770"/>
                </a:lnTo>
                <a:lnTo>
                  <a:pt x="2435" y="6805"/>
                </a:lnTo>
                <a:cubicBezTo>
                  <a:pt x="2435" y="7106"/>
                  <a:pt x="2569" y="7239"/>
                  <a:pt x="2869" y="7239"/>
                </a:cubicBezTo>
                <a:lnTo>
                  <a:pt x="4404" y="7239"/>
                </a:lnTo>
                <a:cubicBezTo>
                  <a:pt x="4704" y="7239"/>
                  <a:pt x="4837" y="7106"/>
                  <a:pt x="4837" y="6805"/>
                </a:cubicBezTo>
                <a:lnTo>
                  <a:pt x="4837" y="4770"/>
                </a:lnTo>
                <a:lnTo>
                  <a:pt x="6839" y="4770"/>
                </a:lnTo>
                <a:cubicBezTo>
                  <a:pt x="7139" y="4770"/>
                  <a:pt x="7272" y="4637"/>
                  <a:pt x="7272" y="4303"/>
                </a:cubicBezTo>
                <a:lnTo>
                  <a:pt x="7272" y="2936"/>
                </a:lnTo>
                <a:cubicBezTo>
                  <a:pt x="7272" y="2602"/>
                  <a:pt x="7139" y="2502"/>
                  <a:pt x="6839" y="2502"/>
                </a:cubicBezTo>
                <a:lnTo>
                  <a:pt x="4837" y="2502"/>
                </a:lnTo>
                <a:lnTo>
                  <a:pt x="4837" y="434"/>
                </a:lnTo>
                <a:cubicBezTo>
                  <a:pt x="4837" y="134"/>
                  <a:pt x="4704" y="0"/>
                  <a:pt x="44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5" name="Google Shape;815;p43"/>
          <p:cNvGrpSpPr/>
          <p:nvPr/>
        </p:nvGrpSpPr>
        <p:grpSpPr>
          <a:xfrm>
            <a:off x="8502738" y="1402042"/>
            <a:ext cx="357775" cy="295791"/>
            <a:chOff x="-783927" y="2108838"/>
            <a:chExt cx="357775" cy="295791"/>
          </a:xfrm>
        </p:grpSpPr>
        <p:sp>
          <p:nvSpPr>
            <p:cNvPr id="816" name="Google Shape;816;p43"/>
            <p:cNvSpPr/>
            <p:nvPr/>
          </p:nvSpPr>
          <p:spPr>
            <a:xfrm>
              <a:off x="-783927" y="2108838"/>
              <a:ext cx="357775" cy="295791"/>
            </a:xfrm>
            <a:custGeom>
              <a:avLst/>
              <a:gdLst/>
              <a:ahLst/>
              <a:cxnLst/>
              <a:rect l="l" t="t" r="r" b="b"/>
              <a:pathLst>
                <a:path w="10228" h="8456" extrusionOk="0">
                  <a:moveTo>
                    <a:pt x="4674" y="1"/>
                  </a:moveTo>
                  <a:cubicBezTo>
                    <a:pt x="3660" y="1"/>
                    <a:pt x="2642" y="369"/>
                    <a:pt x="1835" y="1113"/>
                  </a:cubicBezTo>
                  <a:cubicBezTo>
                    <a:pt x="134" y="2681"/>
                    <a:pt x="1" y="5316"/>
                    <a:pt x="1568" y="7017"/>
                  </a:cubicBezTo>
                  <a:cubicBezTo>
                    <a:pt x="1735" y="7217"/>
                    <a:pt x="1935" y="7384"/>
                    <a:pt x="2135" y="7518"/>
                  </a:cubicBezTo>
                  <a:cubicBezTo>
                    <a:pt x="2962" y="8173"/>
                    <a:pt x="3852" y="8456"/>
                    <a:pt x="4706" y="8456"/>
                  </a:cubicBezTo>
                  <a:cubicBezTo>
                    <a:pt x="7680" y="8456"/>
                    <a:pt x="10227" y="5030"/>
                    <a:pt x="8206" y="1947"/>
                  </a:cubicBezTo>
                  <a:cubicBezTo>
                    <a:pt x="8073" y="1747"/>
                    <a:pt x="7906" y="1547"/>
                    <a:pt x="7739" y="1346"/>
                  </a:cubicBezTo>
                  <a:cubicBezTo>
                    <a:pt x="6916" y="452"/>
                    <a:pt x="5797" y="1"/>
                    <a:pt x="46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3"/>
            <p:cNvSpPr/>
            <p:nvPr/>
          </p:nvSpPr>
          <p:spPr>
            <a:xfrm>
              <a:off x="-745414" y="2137242"/>
              <a:ext cx="248568" cy="234576"/>
            </a:xfrm>
            <a:custGeom>
              <a:avLst/>
              <a:gdLst/>
              <a:ahLst/>
              <a:cxnLst/>
              <a:rect l="l" t="t" r="r" b="b"/>
              <a:pathLst>
                <a:path w="7106" h="6706" extrusionOk="0">
                  <a:moveTo>
                    <a:pt x="6038" y="1"/>
                  </a:moveTo>
                  <a:lnTo>
                    <a:pt x="0" y="5571"/>
                  </a:lnTo>
                  <a:cubicBezTo>
                    <a:pt x="134" y="5805"/>
                    <a:pt x="301" y="6005"/>
                    <a:pt x="467" y="6205"/>
                  </a:cubicBezTo>
                  <a:cubicBezTo>
                    <a:pt x="634" y="6405"/>
                    <a:pt x="834" y="6572"/>
                    <a:pt x="1034" y="6706"/>
                  </a:cubicBezTo>
                  <a:lnTo>
                    <a:pt x="7105" y="1135"/>
                  </a:lnTo>
                  <a:cubicBezTo>
                    <a:pt x="6972" y="935"/>
                    <a:pt x="6805" y="735"/>
                    <a:pt x="6638" y="534"/>
                  </a:cubicBezTo>
                  <a:cubicBezTo>
                    <a:pt x="6472" y="334"/>
                    <a:pt x="6271" y="167"/>
                    <a:pt x="6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8" name="Google Shape;818;p43"/>
          <p:cNvSpPr/>
          <p:nvPr/>
        </p:nvSpPr>
        <p:spPr>
          <a:xfrm>
            <a:off x="1754821" y="4551359"/>
            <a:ext cx="230146" cy="230178"/>
          </a:xfrm>
          <a:custGeom>
            <a:avLst/>
            <a:gdLst/>
            <a:ahLst/>
            <a:cxnLst/>
            <a:rect l="l" t="t" r="r" b="b"/>
            <a:pathLst>
              <a:path w="7239" h="7240" extrusionOk="0">
                <a:moveTo>
                  <a:pt x="2869" y="1"/>
                </a:moveTo>
                <a:cubicBezTo>
                  <a:pt x="2536" y="1"/>
                  <a:pt x="2436" y="134"/>
                  <a:pt x="2436" y="435"/>
                </a:cubicBezTo>
                <a:lnTo>
                  <a:pt x="2436" y="2469"/>
                </a:lnTo>
                <a:lnTo>
                  <a:pt x="434" y="2469"/>
                </a:lnTo>
                <a:cubicBezTo>
                  <a:pt x="134" y="2469"/>
                  <a:pt x="0" y="2603"/>
                  <a:pt x="0" y="2903"/>
                </a:cubicBezTo>
                <a:lnTo>
                  <a:pt x="0" y="4304"/>
                </a:lnTo>
                <a:cubicBezTo>
                  <a:pt x="0" y="4638"/>
                  <a:pt x="134" y="4738"/>
                  <a:pt x="434" y="4738"/>
                </a:cubicBezTo>
                <a:lnTo>
                  <a:pt x="2436" y="4738"/>
                </a:lnTo>
                <a:lnTo>
                  <a:pt x="2436" y="6806"/>
                </a:lnTo>
                <a:cubicBezTo>
                  <a:pt x="2436" y="7106"/>
                  <a:pt x="2536" y="7239"/>
                  <a:pt x="2869" y="7239"/>
                </a:cubicBezTo>
                <a:lnTo>
                  <a:pt x="4370" y="7239"/>
                </a:lnTo>
                <a:cubicBezTo>
                  <a:pt x="4704" y="7239"/>
                  <a:pt x="4804" y="7106"/>
                  <a:pt x="4804" y="6806"/>
                </a:cubicBezTo>
                <a:lnTo>
                  <a:pt x="4804" y="4738"/>
                </a:lnTo>
                <a:lnTo>
                  <a:pt x="6805" y="4738"/>
                </a:lnTo>
                <a:cubicBezTo>
                  <a:pt x="7106" y="4738"/>
                  <a:pt x="7239" y="4604"/>
                  <a:pt x="7239" y="4304"/>
                </a:cubicBezTo>
                <a:lnTo>
                  <a:pt x="7239" y="2903"/>
                </a:lnTo>
                <a:cubicBezTo>
                  <a:pt x="7239" y="2603"/>
                  <a:pt x="7106" y="2469"/>
                  <a:pt x="6805" y="2469"/>
                </a:cubicBezTo>
                <a:lnTo>
                  <a:pt x="4804" y="2469"/>
                </a:lnTo>
                <a:lnTo>
                  <a:pt x="4804" y="435"/>
                </a:lnTo>
                <a:cubicBezTo>
                  <a:pt x="4804" y="134"/>
                  <a:pt x="4670" y="1"/>
                  <a:pt x="4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9" name="Google Shape;819;p43"/>
          <p:cNvGrpSpPr/>
          <p:nvPr/>
        </p:nvGrpSpPr>
        <p:grpSpPr>
          <a:xfrm rot="9651258">
            <a:off x="4835527" y="350969"/>
            <a:ext cx="643548" cy="377045"/>
            <a:chOff x="-1131628" y="1250953"/>
            <a:chExt cx="695437" cy="407447"/>
          </a:xfrm>
        </p:grpSpPr>
        <p:sp>
          <p:nvSpPr>
            <p:cNvPr id="820" name="Google Shape;820;p43"/>
            <p:cNvSpPr/>
            <p:nvPr/>
          </p:nvSpPr>
          <p:spPr>
            <a:xfrm>
              <a:off x="-1131628" y="1250953"/>
              <a:ext cx="695437" cy="407447"/>
            </a:xfrm>
            <a:custGeom>
              <a:avLst/>
              <a:gdLst/>
              <a:ahLst/>
              <a:cxnLst/>
              <a:rect l="l" t="t" r="r" b="b"/>
              <a:pathLst>
                <a:path w="19881" h="11648" extrusionOk="0">
                  <a:moveTo>
                    <a:pt x="15592" y="0"/>
                  </a:moveTo>
                  <a:cubicBezTo>
                    <a:pt x="15168" y="0"/>
                    <a:pt x="14735" y="71"/>
                    <a:pt x="14310" y="220"/>
                  </a:cubicBezTo>
                  <a:lnTo>
                    <a:pt x="3036" y="4256"/>
                  </a:lnTo>
                  <a:cubicBezTo>
                    <a:pt x="1034" y="4956"/>
                    <a:pt x="0" y="7125"/>
                    <a:pt x="701" y="9126"/>
                  </a:cubicBezTo>
                  <a:cubicBezTo>
                    <a:pt x="1252" y="10676"/>
                    <a:pt x="2735" y="11647"/>
                    <a:pt x="4318" y="11647"/>
                  </a:cubicBezTo>
                  <a:cubicBezTo>
                    <a:pt x="4745" y="11647"/>
                    <a:pt x="5179" y="11576"/>
                    <a:pt x="5604" y="11428"/>
                  </a:cubicBezTo>
                  <a:lnTo>
                    <a:pt x="16879" y="7425"/>
                  </a:lnTo>
                  <a:cubicBezTo>
                    <a:pt x="18847" y="6691"/>
                    <a:pt x="19881" y="4523"/>
                    <a:pt x="19180" y="2521"/>
                  </a:cubicBezTo>
                  <a:cubicBezTo>
                    <a:pt x="18629" y="971"/>
                    <a:pt x="17166" y="0"/>
                    <a:pt x="155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3"/>
            <p:cNvSpPr/>
            <p:nvPr/>
          </p:nvSpPr>
          <p:spPr>
            <a:xfrm>
              <a:off x="-1131628" y="1328644"/>
              <a:ext cx="393245" cy="329756"/>
            </a:xfrm>
            <a:custGeom>
              <a:avLst/>
              <a:gdLst/>
              <a:ahLst/>
              <a:cxnLst/>
              <a:rect l="l" t="t" r="r" b="b"/>
              <a:pathLst>
                <a:path w="11242" h="9427" extrusionOk="0">
                  <a:moveTo>
                    <a:pt x="8673" y="0"/>
                  </a:moveTo>
                  <a:lnTo>
                    <a:pt x="3036" y="2035"/>
                  </a:lnTo>
                  <a:cubicBezTo>
                    <a:pt x="1034" y="2735"/>
                    <a:pt x="0" y="4904"/>
                    <a:pt x="701" y="6905"/>
                  </a:cubicBezTo>
                  <a:cubicBezTo>
                    <a:pt x="1252" y="8455"/>
                    <a:pt x="2735" y="9426"/>
                    <a:pt x="4318" y="9426"/>
                  </a:cubicBezTo>
                  <a:cubicBezTo>
                    <a:pt x="4745" y="9426"/>
                    <a:pt x="5179" y="9355"/>
                    <a:pt x="5604" y="9207"/>
                  </a:cubicBezTo>
                  <a:lnTo>
                    <a:pt x="11241" y="7205"/>
                  </a:lnTo>
                  <a:lnTo>
                    <a:pt x="86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3"/>
            <p:cNvSpPr/>
            <p:nvPr/>
          </p:nvSpPr>
          <p:spPr>
            <a:xfrm>
              <a:off x="-1033614" y="1304858"/>
              <a:ext cx="460931" cy="190956"/>
            </a:xfrm>
            <a:custGeom>
              <a:avLst/>
              <a:gdLst/>
              <a:ahLst/>
              <a:cxnLst/>
              <a:rect l="l" t="t" r="r" b="b"/>
              <a:pathLst>
                <a:path w="13177" h="5459" extrusionOk="0">
                  <a:moveTo>
                    <a:pt x="12479" y="0"/>
                  </a:moveTo>
                  <a:cubicBezTo>
                    <a:pt x="12400" y="0"/>
                    <a:pt x="12320" y="15"/>
                    <a:pt x="12242" y="46"/>
                  </a:cubicBezTo>
                  <a:lnTo>
                    <a:pt x="500" y="4216"/>
                  </a:lnTo>
                  <a:cubicBezTo>
                    <a:pt x="167" y="4349"/>
                    <a:pt x="0" y="4716"/>
                    <a:pt x="100" y="5050"/>
                  </a:cubicBezTo>
                  <a:cubicBezTo>
                    <a:pt x="205" y="5285"/>
                    <a:pt x="453" y="5459"/>
                    <a:pt x="716" y="5459"/>
                  </a:cubicBezTo>
                  <a:cubicBezTo>
                    <a:pt x="788" y="5459"/>
                    <a:pt x="862" y="5446"/>
                    <a:pt x="934" y="5417"/>
                  </a:cubicBezTo>
                  <a:lnTo>
                    <a:pt x="12676" y="1214"/>
                  </a:lnTo>
                  <a:cubicBezTo>
                    <a:pt x="13009" y="1114"/>
                    <a:pt x="13176" y="747"/>
                    <a:pt x="13076" y="413"/>
                  </a:cubicBezTo>
                  <a:cubicBezTo>
                    <a:pt x="12974" y="158"/>
                    <a:pt x="12735" y="0"/>
                    <a:pt x="12479" y="0"/>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701214" y="1620295"/>
            <a:ext cx="5380900" cy="2906886"/>
          </a:xfrm>
          <a:prstGeom prst="rect">
            <a:avLst/>
          </a:prstGeom>
        </p:spPr>
        <p:txBody>
          <a:bodyPr wrap="square">
            <a:spAutoFit/>
          </a:bodyPr>
          <a:lstStyle/>
          <a:p>
            <a:pPr algn="just">
              <a:lnSpc>
                <a:spcPct val="107000"/>
              </a:lnSpc>
              <a:spcAft>
                <a:spcPts val="800"/>
              </a:spcAft>
            </a:pPr>
            <a:r>
              <a:rPr lang="en-US" sz="2800" b="1" i="1" u="sng" dirty="0">
                <a:solidFill>
                  <a:schemeClr val="accent1"/>
                </a:solidFill>
                <a:latin typeface="Calibri" panose="020F0502020204030204" pitchFamily="34" charset="0"/>
                <a:ea typeface="Calibri" panose="020F0502020204030204" pitchFamily="34" charset="0"/>
                <a:cs typeface="Arial" panose="020B0604020202020204" pitchFamily="34" charset="0"/>
              </a:rPr>
              <a:t>Diabetes mellitus</a:t>
            </a:r>
            <a:r>
              <a:rPr lang="en-US" sz="2400" dirty="0">
                <a:solidFill>
                  <a:schemeClr val="accent5"/>
                </a:solidFill>
                <a:latin typeface="Calibri" panose="020F0502020204030204" pitchFamily="34" charset="0"/>
                <a:ea typeface="Calibri" panose="020F0502020204030204" pitchFamily="34" charset="0"/>
                <a:cs typeface="Arial" panose="020B0604020202020204" pitchFamily="34" charset="0"/>
              </a:rPr>
              <a:t>, more simply called diabetes, is a serious, long-term (or ‘chronic’) condition that occurs when there are raised levels of glucose in a person’s blood because their body cannot produce any or enough of the hormone insulin, or cannot effectively </a:t>
            </a:r>
            <a:r>
              <a:rPr lang="en-US" sz="2400" dirty="0" smtClean="0">
                <a:solidFill>
                  <a:schemeClr val="accent5"/>
                </a:solidFill>
                <a:latin typeface="Calibri" panose="020F0502020204030204" pitchFamily="34" charset="0"/>
                <a:ea typeface="Calibri" panose="020F0502020204030204" pitchFamily="34" charset="0"/>
                <a:cs typeface="Arial" panose="020B0604020202020204" pitchFamily="34" charset="0"/>
              </a:rPr>
              <a:t>use. </a:t>
            </a:r>
            <a:endParaRPr lang="en-US" sz="2400" dirty="0">
              <a:solidFill>
                <a:schemeClr val="accent5"/>
              </a:solidFill>
              <a:latin typeface="Calibri" panose="020F0502020204030204" pitchFamily="34" charset="0"/>
              <a:ea typeface="Calibri" panose="020F0502020204030204" pitchFamily="34" charset="0"/>
              <a:cs typeface="Arial" panose="020B0604020202020204" pitchFamily="34" charset="0"/>
            </a:endParaRPr>
          </a:p>
        </p:txBody>
      </p:sp>
      <p:sp>
        <p:nvSpPr>
          <p:cNvPr id="174" name="مربع نص 173"/>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5</a:t>
            </a:r>
            <a:endParaRPr lang="ar-LY" sz="2000" b="1" dirty="0">
              <a:solidFill>
                <a:schemeClr val="accent6"/>
              </a:solidFill>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56"/>
                                        </p:tgtEl>
                                        <p:attrNameLst>
                                          <p:attrName>style.visibility</p:attrName>
                                        </p:attrNameLst>
                                      </p:cBhvr>
                                      <p:to>
                                        <p:strVal val="visible"/>
                                      </p:to>
                                    </p:set>
                                    <p:anim calcmode="lin" valueType="num">
                                      <p:cBhvr additive="base">
                                        <p:cTn id="7" dur="500" fill="hold"/>
                                        <p:tgtEl>
                                          <p:spTgt spid="656"/>
                                        </p:tgtEl>
                                        <p:attrNameLst>
                                          <p:attrName>ppt_x</p:attrName>
                                        </p:attrNameLst>
                                      </p:cBhvr>
                                      <p:tavLst>
                                        <p:tav tm="0">
                                          <p:val>
                                            <p:strVal val="#ppt_x"/>
                                          </p:val>
                                        </p:tav>
                                        <p:tav tm="100000">
                                          <p:val>
                                            <p:strVal val="#ppt_x"/>
                                          </p:val>
                                        </p:tav>
                                      </p:tavLst>
                                    </p:anim>
                                    <p:anim calcmode="lin" valueType="num">
                                      <p:cBhvr additive="base">
                                        <p:cTn id="8" dur="500" fill="hold"/>
                                        <p:tgtEl>
                                          <p:spTgt spid="65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58"/>
                                        </p:tgtEl>
                                        <p:attrNameLst>
                                          <p:attrName>style.visibility</p:attrName>
                                        </p:attrNameLst>
                                      </p:cBhvr>
                                      <p:to>
                                        <p:strVal val="visible"/>
                                      </p:to>
                                    </p:set>
                                    <p:anim calcmode="lin" valueType="num">
                                      <p:cBhvr additive="base">
                                        <p:cTn id="11" dur="500" fill="hold"/>
                                        <p:tgtEl>
                                          <p:spTgt spid="658"/>
                                        </p:tgtEl>
                                        <p:attrNameLst>
                                          <p:attrName>ppt_x</p:attrName>
                                        </p:attrNameLst>
                                      </p:cBhvr>
                                      <p:tavLst>
                                        <p:tav tm="0">
                                          <p:val>
                                            <p:strVal val="#ppt_x"/>
                                          </p:val>
                                        </p:tav>
                                        <p:tav tm="100000">
                                          <p:val>
                                            <p:strVal val="#ppt_x"/>
                                          </p:val>
                                        </p:tav>
                                      </p:tavLst>
                                    </p:anim>
                                    <p:anim calcmode="lin" valueType="num">
                                      <p:cBhvr additive="base">
                                        <p:cTn id="12" dur="500" fill="hold"/>
                                        <p:tgtEl>
                                          <p:spTgt spid="65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6" name="Google Shape;556;p40"/>
          <p:cNvSpPr txBox="1">
            <a:spLocks noGrp="1"/>
          </p:cNvSpPr>
          <p:nvPr>
            <p:ph type="title"/>
          </p:nvPr>
        </p:nvSpPr>
        <p:spPr>
          <a:xfrm>
            <a:off x="301260" y="2085653"/>
            <a:ext cx="2229493" cy="729466"/>
          </a:xfrm>
          <a:prstGeom prst="rect">
            <a:avLst/>
          </a:prstGeom>
        </p:spPr>
        <p:txBody>
          <a:bodyPr spcFirstLastPara="1" wrap="square" lIns="91425" tIns="91425" rIns="91425" bIns="91425" anchor="t" anchorCtr="0">
            <a:noAutofit/>
          </a:bodyPr>
          <a:lstStyle/>
          <a:p>
            <a:r>
              <a:rPr lang="en" dirty="0"/>
              <a:t/>
            </a:r>
            <a:br>
              <a:rPr lang="en" dirty="0"/>
            </a:br>
            <a:endParaRPr dirty="0"/>
          </a:p>
        </p:txBody>
      </p:sp>
      <p:pic>
        <p:nvPicPr>
          <p:cNvPr id="4" name="صورة 3"/>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2643768" y="565078"/>
            <a:ext cx="6062891" cy="2157573"/>
          </a:xfrm>
          <a:prstGeom prst="rect">
            <a:avLst/>
          </a:prstGeom>
        </p:spPr>
      </p:pic>
      <p:pic>
        <p:nvPicPr>
          <p:cNvPr id="5" name="صورة 4"/>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559702" y="2907586"/>
            <a:ext cx="5995211" cy="2051888"/>
          </a:xfrm>
          <a:prstGeom prst="rect">
            <a:avLst/>
          </a:prstGeom>
        </p:spPr>
      </p:pic>
      <p:sp>
        <p:nvSpPr>
          <p:cNvPr id="12" name="Google Shape;656;p43"/>
          <p:cNvSpPr txBox="1">
            <a:spLocks/>
          </p:cNvSpPr>
          <p:nvPr/>
        </p:nvSpPr>
        <p:spPr>
          <a:xfrm>
            <a:off x="-130254" y="1506185"/>
            <a:ext cx="2774022" cy="841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 sz="3600" b="1" i="1" dirty="0" smtClean="0">
                <a:solidFill>
                  <a:schemeClr val="accent1"/>
                </a:solidFill>
                <a:latin typeface="Bungee" panose="020B0604020202020204" charset="0"/>
              </a:rPr>
              <a:t>Diabetes Types</a:t>
            </a:r>
            <a:endParaRPr lang="en" sz="3600" b="1" i="1" dirty="0">
              <a:solidFill>
                <a:schemeClr val="accent1"/>
              </a:solidFill>
              <a:latin typeface="Bungee" panose="020B0604020202020204" charset="0"/>
            </a:endParaRPr>
          </a:p>
        </p:txBody>
      </p:sp>
      <p:sp>
        <p:nvSpPr>
          <p:cNvPr id="14" name="مربع نص 13"/>
          <p:cNvSpPr txBox="1"/>
          <p:nvPr/>
        </p:nvSpPr>
        <p:spPr>
          <a:xfrm>
            <a:off x="8280770" y="4759419"/>
            <a:ext cx="530590" cy="400110"/>
          </a:xfrm>
          <a:prstGeom prst="rect">
            <a:avLst/>
          </a:prstGeom>
          <a:noFill/>
        </p:spPr>
        <p:txBody>
          <a:bodyPr wrap="square" rtlCol="1">
            <a:spAutoFit/>
          </a:bodyPr>
          <a:lstStyle/>
          <a:p>
            <a:r>
              <a:rPr lang="en-US" sz="2000" b="1" dirty="0" smtClean="0">
                <a:solidFill>
                  <a:schemeClr val="accent6"/>
                </a:solidFill>
              </a:rPr>
              <a:t>6</a:t>
            </a:r>
            <a:endParaRPr lang="ar-LY" sz="2000" b="1" dirty="0">
              <a:solidFill>
                <a:schemeClr val="accent6"/>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52"/>
        <p:cNvGrpSpPr/>
        <p:nvPr/>
      </p:nvGrpSpPr>
      <p:grpSpPr>
        <a:xfrm>
          <a:off x="0" y="0"/>
          <a:ext cx="0" cy="0"/>
          <a:chOff x="0" y="0"/>
          <a:chExt cx="0" cy="0"/>
        </a:xfrm>
      </p:grpSpPr>
      <p:pic>
        <p:nvPicPr>
          <p:cNvPr id="7" name="صورة 6"/>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1171254" y="410966"/>
            <a:ext cx="6996701" cy="4345968"/>
          </a:xfrm>
          <a:prstGeom prst="rect">
            <a:avLst/>
          </a:prstGeom>
        </p:spPr>
      </p:pic>
      <p:sp>
        <p:nvSpPr>
          <p:cNvPr id="8" name="مربع نص 7"/>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7</a:t>
            </a:r>
            <a:endParaRPr lang="ar-LY" sz="2000" b="1" dirty="0">
              <a:solidFill>
                <a:schemeClr val="accent6"/>
              </a:solidFill>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4"/>
        <p:cNvGrpSpPr/>
        <p:nvPr/>
      </p:nvGrpSpPr>
      <p:grpSpPr>
        <a:xfrm>
          <a:off x="0" y="0"/>
          <a:ext cx="0" cy="0"/>
          <a:chOff x="0" y="0"/>
          <a:chExt cx="0" cy="0"/>
        </a:xfrm>
      </p:grpSpPr>
      <p:sp>
        <p:nvSpPr>
          <p:cNvPr id="1225" name="Google Shape;1225;p51"/>
          <p:cNvSpPr txBox="1">
            <a:spLocks noGrp="1"/>
          </p:cNvSpPr>
          <p:nvPr>
            <p:ph type="title"/>
          </p:nvPr>
        </p:nvSpPr>
        <p:spPr>
          <a:xfrm>
            <a:off x="574186" y="141374"/>
            <a:ext cx="77214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 </a:t>
            </a:r>
            <a:r>
              <a:rPr lang="en" dirty="0" smtClean="0">
                <a:solidFill>
                  <a:schemeClr val="accent1"/>
                </a:solidFill>
              </a:rPr>
              <a:t>02</a:t>
            </a:r>
            <a:r>
              <a:rPr lang="en" dirty="0" smtClean="0"/>
              <a:t>    SYMPTOMS </a:t>
            </a:r>
            <a:r>
              <a:rPr lang="en" dirty="0"/>
              <a:t>OF DIABETES</a:t>
            </a:r>
            <a:endParaRPr dirty="0"/>
          </a:p>
        </p:txBody>
      </p:sp>
      <p:sp>
        <p:nvSpPr>
          <p:cNvPr id="1227" name="Google Shape;1227;p51"/>
          <p:cNvSpPr txBox="1"/>
          <p:nvPr/>
        </p:nvSpPr>
        <p:spPr>
          <a:xfrm>
            <a:off x="6405723" y="1494124"/>
            <a:ext cx="2365237" cy="613131"/>
          </a:xfrm>
          <a:prstGeom prst="rect">
            <a:avLst/>
          </a:prstGeom>
          <a:noFill/>
          <a:ln>
            <a:noFill/>
          </a:ln>
        </p:spPr>
        <p:txBody>
          <a:bodyPr spcFirstLastPara="1" wrap="square" lIns="91425" tIns="91425" rIns="91425" bIns="91425" anchor="ctr" anchorCtr="0">
            <a:noAutofit/>
          </a:bodyPr>
          <a:lstStyle/>
          <a:p>
            <a:r>
              <a:rPr lang="en-US" sz="2800" dirty="0" smtClean="0"/>
              <a:t>-</a:t>
            </a:r>
          </a:p>
          <a:p>
            <a:endParaRPr lang="en-US" sz="2800" dirty="0">
              <a:solidFill>
                <a:schemeClr val="accent5"/>
              </a:solidFill>
            </a:endParaRPr>
          </a:p>
          <a:p>
            <a:endParaRPr lang="en-US" sz="2800" dirty="0" smtClean="0">
              <a:solidFill>
                <a:schemeClr val="accent5"/>
              </a:solidFill>
            </a:endParaRPr>
          </a:p>
          <a:p>
            <a:endParaRPr lang="en-US" sz="2800" dirty="0">
              <a:solidFill>
                <a:schemeClr val="accent5"/>
              </a:solidFill>
            </a:endParaRPr>
          </a:p>
          <a:p>
            <a:pPr marL="0" lvl="0" indent="0" algn="r" rtl="0">
              <a:spcBef>
                <a:spcPts val="0"/>
              </a:spcBef>
              <a:spcAft>
                <a:spcPts val="0"/>
              </a:spcAft>
              <a:buNone/>
            </a:pPr>
            <a:endParaRPr sz="2500" dirty="0">
              <a:solidFill>
                <a:schemeClr val="dk2"/>
              </a:solidFill>
              <a:latin typeface="Bungee"/>
              <a:ea typeface="Bungee"/>
              <a:cs typeface="Bungee"/>
              <a:sym typeface="Bungee"/>
            </a:endParaRPr>
          </a:p>
        </p:txBody>
      </p:sp>
      <p:sp>
        <p:nvSpPr>
          <p:cNvPr id="1230" name="Google Shape;1230;p51"/>
          <p:cNvSpPr txBox="1"/>
          <p:nvPr/>
        </p:nvSpPr>
        <p:spPr>
          <a:xfrm>
            <a:off x="795207" y="2926146"/>
            <a:ext cx="1695000" cy="550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dirty="0">
              <a:solidFill>
                <a:srgbClr val="FDFBEB"/>
              </a:solidFill>
              <a:latin typeface="Cairo"/>
              <a:ea typeface="Cairo"/>
              <a:cs typeface="Cairo"/>
              <a:sym typeface="Cairo"/>
            </a:endParaRPr>
          </a:p>
        </p:txBody>
      </p:sp>
      <p:sp>
        <p:nvSpPr>
          <p:cNvPr id="1231" name="Google Shape;1231;p51"/>
          <p:cNvSpPr txBox="1"/>
          <p:nvPr/>
        </p:nvSpPr>
        <p:spPr>
          <a:xfrm>
            <a:off x="649567" y="1482181"/>
            <a:ext cx="2116500" cy="423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500" dirty="0">
                <a:solidFill>
                  <a:schemeClr val="dk2"/>
                </a:solidFill>
                <a:latin typeface="Bungee"/>
                <a:ea typeface="Bungee"/>
                <a:cs typeface="Bungee"/>
                <a:sym typeface="Bungee"/>
              </a:rPr>
              <a:t>DIZZINESS</a:t>
            </a:r>
            <a:endParaRPr sz="2500" dirty="0">
              <a:solidFill>
                <a:schemeClr val="dk2"/>
              </a:solidFill>
              <a:latin typeface="Bungee"/>
              <a:ea typeface="Bungee"/>
              <a:cs typeface="Bungee"/>
              <a:sym typeface="Bungee"/>
            </a:endParaRPr>
          </a:p>
        </p:txBody>
      </p:sp>
      <p:sp>
        <p:nvSpPr>
          <p:cNvPr id="1232" name="Google Shape;1232;p51"/>
          <p:cNvSpPr txBox="1"/>
          <p:nvPr/>
        </p:nvSpPr>
        <p:spPr>
          <a:xfrm>
            <a:off x="6626191" y="3150677"/>
            <a:ext cx="2517809" cy="5502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2500" dirty="0">
                <a:solidFill>
                  <a:schemeClr val="dk2"/>
                </a:solidFill>
                <a:latin typeface="Bungee"/>
                <a:ea typeface="Bungee"/>
                <a:cs typeface="Bungee"/>
                <a:sym typeface="Cairo"/>
              </a:rPr>
              <a:t>NEUROPATHY </a:t>
            </a:r>
            <a:endParaRPr sz="2500" dirty="0">
              <a:solidFill>
                <a:schemeClr val="dk2"/>
              </a:solidFill>
              <a:latin typeface="Bungee"/>
              <a:ea typeface="Bungee"/>
              <a:cs typeface="Bungee"/>
              <a:sym typeface="Cairo"/>
            </a:endParaRPr>
          </a:p>
        </p:txBody>
      </p:sp>
      <p:sp>
        <p:nvSpPr>
          <p:cNvPr id="1233" name="Google Shape;1233;p51"/>
          <p:cNvSpPr txBox="1"/>
          <p:nvPr/>
        </p:nvSpPr>
        <p:spPr>
          <a:xfrm>
            <a:off x="7071733" y="3278059"/>
            <a:ext cx="2112300" cy="423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sz="2500" dirty="0">
              <a:solidFill>
                <a:schemeClr val="dk2"/>
              </a:solidFill>
              <a:latin typeface="Bungee"/>
              <a:ea typeface="Bungee"/>
              <a:cs typeface="Bungee"/>
              <a:sym typeface="Bungee"/>
            </a:endParaRPr>
          </a:p>
        </p:txBody>
      </p:sp>
      <p:sp>
        <p:nvSpPr>
          <p:cNvPr id="1235" name="Google Shape;1235;p51"/>
          <p:cNvSpPr txBox="1"/>
          <p:nvPr/>
        </p:nvSpPr>
        <p:spPr>
          <a:xfrm>
            <a:off x="3536281" y="1862331"/>
            <a:ext cx="2112300" cy="423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dirty="0">
                <a:solidFill>
                  <a:schemeClr val="dk2"/>
                </a:solidFill>
                <a:latin typeface="Bungee"/>
                <a:ea typeface="Bungee"/>
                <a:cs typeface="Bungee"/>
                <a:sym typeface="Bungee"/>
              </a:rPr>
              <a:t>THIRSTY</a:t>
            </a:r>
            <a:endParaRPr sz="2500" dirty="0">
              <a:solidFill>
                <a:schemeClr val="dk2"/>
              </a:solidFill>
              <a:latin typeface="Bungee"/>
              <a:ea typeface="Bungee"/>
              <a:cs typeface="Bungee"/>
              <a:sym typeface="Bungee"/>
            </a:endParaRPr>
          </a:p>
        </p:txBody>
      </p:sp>
      <p:sp>
        <p:nvSpPr>
          <p:cNvPr id="1236" name="Google Shape;1236;p51"/>
          <p:cNvSpPr/>
          <p:nvPr/>
        </p:nvSpPr>
        <p:spPr>
          <a:xfrm>
            <a:off x="2448025" y="3898950"/>
            <a:ext cx="736800" cy="736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51"/>
          <p:cNvSpPr/>
          <p:nvPr/>
        </p:nvSpPr>
        <p:spPr>
          <a:xfrm>
            <a:off x="3153813" y="3100584"/>
            <a:ext cx="736800" cy="736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51"/>
          <p:cNvSpPr/>
          <p:nvPr/>
        </p:nvSpPr>
        <p:spPr>
          <a:xfrm>
            <a:off x="4202500" y="2819188"/>
            <a:ext cx="736800" cy="736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51"/>
          <p:cNvSpPr/>
          <p:nvPr/>
        </p:nvSpPr>
        <p:spPr>
          <a:xfrm>
            <a:off x="5256600" y="3148188"/>
            <a:ext cx="736800" cy="736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51"/>
          <p:cNvSpPr/>
          <p:nvPr/>
        </p:nvSpPr>
        <p:spPr>
          <a:xfrm>
            <a:off x="5956050" y="3898050"/>
            <a:ext cx="736800" cy="736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1" name="Google Shape;1241;p51"/>
          <p:cNvGrpSpPr/>
          <p:nvPr/>
        </p:nvGrpSpPr>
        <p:grpSpPr>
          <a:xfrm>
            <a:off x="2878967" y="2887306"/>
            <a:ext cx="4488600" cy="4488600"/>
            <a:chOff x="2325513" y="3162400"/>
            <a:chExt cx="4488600" cy="4488600"/>
          </a:xfrm>
        </p:grpSpPr>
        <p:sp>
          <p:nvSpPr>
            <p:cNvPr id="1242" name="Google Shape;1242;p51"/>
            <p:cNvSpPr/>
            <p:nvPr/>
          </p:nvSpPr>
          <p:spPr>
            <a:xfrm>
              <a:off x="2325513" y="3162400"/>
              <a:ext cx="4488600" cy="4488600"/>
            </a:xfrm>
            <a:prstGeom prst="pie">
              <a:avLst>
                <a:gd name="adj1" fmla="val 10779880"/>
                <a:gd name="adj2" fmla="val 21581258"/>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3" name="Google Shape;1243;p51"/>
            <p:cNvGrpSpPr/>
            <p:nvPr/>
          </p:nvGrpSpPr>
          <p:grpSpPr>
            <a:xfrm flipH="1">
              <a:off x="4294092" y="3795329"/>
              <a:ext cx="586261" cy="1870712"/>
              <a:chOff x="1457617" y="885542"/>
              <a:chExt cx="489162" cy="1561008"/>
            </a:xfrm>
          </p:grpSpPr>
          <p:sp>
            <p:nvSpPr>
              <p:cNvPr id="1244" name="Google Shape;1244;p51"/>
              <p:cNvSpPr/>
              <p:nvPr/>
            </p:nvSpPr>
            <p:spPr>
              <a:xfrm>
                <a:off x="1457617" y="885542"/>
                <a:ext cx="489162" cy="1561008"/>
              </a:xfrm>
              <a:custGeom>
                <a:avLst/>
                <a:gdLst/>
                <a:ahLst/>
                <a:cxnLst/>
                <a:rect l="l" t="t" r="r" b="b"/>
                <a:pathLst>
                  <a:path w="15545" h="49607" extrusionOk="0">
                    <a:moveTo>
                      <a:pt x="7424" y="1"/>
                    </a:moveTo>
                    <a:cubicBezTo>
                      <a:pt x="6367" y="1"/>
                      <a:pt x="5273" y="480"/>
                      <a:pt x="4403" y="1772"/>
                    </a:cubicBezTo>
                    <a:cubicBezTo>
                      <a:pt x="2035" y="5341"/>
                      <a:pt x="0" y="49606"/>
                      <a:pt x="0" y="49606"/>
                    </a:cubicBezTo>
                    <a:lnTo>
                      <a:pt x="0" y="49606"/>
                    </a:lnTo>
                    <a:lnTo>
                      <a:pt x="15544" y="47104"/>
                    </a:lnTo>
                    <a:cubicBezTo>
                      <a:pt x="15544" y="47104"/>
                      <a:pt x="11909" y="3873"/>
                      <a:pt x="11075" y="2172"/>
                    </a:cubicBezTo>
                    <a:cubicBezTo>
                      <a:pt x="10570" y="1123"/>
                      <a:pt x="9041" y="1"/>
                      <a:pt x="7424" y="1"/>
                    </a:cubicBezTo>
                    <a:close/>
                  </a:path>
                </a:pathLst>
              </a:custGeom>
              <a:solidFill>
                <a:srgbClr val="F6BC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51"/>
              <p:cNvSpPr/>
              <p:nvPr/>
            </p:nvSpPr>
            <p:spPr>
              <a:xfrm>
                <a:off x="1570963" y="1098735"/>
                <a:ext cx="246705" cy="403099"/>
              </a:xfrm>
              <a:custGeom>
                <a:avLst/>
                <a:gdLst/>
                <a:ahLst/>
                <a:cxnLst/>
                <a:rect l="l" t="t" r="r" b="b"/>
                <a:pathLst>
                  <a:path w="7840" h="12810" extrusionOk="0">
                    <a:moveTo>
                      <a:pt x="3903" y="0"/>
                    </a:moveTo>
                    <a:cubicBezTo>
                      <a:pt x="3903" y="0"/>
                      <a:pt x="1" y="6739"/>
                      <a:pt x="1" y="8907"/>
                    </a:cubicBezTo>
                    <a:cubicBezTo>
                      <a:pt x="1" y="11075"/>
                      <a:pt x="1735" y="12810"/>
                      <a:pt x="3903" y="12810"/>
                    </a:cubicBezTo>
                    <a:cubicBezTo>
                      <a:pt x="6072" y="12810"/>
                      <a:pt x="7840" y="11075"/>
                      <a:pt x="7840" y="8907"/>
                    </a:cubicBezTo>
                    <a:cubicBezTo>
                      <a:pt x="7840" y="6739"/>
                      <a:pt x="3903" y="0"/>
                      <a:pt x="39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51"/>
              <p:cNvSpPr/>
              <p:nvPr/>
            </p:nvSpPr>
            <p:spPr>
              <a:xfrm>
                <a:off x="1598245" y="1334961"/>
                <a:ext cx="66176" cy="120772"/>
              </a:xfrm>
              <a:custGeom>
                <a:avLst/>
                <a:gdLst/>
                <a:ahLst/>
                <a:cxnLst/>
                <a:rect l="l" t="t" r="r" b="b"/>
                <a:pathLst>
                  <a:path w="2103" h="3838" extrusionOk="0">
                    <a:moveTo>
                      <a:pt x="792" y="1"/>
                    </a:moveTo>
                    <a:cubicBezTo>
                      <a:pt x="587" y="1"/>
                      <a:pt x="384" y="96"/>
                      <a:pt x="268" y="299"/>
                    </a:cubicBezTo>
                    <a:cubicBezTo>
                      <a:pt x="134" y="633"/>
                      <a:pt x="34" y="966"/>
                      <a:pt x="34" y="1300"/>
                    </a:cubicBezTo>
                    <a:cubicBezTo>
                      <a:pt x="1" y="1600"/>
                      <a:pt x="34" y="1900"/>
                      <a:pt x="101" y="2200"/>
                    </a:cubicBezTo>
                    <a:cubicBezTo>
                      <a:pt x="268" y="2834"/>
                      <a:pt x="635" y="3368"/>
                      <a:pt x="1168" y="3768"/>
                    </a:cubicBezTo>
                    <a:cubicBezTo>
                      <a:pt x="1251" y="3809"/>
                      <a:pt x="1359" y="3838"/>
                      <a:pt x="1461" y="3838"/>
                    </a:cubicBezTo>
                    <a:cubicBezTo>
                      <a:pt x="1524" y="3838"/>
                      <a:pt x="1584" y="3827"/>
                      <a:pt x="1635" y="3802"/>
                    </a:cubicBezTo>
                    <a:cubicBezTo>
                      <a:pt x="1802" y="3768"/>
                      <a:pt x="1936" y="3668"/>
                      <a:pt x="2036" y="3535"/>
                    </a:cubicBezTo>
                    <a:cubicBezTo>
                      <a:pt x="2102" y="3401"/>
                      <a:pt x="2102" y="3235"/>
                      <a:pt x="2069" y="3068"/>
                    </a:cubicBezTo>
                    <a:cubicBezTo>
                      <a:pt x="2002" y="2901"/>
                      <a:pt x="1902" y="2768"/>
                      <a:pt x="1769" y="2701"/>
                    </a:cubicBezTo>
                    <a:lnTo>
                      <a:pt x="1769" y="2701"/>
                    </a:lnTo>
                    <a:cubicBezTo>
                      <a:pt x="1807" y="2720"/>
                      <a:pt x="1846" y="2739"/>
                      <a:pt x="1852" y="2739"/>
                    </a:cubicBezTo>
                    <a:cubicBezTo>
                      <a:pt x="1857" y="2739"/>
                      <a:pt x="1844" y="2729"/>
                      <a:pt x="1802" y="2701"/>
                    </a:cubicBezTo>
                    <a:lnTo>
                      <a:pt x="1769" y="2634"/>
                    </a:lnTo>
                    <a:lnTo>
                      <a:pt x="1635" y="2534"/>
                    </a:lnTo>
                    <a:cubicBezTo>
                      <a:pt x="1613" y="2511"/>
                      <a:pt x="1560" y="2428"/>
                      <a:pt x="1559" y="2428"/>
                    </a:cubicBezTo>
                    <a:lnTo>
                      <a:pt x="1559" y="2428"/>
                    </a:lnTo>
                    <a:cubicBezTo>
                      <a:pt x="1558" y="2428"/>
                      <a:pt x="1570" y="2447"/>
                      <a:pt x="1602" y="2501"/>
                    </a:cubicBezTo>
                    <a:lnTo>
                      <a:pt x="1502" y="2367"/>
                    </a:lnTo>
                    <a:cubicBezTo>
                      <a:pt x="1469" y="2267"/>
                      <a:pt x="1402" y="2200"/>
                      <a:pt x="1369" y="2100"/>
                    </a:cubicBezTo>
                    <a:lnTo>
                      <a:pt x="1369" y="2034"/>
                    </a:lnTo>
                    <a:cubicBezTo>
                      <a:pt x="1335" y="2000"/>
                      <a:pt x="1335" y="1934"/>
                      <a:pt x="1302" y="1867"/>
                    </a:cubicBezTo>
                    <a:cubicBezTo>
                      <a:pt x="1302" y="1800"/>
                      <a:pt x="1302" y="1767"/>
                      <a:pt x="1268" y="1700"/>
                    </a:cubicBezTo>
                    <a:lnTo>
                      <a:pt x="1268" y="1667"/>
                    </a:lnTo>
                    <a:cubicBezTo>
                      <a:pt x="1268" y="1567"/>
                      <a:pt x="1268" y="1467"/>
                      <a:pt x="1268" y="1366"/>
                    </a:cubicBezTo>
                    <a:cubicBezTo>
                      <a:pt x="1268" y="1321"/>
                      <a:pt x="1284" y="1213"/>
                      <a:pt x="1283" y="1213"/>
                    </a:cubicBezTo>
                    <a:lnTo>
                      <a:pt x="1283" y="1213"/>
                    </a:lnTo>
                    <a:cubicBezTo>
                      <a:pt x="1283" y="1213"/>
                      <a:pt x="1279" y="1236"/>
                      <a:pt x="1268" y="1300"/>
                    </a:cubicBezTo>
                    <a:cubicBezTo>
                      <a:pt x="1268" y="1266"/>
                      <a:pt x="1268" y="1200"/>
                      <a:pt x="1302" y="1166"/>
                    </a:cubicBezTo>
                    <a:cubicBezTo>
                      <a:pt x="1335" y="1100"/>
                      <a:pt x="1335" y="1066"/>
                      <a:pt x="1335" y="1000"/>
                    </a:cubicBezTo>
                    <a:cubicBezTo>
                      <a:pt x="1359" y="976"/>
                      <a:pt x="1400" y="867"/>
                      <a:pt x="1385" y="867"/>
                    </a:cubicBezTo>
                    <a:cubicBezTo>
                      <a:pt x="1382" y="867"/>
                      <a:pt x="1375" y="873"/>
                      <a:pt x="1365" y="886"/>
                    </a:cubicBezTo>
                    <a:lnTo>
                      <a:pt x="1365" y="886"/>
                    </a:lnTo>
                    <a:cubicBezTo>
                      <a:pt x="1435" y="762"/>
                      <a:pt x="1431" y="614"/>
                      <a:pt x="1402" y="466"/>
                    </a:cubicBezTo>
                    <a:cubicBezTo>
                      <a:pt x="1326" y="164"/>
                      <a:pt x="1058" y="1"/>
                      <a:pt x="792" y="1"/>
                    </a:cubicBezTo>
                    <a:close/>
                  </a:path>
                </a:pathLst>
              </a:custGeom>
              <a:solidFill>
                <a:srgbClr val="FAE9CD">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51"/>
              <p:cNvSpPr/>
              <p:nvPr/>
            </p:nvSpPr>
            <p:spPr>
              <a:xfrm>
                <a:off x="1562404" y="1782901"/>
                <a:ext cx="279400" cy="52488"/>
              </a:xfrm>
              <a:custGeom>
                <a:avLst/>
                <a:gdLst/>
                <a:ahLst/>
                <a:cxnLst/>
                <a:rect l="l" t="t" r="r" b="b"/>
                <a:pathLst>
                  <a:path w="8879" h="1668" extrusionOk="0">
                    <a:moveTo>
                      <a:pt x="6691" y="1"/>
                    </a:moveTo>
                    <a:cubicBezTo>
                      <a:pt x="4664" y="1"/>
                      <a:pt x="2641" y="214"/>
                      <a:pt x="640" y="641"/>
                    </a:cubicBezTo>
                    <a:cubicBezTo>
                      <a:pt x="0" y="793"/>
                      <a:pt x="194" y="1667"/>
                      <a:pt x="765" y="1667"/>
                    </a:cubicBezTo>
                    <a:cubicBezTo>
                      <a:pt x="820" y="1667"/>
                      <a:pt x="878" y="1659"/>
                      <a:pt x="940" y="1642"/>
                    </a:cubicBezTo>
                    <a:cubicBezTo>
                      <a:pt x="2874" y="1233"/>
                      <a:pt x="4875" y="1047"/>
                      <a:pt x="6870" y="1047"/>
                    </a:cubicBezTo>
                    <a:cubicBezTo>
                      <a:pt x="7318" y="1047"/>
                      <a:pt x="7765" y="1056"/>
                      <a:pt x="8212" y="1075"/>
                    </a:cubicBezTo>
                    <a:cubicBezTo>
                      <a:pt x="8222" y="1075"/>
                      <a:pt x="8233" y="1076"/>
                      <a:pt x="8243" y="1076"/>
                    </a:cubicBezTo>
                    <a:cubicBezTo>
                      <a:pt x="8879" y="1076"/>
                      <a:pt x="8868" y="74"/>
                      <a:pt x="8212" y="41"/>
                    </a:cubicBezTo>
                    <a:cubicBezTo>
                      <a:pt x="7705" y="14"/>
                      <a:pt x="7198" y="1"/>
                      <a:pt x="6691" y="1"/>
                    </a:cubicBezTo>
                    <a:close/>
                  </a:path>
                </a:pathLst>
              </a:custGeom>
              <a:solidFill>
                <a:srgbClr val="F08F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48" name="Google Shape;1248;p51"/>
          <p:cNvGrpSpPr/>
          <p:nvPr/>
        </p:nvGrpSpPr>
        <p:grpSpPr>
          <a:xfrm>
            <a:off x="2766067" y="1693831"/>
            <a:ext cx="1126574" cy="2142659"/>
            <a:chOff x="2766067" y="1693831"/>
            <a:chExt cx="1126574" cy="2142659"/>
          </a:xfrm>
        </p:grpSpPr>
        <p:grpSp>
          <p:nvGrpSpPr>
            <p:cNvPr id="1249" name="Google Shape;1249;p51"/>
            <p:cNvGrpSpPr/>
            <p:nvPr/>
          </p:nvGrpSpPr>
          <p:grpSpPr>
            <a:xfrm>
              <a:off x="3151952" y="3095858"/>
              <a:ext cx="740689" cy="740632"/>
              <a:chOff x="3146882" y="3093395"/>
              <a:chExt cx="781153" cy="782082"/>
            </a:xfrm>
          </p:grpSpPr>
          <p:grpSp>
            <p:nvGrpSpPr>
              <p:cNvPr id="1250" name="Google Shape;1250;p51"/>
              <p:cNvGrpSpPr/>
              <p:nvPr/>
            </p:nvGrpSpPr>
            <p:grpSpPr>
              <a:xfrm>
                <a:off x="3146882" y="3093395"/>
                <a:ext cx="781153" cy="781170"/>
                <a:chOff x="1677700" y="3473525"/>
                <a:chExt cx="1165900" cy="1165925"/>
              </a:xfrm>
            </p:grpSpPr>
            <p:sp>
              <p:nvSpPr>
                <p:cNvPr id="1251" name="Google Shape;1251;p51"/>
                <p:cNvSpPr/>
                <p:nvPr/>
              </p:nvSpPr>
              <p:spPr>
                <a:xfrm>
                  <a:off x="1677700" y="3473525"/>
                  <a:ext cx="1165900" cy="1165925"/>
                </a:xfrm>
                <a:custGeom>
                  <a:avLst/>
                  <a:gdLst/>
                  <a:ahLst/>
                  <a:cxnLst/>
                  <a:rect l="l" t="t" r="r" b="b"/>
                  <a:pathLst>
                    <a:path w="46636" h="46637" extrusionOk="0">
                      <a:moveTo>
                        <a:pt x="23318" y="1"/>
                      </a:moveTo>
                      <a:cubicBezTo>
                        <a:pt x="10455" y="1"/>
                        <a:pt x="0" y="10456"/>
                        <a:pt x="0" y="23319"/>
                      </a:cubicBezTo>
                      <a:cubicBezTo>
                        <a:pt x="0" y="36181"/>
                        <a:pt x="10455" y="46636"/>
                        <a:pt x="23318" y="46636"/>
                      </a:cubicBezTo>
                      <a:cubicBezTo>
                        <a:pt x="36180" y="46636"/>
                        <a:pt x="46635" y="36181"/>
                        <a:pt x="46635" y="23319"/>
                      </a:cubicBezTo>
                      <a:cubicBezTo>
                        <a:pt x="46635" y="10456"/>
                        <a:pt x="36180" y="1"/>
                        <a:pt x="23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51"/>
                <p:cNvSpPr/>
                <p:nvPr/>
              </p:nvSpPr>
              <p:spPr>
                <a:xfrm>
                  <a:off x="2001832" y="4181147"/>
                  <a:ext cx="518475" cy="390408"/>
                </a:xfrm>
                <a:custGeom>
                  <a:avLst/>
                  <a:gdLst/>
                  <a:ahLst/>
                  <a:cxnLst/>
                  <a:rect l="l" t="t" r="r" b="b"/>
                  <a:pathLst>
                    <a:path w="20739" h="33533" extrusionOk="0">
                      <a:moveTo>
                        <a:pt x="5778" y="0"/>
                      </a:moveTo>
                      <a:cubicBezTo>
                        <a:pt x="4025" y="0"/>
                        <a:pt x="2408" y="482"/>
                        <a:pt x="1" y="1342"/>
                      </a:cubicBezTo>
                      <a:lnTo>
                        <a:pt x="1" y="33533"/>
                      </a:lnTo>
                      <a:lnTo>
                        <a:pt x="20739" y="33533"/>
                      </a:lnTo>
                      <a:lnTo>
                        <a:pt x="20739" y="1410"/>
                      </a:lnTo>
                      <a:cubicBezTo>
                        <a:pt x="18331" y="516"/>
                        <a:pt x="16646" y="0"/>
                        <a:pt x="1485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51"/>
                <p:cNvSpPr/>
                <p:nvPr/>
              </p:nvSpPr>
              <p:spPr>
                <a:xfrm>
                  <a:off x="2180675" y="4037550"/>
                  <a:ext cx="148750" cy="242500"/>
                </a:xfrm>
                <a:custGeom>
                  <a:avLst/>
                  <a:gdLst/>
                  <a:ahLst/>
                  <a:cxnLst/>
                  <a:rect l="l" t="t" r="r" b="b"/>
                  <a:pathLst>
                    <a:path w="5950" h="9700" extrusionOk="0">
                      <a:moveTo>
                        <a:pt x="0" y="1"/>
                      </a:moveTo>
                      <a:lnTo>
                        <a:pt x="0" y="6742"/>
                      </a:lnTo>
                      <a:cubicBezTo>
                        <a:pt x="0" y="8358"/>
                        <a:pt x="1307" y="9699"/>
                        <a:pt x="2958" y="9699"/>
                      </a:cubicBezTo>
                      <a:cubicBezTo>
                        <a:pt x="4609" y="9699"/>
                        <a:pt x="5916" y="8358"/>
                        <a:pt x="5950" y="6742"/>
                      </a:cubicBezTo>
                      <a:lnTo>
                        <a:pt x="5950" y="1"/>
                      </a:lnTo>
                      <a:close/>
                    </a:path>
                  </a:pathLst>
                </a:custGeom>
                <a:solidFill>
                  <a:srgbClr val="FE9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51"/>
                <p:cNvSpPr/>
                <p:nvPr/>
              </p:nvSpPr>
              <p:spPr>
                <a:xfrm>
                  <a:off x="2117050" y="3799400"/>
                  <a:ext cx="313850" cy="369750"/>
                </a:xfrm>
                <a:custGeom>
                  <a:avLst/>
                  <a:gdLst/>
                  <a:ahLst/>
                  <a:cxnLst/>
                  <a:rect l="l" t="t" r="r" b="b"/>
                  <a:pathLst>
                    <a:path w="12554" h="14790" extrusionOk="0">
                      <a:moveTo>
                        <a:pt x="12519" y="0"/>
                      </a:moveTo>
                      <a:lnTo>
                        <a:pt x="0" y="35"/>
                      </a:lnTo>
                      <a:lnTo>
                        <a:pt x="35" y="8564"/>
                      </a:lnTo>
                      <a:cubicBezTo>
                        <a:pt x="35" y="11982"/>
                        <a:pt x="2821" y="14789"/>
                        <a:pt x="6265" y="14789"/>
                      </a:cubicBezTo>
                      <a:cubicBezTo>
                        <a:pt x="6286" y="14789"/>
                        <a:pt x="6307" y="14789"/>
                        <a:pt x="6328" y="14789"/>
                      </a:cubicBezTo>
                      <a:cubicBezTo>
                        <a:pt x="9767" y="14789"/>
                        <a:pt x="12553" y="11969"/>
                        <a:pt x="12553" y="8530"/>
                      </a:cubicBezTo>
                      <a:lnTo>
                        <a:pt x="1251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51"/>
                <p:cNvSpPr/>
                <p:nvPr/>
              </p:nvSpPr>
              <p:spPr>
                <a:xfrm>
                  <a:off x="2078350" y="3675575"/>
                  <a:ext cx="348250" cy="261425"/>
                </a:xfrm>
                <a:custGeom>
                  <a:avLst/>
                  <a:gdLst/>
                  <a:ahLst/>
                  <a:cxnLst/>
                  <a:rect l="l" t="t" r="r" b="b"/>
                  <a:pathLst>
                    <a:path w="13930" h="10457" extrusionOk="0">
                      <a:moveTo>
                        <a:pt x="5813" y="1"/>
                      </a:moveTo>
                      <a:cubicBezTo>
                        <a:pt x="2580" y="1"/>
                        <a:pt x="1" y="2649"/>
                        <a:pt x="1" y="5848"/>
                      </a:cubicBezTo>
                      <a:lnTo>
                        <a:pt x="35" y="10456"/>
                      </a:lnTo>
                      <a:lnTo>
                        <a:pt x="2167" y="10456"/>
                      </a:lnTo>
                      <a:lnTo>
                        <a:pt x="2133" y="7464"/>
                      </a:lnTo>
                      <a:cubicBezTo>
                        <a:pt x="2133" y="6501"/>
                        <a:pt x="2924" y="5744"/>
                        <a:pt x="3852" y="5744"/>
                      </a:cubicBezTo>
                      <a:lnTo>
                        <a:pt x="12897" y="5710"/>
                      </a:lnTo>
                      <a:cubicBezTo>
                        <a:pt x="13482" y="5676"/>
                        <a:pt x="13929" y="5194"/>
                        <a:pt x="13929" y="4644"/>
                      </a:cubicBezTo>
                      <a:cubicBezTo>
                        <a:pt x="13895" y="4059"/>
                        <a:pt x="13413" y="3612"/>
                        <a:pt x="12829" y="3612"/>
                      </a:cubicBezTo>
                      <a:lnTo>
                        <a:pt x="725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51"/>
                <p:cNvSpPr/>
                <p:nvPr/>
              </p:nvSpPr>
              <p:spPr>
                <a:xfrm>
                  <a:off x="2060300" y="3893975"/>
                  <a:ext cx="116950" cy="116950"/>
                </a:xfrm>
                <a:custGeom>
                  <a:avLst/>
                  <a:gdLst/>
                  <a:ahLst/>
                  <a:cxnLst/>
                  <a:rect l="l" t="t" r="r" b="b"/>
                  <a:pathLst>
                    <a:path w="4678" h="4678" extrusionOk="0">
                      <a:moveTo>
                        <a:pt x="2339" y="0"/>
                      </a:moveTo>
                      <a:cubicBezTo>
                        <a:pt x="1032" y="35"/>
                        <a:pt x="0" y="1067"/>
                        <a:pt x="0" y="2339"/>
                      </a:cubicBezTo>
                      <a:cubicBezTo>
                        <a:pt x="0" y="3646"/>
                        <a:pt x="1066" y="4678"/>
                        <a:pt x="2339" y="4678"/>
                      </a:cubicBezTo>
                      <a:cubicBezTo>
                        <a:pt x="3646" y="4678"/>
                        <a:pt x="4678" y="3612"/>
                        <a:pt x="4678" y="2339"/>
                      </a:cubicBezTo>
                      <a:cubicBezTo>
                        <a:pt x="4643" y="1032"/>
                        <a:pt x="3611" y="0"/>
                        <a:pt x="233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51"/>
                <p:cNvSpPr/>
                <p:nvPr/>
              </p:nvSpPr>
              <p:spPr>
                <a:xfrm>
                  <a:off x="2072325" y="3918050"/>
                  <a:ext cx="46450" cy="68800"/>
                </a:xfrm>
                <a:custGeom>
                  <a:avLst/>
                  <a:gdLst/>
                  <a:ahLst/>
                  <a:cxnLst/>
                  <a:rect l="l" t="t" r="r" b="b"/>
                  <a:pathLst>
                    <a:path w="1858" h="2752" fill="none" extrusionOk="0">
                      <a:moveTo>
                        <a:pt x="1858" y="2752"/>
                      </a:moveTo>
                      <a:cubicBezTo>
                        <a:pt x="1" y="2752"/>
                        <a:pt x="1" y="0"/>
                        <a:pt x="1858" y="0"/>
                      </a:cubicBez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51"/>
                <p:cNvSpPr/>
                <p:nvPr/>
              </p:nvSpPr>
              <p:spPr>
                <a:xfrm>
                  <a:off x="2166050" y="3673875"/>
                  <a:ext cx="355125" cy="145325"/>
                </a:xfrm>
                <a:custGeom>
                  <a:avLst/>
                  <a:gdLst/>
                  <a:ahLst/>
                  <a:cxnLst/>
                  <a:rect l="l" t="t" r="r" b="b"/>
                  <a:pathLst>
                    <a:path w="14205" h="5813" extrusionOk="0">
                      <a:moveTo>
                        <a:pt x="14170" y="0"/>
                      </a:moveTo>
                      <a:lnTo>
                        <a:pt x="3337" y="69"/>
                      </a:lnTo>
                      <a:cubicBezTo>
                        <a:pt x="1479" y="69"/>
                        <a:pt x="1" y="1582"/>
                        <a:pt x="35" y="3405"/>
                      </a:cubicBezTo>
                      <a:lnTo>
                        <a:pt x="35" y="5812"/>
                      </a:lnTo>
                      <a:lnTo>
                        <a:pt x="9389" y="5744"/>
                      </a:lnTo>
                      <a:cubicBezTo>
                        <a:pt x="12072" y="5709"/>
                        <a:pt x="14204" y="3543"/>
                        <a:pt x="14204" y="860"/>
                      </a:cubicBezTo>
                      <a:lnTo>
                        <a:pt x="1417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51"/>
                <p:cNvSpPr/>
                <p:nvPr/>
              </p:nvSpPr>
              <p:spPr>
                <a:xfrm>
                  <a:off x="2194425" y="3581875"/>
                  <a:ext cx="285475" cy="202925"/>
                </a:xfrm>
                <a:custGeom>
                  <a:avLst/>
                  <a:gdLst/>
                  <a:ahLst/>
                  <a:cxnLst/>
                  <a:rect l="l" t="t" r="r" b="b"/>
                  <a:pathLst>
                    <a:path w="11419" h="8117" extrusionOk="0">
                      <a:moveTo>
                        <a:pt x="10456" y="0"/>
                      </a:moveTo>
                      <a:lnTo>
                        <a:pt x="1720" y="3577"/>
                      </a:lnTo>
                      <a:cubicBezTo>
                        <a:pt x="551" y="4058"/>
                        <a:pt x="0" y="5400"/>
                        <a:pt x="482" y="6569"/>
                      </a:cubicBezTo>
                      <a:lnTo>
                        <a:pt x="1101" y="8117"/>
                      </a:lnTo>
                      <a:lnTo>
                        <a:pt x="8874" y="4953"/>
                      </a:lnTo>
                      <a:cubicBezTo>
                        <a:pt x="10593" y="4265"/>
                        <a:pt x="11418" y="2304"/>
                        <a:pt x="10696" y="585"/>
                      </a:cubicBezTo>
                      <a:lnTo>
                        <a:pt x="104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51"/>
                <p:cNvSpPr/>
                <p:nvPr/>
              </p:nvSpPr>
              <p:spPr>
                <a:xfrm>
                  <a:off x="2272675" y="3912025"/>
                  <a:ext cx="26675" cy="111800"/>
                </a:xfrm>
                <a:custGeom>
                  <a:avLst/>
                  <a:gdLst/>
                  <a:ahLst/>
                  <a:cxnLst/>
                  <a:rect l="l" t="t" r="r" b="b"/>
                  <a:pathLst>
                    <a:path w="1067" h="4472" fill="none" extrusionOk="0">
                      <a:moveTo>
                        <a:pt x="860" y="1"/>
                      </a:moveTo>
                      <a:lnTo>
                        <a:pt x="1066" y="3853"/>
                      </a:lnTo>
                      <a:lnTo>
                        <a:pt x="0" y="4472"/>
                      </a:ln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51"/>
                <p:cNvSpPr/>
                <p:nvPr/>
              </p:nvSpPr>
              <p:spPr>
                <a:xfrm>
                  <a:off x="1698325" y="3731125"/>
                  <a:ext cx="458300" cy="562675"/>
                </a:xfrm>
                <a:custGeom>
                  <a:avLst/>
                  <a:gdLst/>
                  <a:ahLst/>
                  <a:cxnLst/>
                  <a:rect l="l" t="t" r="r" b="b"/>
                  <a:pathLst>
                    <a:path w="18332" h="22507" extrusionOk="0">
                      <a:moveTo>
                        <a:pt x="17038" y="1"/>
                      </a:moveTo>
                      <a:cubicBezTo>
                        <a:pt x="16953" y="1"/>
                        <a:pt x="16859" y="33"/>
                        <a:pt x="16784" y="83"/>
                      </a:cubicBezTo>
                      <a:cubicBezTo>
                        <a:pt x="15855" y="633"/>
                        <a:pt x="14995" y="1287"/>
                        <a:pt x="14204" y="2044"/>
                      </a:cubicBezTo>
                      <a:lnTo>
                        <a:pt x="14170" y="2078"/>
                      </a:lnTo>
                      <a:lnTo>
                        <a:pt x="13895" y="2353"/>
                      </a:lnTo>
                      <a:lnTo>
                        <a:pt x="13826" y="2422"/>
                      </a:lnTo>
                      <a:lnTo>
                        <a:pt x="13791" y="2456"/>
                      </a:lnTo>
                      <a:cubicBezTo>
                        <a:pt x="13516" y="2731"/>
                        <a:pt x="13241" y="3006"/>
                        <a:pt x="13000" y="3316"/>
                      </a:cubicBezTo>
                      <a:cubicBezTo>
                        <a:pt x="13172" y="2972"/>
                        <a:pt x="13344" y="2628"/>
                        <a:pt x="13516" y="2284"/>
                      </a:cubicBezTo>
                      <a:cubicBezTo>
                        <a:pt x="13654" y="2044"/>
                        <a:pt x="13620" y="1734"/>
                        <a:pt x="13448" y="1528"/>
                      </a:cubicBezTo>
                      <a:cubicBezTo>
                        <a:pt x="13344" y="1459"/>
                        <a:pt x="13241" y="1459"/>
                        <a:pt x="13172" y="1459"/>
                      </a:cubicBezTo>
                      <a:cubicBezTo>
                        <a:pt x="13000" y="1528"/>
                        <a:pt x="12863" y="1631"/>
                        <a:pt x="12794" y="1768"/>
                      </a:cubicBezTo>
                      <a:cubicBezTo>
                        <a:pt x="12072" y="3075"/>
                        <a:pt x="11522" y="4485"/>
                        <a:pt x="11178" y="5895"/>
                      </a:cubicBezTo>
                      <a:lnTo>
                        <a:pt x="10937" y="5895"/>
                      </a:lnTo>
                      <a:cubicBezTo>
                        <a:pt x="9183" y="6102"/>
                        <a:pt x="7463" y="6514"/>
                        <a:pt x="5813" y="7168"/>
                      </a:cubicBezTo>
                      <a:cubicBezTo>
                        <a:pt x="2064" y="8681"/>
                        <a:pt x="0" y="11329"/>
                        <a:pt x="0" y="14631"/>
                      </a:cubicBezTo>
                      <a:cubicBezTo>
                        <a:pt x="35" y="16110"/>
                        <a:pt x="654" y="17554"/>
                        <a:pt x="1720" y="18586"/>
                      </a:cubicBezTo>
                      <a:cubicBezTo>
                        <a:pt x="5503" y="22335"/>
                        <a:pt x="15064" y="22507"/>
                        <a:pt x="16887" y="22507"/>
                      </a:cubicBezTo>
                      <a:lnTo>
                        <a:pt x="17059" y="22507"/>
                      </a:lnTo>
                      <a:lnTo>
                        <a:pt x="17024" y="18242"/>
                      </a:lnTo>
                      <a:cubicBezTo>
                        <a:pt x="16938" y="18243"/>
                        <a:pt x="16849" y="18243"/>
                        <a:pt x="16759" y="18243"/>
                      </a:cubicBezTo>
                      <a:cubicBezTo>
                        <a:pt x="13036" y="18243"/>
                        <a:pt x="6693" y="17541"/>
                        <a:pt x="4712" y="15560"/>
                      </a:cubicBezTo>
                      <a:cubicBezTo>
                        <a:pt x="4437" y="15319"/>
                        <a:pt x="4299" y="14975"/>
                        <a:pt x="4299" y="14631"/>
                      </a:cubicBezTo>
                      <a:cubicBezTo>
                        <a:pt x="4299" y="12808"/>
                        <a:pt x="6328" y="11020"/>
                        <a:pt x="7739" y="10229"/>
                      </a:cubicBezTo>
                      <a:cubicBezTo>
                        <a:pt x="11659" y="8028"/>
                        <a:pt x="13310" y="9610"/>
                        <a:pt x="15030" y="6962"/>
                      </a:cubicBezTo>
                      <a:cubicBezTo>
                        <a:pt x="15339" y="6514"/>
                        <a:pt x="15683" y="6067"/>
                        <a:pt x="16027" y="5620"/>
                      </a:cubicBezTo>
                      <a:cubicBezTo>
                        <a:pt x="16612" y="4932"/>
                        <a:pt x="17231" y="4313"/>
                        <a:pt x="17953" y="3763"/>
                      </a:cubicBezTo>
                      <a:cubicBezTo>
                        <a:pt x="18090" y="3660"/>
                        <a:pt x="18159" y="3454"/>
                        <a:pt x="18090" y="3282"/>
                      </a:cubicBezTo>
                      <a:cubicBezTo>
                        <a:pt x="18024" y="3148"/>
                        <a:pt x="17886" y="3072"/>
                        <a:pt x="17750" y="3072"/>
                      </a:cubicBezTo>
                      <a:cubicBezTo>
                        <a:pt x="17675" y="3072"/>
                        <a:pt x="17601" y="3095"/>
                        <a:pt x="17540" y="3144"/>
                      </a:cubicBezTo>
                      <a:cubicBezTo>
                        <a:pt x="16956" y="3591"/>
                        <a:pt x="16440" y="4038"/>
                        <a:pt x="15958" y="4554"/>
                      </a:cubicBezTo>
                      <a:lnTo>
                        <a:pt x="15889" y="4485"/>
                      </a:lnTo>
                      <a:cubicBezTo>
                        <a:pt x="16543" y="3798"/>
                        <a:pt x="17265" y="3178"/>
                        <a:pt x="18056" y="2663"/>
                      </a:cubicBezTo>
                      <a:cubicBezTo>
                        <a:pt x="18262" y="2525"/>
                        <a:pt x="18331" y="2250"/>
                        <a:pt x="18228" y="2044"/>
                      </a:cubicBezTo>
                      <a:cubicBezTo>
                        <a:pt x="18159" y="1940"/>
                        <a:pt x="18056" y="1872"/>
                        <a:pt x="17953" y="1837"/>
                      </a:cubicBezTo>
                      <a:cubicBezTo>
                        <a:pt x="17910" y="1823"/>
                        <a:pt x="17862" y="1815"/>
                        <a:pt x="17812" y="1815"/>
                      </a:cubicBezTo>
                      <a:cubicBezTo>
                        <a:pt x="17742" y="1815"/>
                        <a:pt x="17669" y="1831"/>
                        <a:pt x="17609" y="1872"/>
                      </a:cubicBezTo>
                      <a:cubicBezTo>
                        <a:pt x="16784" y="2422"/>
                        <a:pt x="16027" y="3075"/>
                        <a:pt x="15339" y="3763"/>
                      </a:cubicBezTo>
                      <a:lnTo>
                        <a:pt x="15270" y="3694"/>
                      </a:lnTo>
                      <a:cubicBezTo>
                        <a:pt x="15958" y="2972"/>
                        <a:pt x="16749" y="2353"/>
                        <a:pt x="17575" y="1803"/>
                      </a:cubicBezTo>
                      <a:cubicBezTo>
                        <a:pt x="17781" y="1665"/>
                        <a:pt x="17884" y="1390"/>
                        <a:pt x="17781" y="1149"/>
                      </a:cubicBezTo>
                      <a:cubicBezTo>
                        <a:pt x="17712" y="1046"/>
                        <a:pt x="17643" y="977"/>
                        <a:pt x="17540" y="943"/>
                      </a:cubicBezTo>
                      <a:cubicBezTo>
                        <a:pt x="17500" y="933"/>
                        <a:pt x="17460" y="929"/>
                        <a:pt x="17420" y="929"/>
                      </a:cubicBezTo>
                      <a:cubicBezTo>
                        <a:pt x="17325" y="929"/>
                        <a:pt x="17235" y="953"/>
                        <a:pt x="17162" y="977"/>
                      </a:cubicBezTo>
                      <a:cubicBezTo>
                        <a:pt x="16302" y="1562"/>
                        <a:pt x="15511" y="2215"/>
                        <a:pt x="14754" y="2938"/>
                      </a:cubicBezTo>
                      <a:lnTo>
                        <a:pt x="14686" y="2835"/>
                      </a:lnTo>
                      <a:cubicBezTo>
                        <a:pt x="15442" y="2112"/>
                        <a:pt x="16268" y="1459"/>
                        <a:pt x="17162" y="909"/>
                      </a:cubicBezTo>
                      <a:cubicBezTo>
                        <a:pt x="17368" y="737"/>
                        <a:pt x="17437" y="496"/>
                        <a:pt x="17368" y="255"/>
                      </a:cubicBezTo>
                      <a:cubicBezTo>
                        <a:pt x="17334" y="152"/>
                        <a:pt x="17231" y="49"/>
                        <a:pt x="17127" y="14"/>
                      </a:cubicBezTo>
                      <a:cubicBezTo>
                        <a:pt x="17100" y="5"/>
                        <a:pt x="17070" y="1"/>
                        <a:pt x="170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51"/>
                <p:cNvSpPr/>
                <p:nvPr/>
              </p:nvSpPr>
              <p:spPr>
                <a:xfrm>
                  <a:off x="1886625" y="4155350"/>
                  <a:ext cx="288050" cy="219275"/>
                </a:xfrm>
                <a:custGeom>
                  <a:avLst/>
                  <a:gdLst/>
                  <a:ahLst/>
                  <a:cxnLst/>
                  <a:rect l="l" t="t" r="r" b="b"/>
                  <a:pathLst>
                    <a:path w="11522" h="8771" extrusionOk="0">
                      <a:moveTo>
                        <a:pt x="0" y="1"/>
                      </a:moveTo>
                      <a:lnTo>
                        <a:pt x="0" y="7739"/>
                      </a:lnTo>
                      <a:cubicBezTo>
                        <a:pt x="3818" y="8358"/>
                        <a:pt x="7670" y="8702"/>
                        <a:pt x="11521" y="8771"/>
                      </a:cubicBezTo>
                      <a:lnTo>
                        <a:pt x="10455" y="1032"/>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51"/>
                <p:cNvSpPr/>
                <p:nvPr/>
              </p:nvSpPr>
              <p:spPr>
                <a:xfrm>
                  <a:off x="2362075" y="3730900"/>
                  <a:ext cx="458300" cy="562900"/>
                </a:xfrm>
                <a:custGeom>
                  <a:avLst/>
                  <a:gdLst/>
                  <a:ahLst/>
                  <a:cxnLst/>
                  <a:rect l="l" t="t" r="r" b="b"/>
                  <a:pathLst>
                    <a:path w="18332" h="22516" extrusionOk="0">
                      <a:moveTo>
                        <a:pt x="1339" y="1"/>
                      </a:moveTo>
                      <a:cubicBezTo>
                        <a:pt x="1284" y="1"/>
                        <a:pt x="1227" y="9"/>
                        <a:pt x="1170" y="23"/>
                      </a:cubicBezTo>
                      <a:cubicBezTo>
                        <a:pt x="1067" y="58"/>
                        <a:pt x="998" y="127"/>
                        <a:pt x="964" y="230"/>
                      </a:cubicBezTo>
                      <a:cubicBezTo>
                        <a:pt x="861" y="505"/>
                        <a:pt x="964" y="780"/>
                        <a:pt x="1205" y="883"/>
                      </a:cubicBezTo>
                      <a:cubicBezTo>
                        <a:pt x="2064" y="1468"/>
                        <a:pt x="2890" y="2121"/>
                        <a:pt x="3646" y="2844"/>
                      </a:cubicBezTo>
                      <a:lnTo>
                        <a:pt x="3578" y="2947"/>
                      </a:lnTo>
                      <a:cubicBezTo>
                        <a:pt x="2855" y="2224"/>
                        <a:pt x="2030" y="1571"/>
                        <a:pt x="1170" y="986"/>
                      </a:cubicBezTo>
                      <a:cubicBezTo>
                        <a:pt x="1097" y="962"/>
                        <a:pt x="1007" y="938"/>
                        <a:pt x="924" y="938"/>
                      </a:cubicBezTo>
                      <a:cubicBezTo>
                        <a:pt x="890" y="938"/>
                        <a:pt x="856" y="942"/>
                        <a:pt x="826" y="952"/>
                      </a:cubicBezTo>
                      <a:cubicBezTo>
                        <a:pt x="689" y="986"/>
                        <a:pt x="620" y="1055"/>
                        <a:pt x="551" y="1158"/>
                      </a:cubicBezTo>
                      <a:cubicBezTo>
                        <a:pt x="482" y="1399"/>
                        <a:pt x="551" y="1674"/>
                        <a:pt x="757" y="1812"/>
                      </a:cubicBezTo>
                      <a:cubicBezTo>
                        <a:pt x="1583" y="2362"/>
                        <a:pt x="2374" y="2981"/>
                        <a:pt x="3062" y="3703"/>
                      </a:cubicBezTo>
                      <a:lnTo>
                        <a:pt x="2993" y="3772"/>
                      </a:lnTo>
                      <a:cubicBezTo>
                        <a:pt x="2305" y="3084"/>
                        <a:pt x="1548" y="2431"/>
                        <a:pt x="723" y="1881"/>
                      </a:cubicBezTo>
                      <a:cubicBezTo>
                        <a:pt x="663" y="1840"/>
                        <a:pt x="590" y="1824"/>
                        <a:pt x="520" y="1824"/>
                      </a:cubicBezTo>
                      <a:cubicBezTo>
                        <a:pt x="471" y="1824"/>
                        <a:pt x="422" y="1832"/>
                        <a:pt x="379" y="1846"/>
                      </a:cubicBezTo>
                      <a:cubicBezTo>
                        <a:pt x="276" y="1881"/>
                        <a:pt x="173" y="1949"/>
                        <a:pt x="138" y="2053"/>
                      </a:cubicBezTo>
                      <a:cubicBezTo>
                        <a:pt x="1" y="2259"/>
                        <a:pt x="70" y="2534"/>
                        <a:pt x="276" y="2672"/>
                      </a:cubicBezTo>
                      <a:cubicBezTo>
                        <a:pt x="1067" y="3187"/>
                        <a:pt x="1789" y="3807"/>
                        <a:pt x="2443" y="4529"/>
                      </a:cubicBezTo>
                      <a:lnTo>
                        <a:pt x="2374" y="4598"/>
                      </a:lnTo>
                      <a:cubicBezTo>
                        <a:pt x="1892" y="4082"/>
                        <a:pt x="1376" y="3600"/>
                        <a:pt x="792" y="3153"/>
                      </a:cubicBezTo>
                      <a:cubicBezTo>
                        <a:pt x="731" y="3104"/>
                        <a:pt x="657" y="3081"/>
                        <a:pt x="582" y="3081"/>
                      </a:cubicBezTo>
                      <a:cubicBezTo>
                        <a:pt x="447" y="3081"/>
                        <a:pt x="308" y="3157"/>
                        <a:pt x="242" y="3291"/>
                      </a:cubicBezTo>
                      <a:cubicBezTo>
                        <a:pt x="173" y="3463"/>
                        <a:pt x="242" y="3669"/>
                        <a:pt x="379" y="3807"/>
                      </a:cubicBezTo>
                      <a:cubicBezTo>
                        <a:pt x="1101" y="4357"/>
                        <a:pt x="1720" y="4976"/>
                        <a:pt x="2305" y="5629"/>
                      </a:cubicBezTo>
                      <a:cubicBezTo>
                        <a:pt x="2649" y="6076"/>
                        <a:pt x="2993" y="6523"/>
                        <a:pt x="3302" y="7005"/>
                      </a:cubicBezTo>
                      <a:cubicBezTo>
                        <a:pt x="5022" y="9619"/>
                        <a:pt x="6707" y="8071"/>
                        <a:pt x="10628" y="10272"/>
                      </a:cubicBezTo>
                      <a:cubicBezTo>
                        <a:pt x="12004" y="11063"/>
                        <a:pt x="14067" y="12817"/>
                        <a:pt x="14067" y="14674"/>
                      </a:cubicBezTo>
                      <a:cubicBezTo>
                        <a:pt x="14067" y="15018"/>
                        <a:pt x="13895" y="15362"/>
                        <a:pt x="13620" y="15603"/>
                      </a:cubicBezTo>
                      <a:cubicBezTo>
                        <a:pt x="11637" y="17553"/>
                        <a:pt x="5283" y="18287"/>
                        <a:pt x="1561" y="18287"/>
                      </a:cubicBezTo>
                      <a:cubicBezTo>
                        <a:pt x="1475" y="18287"/>
                        <a:pt x="1391" y="18286"/>
                        <a:pt x="1308" y="18286"/>
                      </a:cubicBezTo>
                      <a:lnTo>
                        <a:pt x="1273" y="22516"/>
                      </a:lnTo>
                      <a:lnTo>
                        <a:pt x="1445" y="22516"/>
                      </a:lnTo>
                      <a:cubicBezTo>
                        <a:pt x="3268" y="22516"/>
                        <a:pt x="12829" y="22344"/>
                        <a:pt x="16612" y="18595"/>
                      </a:cubicBezTo>
                      <a:cubicBezTo>
                        <a:pt x="17713" y="17563"/>
                        <a:pt x="18332" y="16153"/>
                        <a:pt x="18332" y="14674"/>
                      </a:cubicBezTo>
                      <a:cubicBezTo>
                        <a:pt x="18332" y="11373"/>
                        <a:pt x="16268" y="8725"/>
                        <a:pt x="12519" y="7177"/>
                      </a:cubicBezTo>
                      <a:cubicBezTo>
                        <a:pt x="10869" y="6523"/>
                        <a:pt x="9149" y="6076"/>
                        <a:pt x="7395" y="5904"/>
                      </a:cubicBezTo>
                      <a:lnTo>
                        <a:pt x="7154" y="5904"/>
                      </a:lnTo>
                      <a:cubicBezTo>
                        <a:pt x="6776" y="4460"/>
                        <a:pt x="6226" y="3084"/>
                        <a:pt x="5538" y="1777"/>
                      </a:cubicBezTo>
                      <a:cubicBezTo>
                        <a:pt x="5469" y="1640"/>
                        <a:pt x="5332" y="1502"/>
                        <a:pt x="5160" y="1468"/>
                      </a:cubicBezTo>
                      <a:cubicBezTo>
                        <a:pt x="5132" y="1459"/>
                        <a:pt x="5104" y="1454"/>
                        <a:pt x="5077" y="1454"/>
                      </a:cubicBezTo>
                      <a:cubicBezTo>
                        <a:pt x="5004" y="1454"/>
                        <a:pt x="4935" y="1486"/>
                        <a:pt x="4884" y="1537"/>
                      </a:cubicBezTo>
                      <a:cubicBezTo>
                        <a:pt x="4678" y="1743"/>
                        <a:pt x="4644" y="2053"/>
                        <a:pt x="4816" y="2293"/>
                      </a:cubicBezTo>
                      <a:cubicBezTo>
                        <a:pt x="4988" y="2603"/>
                        <a:pt x="5160" y="2947"/>
                        <a:pt x="5297" y="3291"/>
                      </a:cubicBezTo>
                      <a:cubicBezTo>
                        <a:pt x="5056" y="3015"/>
                        <a:pt x="4816" y="2740"/>
                        <a:pt x="4506" y="2431"/>
                      </a:cubicBezTo>
                      <a:lnTo>
                        <a:pt x="4472" y="2396"/>
                      </a:lnTo>
                      <a:lnTo>
                        <a:pt x="4403" y="2328"/>
                      </a:lnTo>
                      <a:lnTo>
                        <a:pt x="4162" y="2087"/>
                      </a:lnTo>
                      <a:lnTo>
                        <a:pt x="4093" y="2018"/>
                      </a:lnTo>
                      <a:cubicBezTo>
                        <a:pt x="3337" y="1296"/>
                        <a:pt x="2477" y="642"/>
                        <a:pt x="1548" y="58"/>
                      </a:cubicBezTo>
                      <a:cubicBezTo>
                        <a:pt x="1488" y="17"/>
                        <a:pt x="1416" y="1"/>
                        <a:pt x="13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51"/>
                <p:cNvSpPr/>
                <p:nvPr/>
              </p:nvSpPr>
              <p:spPr>
                <a:xfrm>
                  <a:off x="2344025" y="4155350"/>
                  <a:ext cx="288050" cy="219275"/>
                </a:xfrm>
                <a:custGeom>
                  <a:avLst/>
                  <a:gdLst/>
                  <a:ahLst/>
                  <a:cxnLst/>
                  <a:rect l="l" t="t" r="r" b="b"/>
                  <a:pathLst>
                    <a:path w="11522" h="8771" extrusionOk="0">
                      <a:moveTo>
                        <a:pt x="11522" y="1"/>
                      </a:moveTo>
                      <a:lnTo>
                        <a:pt x="1101" y="1032"/>
                      </a:lnTo>
                      <a:lnTo>
                        <a:pt x="1" y="8771"/>
                      </a:lnTo>
                      <a:cubicBezTo>
                        <a:pt x="3852" y="8702"/>
                        <a:pt x="7704" y="8358"/>
                        <a:pt x="11522" y="7739"/>
                      </a:cubicBezTo>
                      <a:lnTo>
                        <a:pt x="115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51"/>
                <p:cNvSpPr/>
                <p:nvPr/>
              </p:nvSpPr>
              <p:spPr>
                <a:xfrm>
                  <a:off x="2123050" y="4188025"/>
                  <a:ext cx="257125" cy="133300"/>
                </a:xfrm>
                <a:custGeom>
                  <a:avLst/>
                  <a:gdLst/>
                  <a:ahLst/>
                  <a:cxnLst/>
                  <a:rect l="l" t="t" r="r" b="b"/>
                  <a:pathLst>
                    <a:path w="10285" h="5332" fill="none" extrusionOk="0">
                      <a:moveTo>
                        <a:pt x="10284" y="276"/>
                      </a:moveTo>
                      <a:cubicBezTo>
                        <a:pt x="10215" y="3096"/>
                        <a:pt x="7877" y="5331"/>
                        <a:pt x="5057" y="5262"/>
                      </a:cubicBezTo>
                      <a:lnTo>
                        <a:pt x="5057" y="5262"/>
                      </a:lnTo>
                      <a:cubicBezTo>
                        <a:pt x="2236" y="5194"/>
                        <a:pt x="1" y="2821"/>
                        <a:pt x="70" y="1"/>
                      </a:cubicBezTo>
                    </a:path>
                  </a:pathLst>
                </a:custGeom>
                <a:noFill/>
                <a:ln w="77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51"/>
                <p:cNvSpPr/>
                <p:nvPr/>
              </p:nvSpPr>
              <p:spPr>
                <a:xfrm>
                  <a:off x="2206300" y="4056425"/>
                  <a:ext cx="132600" cy="55125"/>
                </a:xfrm>
                <a:custGeom>
                  <a:avLst/>
                  <a:gdLst/>
                  <a:ahLst/>
                  <a:cxnLst/>
                  <a:rect l="l" t="t" r="r" b="b"/>
                  <a:pathLst>
                    <a:path w="5304" h="2205" extrusionOk="0">
                      <a:moveTo>
                        <a:pt x="2930" y="1"/>
                      </a:moveTo>
                      <a:cubicBezTo>
                        <a:pt x="2724" y="1"/>
                        <a:pt x="2535" y="14"/>
                        <a:pt x="2380" y="37"/>
                      </a:cubicBezTo>
                      <a:cubicBezTo>
                        <a:pt x="1698" y="139"/>
                        <a:pt x="0" y="2204"/>
                        <a:pt x="1349" y="2204"/>
                      </a:cubicBezTo>
                      <a:cubicBezTo>
                        <a:pt x="1360" y="2204"/>
                        <a:pt x="1371" y="2204"/>
                        <a:pt x="1383" y="2204"/>
                      </a:cubicBezTo>
                      <a:cubicBezTo>
                        <a:pt x="1692" y="2204"/>
                        <a:pt x="1898" y="1825"/>
                        <a:pt x="2208" y="1722"/>
                      </a:cubicBezTo>
                      <a:cubicBezTo>
                        <a:pt x="2311" y="1714"/>
                        <a:pt x="2414" y="1709"/>
                        <a:pt x="2517" y="1709"/>
                      </a:cubicBezTo>
                      <a:cubicBezTo>
                        <a:pt x="2825" y="1709"/>
                        <a:pt x="3128" y="1748"/>
                        <a:pt x="3412" y="1825"/>
                      </a:cubicBezTo>
                      <a:cubicBezTo>
                        <a:pt x="3682" y="1864"/>
                        <a:pt x="3997" y="1935"/>
                        <a:pt x="4293" y="1935"/>
                      </a:cubicBezTo>
                      <a:cubicBezTo>
                        <a:pt x="4524" y="1935"/>
                        <a:pt x="4744" y="1892"/>
                        <a:pt x="4925" y="1757"/>
                      </a:cubicBezTo>
                      <a:cubicBezTo>
                        <a:pt x="5303" y="1447"/>
                        <a:pt x="5303" y="862"/>
                        <a:pt x="4925" y="553"/>
                      </a:cubicBezTo>
                      <a:cubicBezTo>
                        <a:pt x="4552" y="153"/>
                        <a:pt x="3641" y="1"/>
                        <a:pt x="293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51"/>
                <p:cNvSpPr/>
                <p:nvPr/>
              </p:nvSpPr>
              <p:spPr>
                <a:xfrm>
                  <a:off x="2167775" y="3906000"/>
                  <a:ext cx="93725" cy="92900"/>
                </a:xfrm>
                <a:custGeom>
                  <a:avLst/>
                  <a:gdLst/>
                  <a:ahLst/>
                  <a:cxnLst/>
                  <a:rect l="l" t="t" r="r" b="b"/>
                  <a:pathLst>
                    <a:path w="3749" h="3716" extrusionOk="0">
                      <a:moveTo>
                        <a:pt x="1857" y="1"/>
                      </a:moveTo>
                      <a:cubicBezTo>
                        <a:pt x="826" y="1"/>
                        <a:pt x="0" y="826"/>
                        <a:pt x="0" y="1858"/>
                      </a:cubicBezTo>
                      <a:cubicBezTo>
                        <a:pt x="0" y="2890"/>
                        <a:pt x="826" y="3715"/>
                        <a:pt x="1857" y="3715"/>
                      </a:cubicBezTo>
                      <a:cubicBezTo>
                        <a:pt x="2889" y="3715"/>
                        <a:pt x="3749" y="2890"/>
                        <a:pt x="3749" y="1858"/>
                      </a:cubicBezTo>
                      <a:cubicBezTo>
                        <a:pt x="3749" y="826"/>
                        <a:pt x="2889" y="1"/>
                        <a:pt x="18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51"/>
                <p:cNvSpPr/>
                <p:nvPr/>
              </p:nvSpPr>
              <p:spPr>
                <a:xfrm>
                  <a:off x="2170350" y="3911175"/>
                  <a:ext cx="80850" cy="79125"/>
                </a:xfrm>
                <a:custGeom>
                  <a:avLst/>
                  <a:gdLst/>
                  <a:ahLst/>
                  <a:cxnLst/>
                  <a:rect l="l" t="t" r="r" b="b"/>
                  <a:pathLst>
                    <a:path w="3234" h="3165" fill="none" extrusionOk="0">
                      <a:moveTo>
                        <a:pt x="1754" y="69"/>
                      </a:moveTo>
                      <a:cubicBezTo>
                        <a:pt x="1445" y="0"/>
                        <a:pt x="1135" y="69"/>
                        <a:pt x="895" y="241"/>
                      </a:cubicBezTo>
                      <a:cubicBezTo>
                        <a:pt x="69" y="757"/>
                        <a:pt x="0" y="1926"/>
                        <a:pt x="688" y="2580"/>
                      </a:cubicBezTo>
                      <a:cubicBezTo>
                        <a:pt x="1376" y="3164"/>
                        <a:pt x="2752" y="3096"/>
                        <a:pt x="3096" y="2133"/>
                      </a:cubicBezTo>
                      <a:cubicBezTo>
                        <a:pt x="3233" y="1582"/>
                        <a:pt x="2993" y="998"/>
                        <a:pt x="2477" y="757"/>
                      </a:cubicBezTo>
                      <a:cubicBezTo>
                        <a:pt x="2133" y="551"/>
                        <a:pt x="1720" y="551"/>
                        <a:pt x="1411" y="757"/>
                      </a:cubicBezTo>
                      <a:cubicBezTo>
                        <a:pt x="791" y="1170"/>
                        <a:pt x="1101" y="2133"/>
                        <a:pt x="1823" y="2133"/>
                      </a:cubicBezTo>
                      <a:cubicBezTo>
                        <a:pt x="2064" y="2133"/>
                        <a:pt x="2270" y="2029"/>
                        <a:pt x="2373" y="1823"/>
                      </a:cubicBezTo>
                      <a:cubicBezTo>
                        <a:pt x="2545" y="1342"/>
                        <a:pt x="1789" y="1135"/>
                        <a:pt x="1514" y="1445"/>
                      </a:cubicBezTo>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51"/>
                <p:cNvSpPr/>
                <p:nvPr/>
              </p:nvSpPr>
              <p:spPr>
                <a:xfrm>
                  <a:off x="2154875" y="3870100"/>
                  <a:ext cx="87725" cy="59475"/>
                </a:xfrm>
                <a:custGeom>
                  <a:avLst/>
                  <a:gdLst/>
                  <a:ahLst/>
                  <a:cxnLst/>
                  <a:rect l="l" t="t" r="r" b="b"/>
                  <a:pathLst>
                    <a:path w="3509" h="2379" extrusionOk="0">
                      <a:moveTo>
                        <a:pt x="2924" y="0"/>
                      </a:moveTo>
                      <a:cubicBezTo>
                        <a:pt x="2749" y="0"/>
                        <a:pt x="2571" y="70"/>
                        <a:pt x="2442" y="199"/>
                      </a:cubicBezTo>
                      <a:cubicBezTo>
                        <a:pt x="1926" y="715"/>
                        <a:pt x="1239" y="1059"/>
                        <a:pt x="516" y="1196"/>
                      </a:cubicBezTo>
                      <a:cubicBezTo>
                        <a:pt x="241" y="1265"/>
                        <a:pt x="0" y="1506"/>
                        <a:pt x="0" y="1815"/>
                      </a:cubicBezTo>
                      <a:cubicBezTo>
                        <a:pt x="0" y="1987"/>
                        <a:pt x="69" y="2125"/>
                        <a:pt x="172" y="2262"/>
                      </a:cubicBezTo>
                      <a:cubicBezTo>
                        <a:pt x="276" y="2340"/>
                        <a:pt x="398" y="2378"/>
                        <a:pt x="540" y="2378"/>
                      </a:cubicBezTo>
                      <a:cubicBezTo>
                        <a:pt x="587" y="2378"/>
                        <a:pt x="637" y="2374"/>
                        <a:pt x="688" y="2366"/>
                      </a:cubicBezTo>
                      <a:cubicBezTo>
                        <a:pt x="1273" y="2297"/>
                        <a:pt x="1823" y="2090"/>
                        <a:pt x="2339" y="1781"/>
                      </a:cubicBezTo>
                      <a:cubicBezTo>
                        <a:pt x="2683" y="1609"/>
                        <a:pt x="2958" y="1368"/>
                        <a:pt x="3233" y="1127"/>
                      </a:cubicBezTo>
                      <a:cubicBezTo>
                        <a:pt x="3405" y="990"/>
                        <a:pt x="3508" y="784"/>
                        <a:pt x="3508" y="577"/>
                      </a:cubicBezTo>
                      <a:cubicBezTo>
                        <a:pt x="3508" y="440"/>
                        <a:pt x="3474" y="268"/>
                        <a:pt x="3336" y="164"/>
                      </a:cubicBezTo>
                      <a:cubicBezTo>
                        <a:pt x="3225" y="53"/>
                        <a:pt x="3076" y="0"/>
                        <a:pt x="29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51"/>
                <p:cNvSpPr/>
                <p:nvPr/>
              </p:nvSpPr>
              <p:spPr>
                <a:xfrm>
                  <a:off x="2311350" y="3906000"/>
                  <a:ext cx="93750" cy="92900"/>
                </a:xfrm>
                <a:custGeom>
                  <a:avLst/>
                  <a:gdLst/>
                  <a:ahLst/>
                  <a:cxnLst/>
                  <a:rect l="l" t="t" r="r" b="b"/>
                  <a:pathLst>
                    <a:path w="3750" h="3716" extrusionOk="0">
                      <a:moveTo>
                        <a:pt x="1858" y="1"/>
                      </a:moveTo>
                      <a:cubicBezTo>
                        <a:pt x="826" y="1"/>
                        <a:pt x="1" y="826"/>
                        <a:pt x="1" y="1858"/>
                      </a:cubicBezTo>
                      <a:cubicBezTo>
                        <a:pt x="1" y="2890"/>
                        <a:pt x="826" y="3715"/>
                        <a:pt x="1858" y="3715"/>
                      </a:cubicBezTo>
                      <a:cubicBezTo>
                        <a:pt x="2890" y="3715"/>
                        <a:pt x="3749" y="2890"/>
                        <a:pt x="3749" y="1858"/>
                      </a:cubicBezTo>
                      <a:cubicBezTo>
                        <a:pt x="3749" y="826"/>
                        <a:pt x="2890" y="1"/>
                        <a:pt x="18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51"/>
                <p:cNvSpPr/>
                <p:nvPr/>
              </p:nvSpPr>
              <p:spPr>
                <a:xfrm>
                  <a:off x="2320825" y="3911175"/>
                  <a:ext cx="81700" cy="79125"/>
                </a:xfrm>
                <a:custGeom>
                  <a:avLst/>
                  <a:gdLst/>
                  <a:ahLst/>
                  <a:cxnLst/>
                  <a:rect l="l" t="t" r="r" b="b"/>
                  <a:pathLst>
                    <a:path w="3268" h="3165" fill="none" extrusionOk="0">
                      <a:moveTo>
                        <a:pt x="1513" y="69"/>
                      </a:moveTo>
                      <a:cubicBezTo>
                        <a:pt x="1823" y="0"/>
                        <a:pt x="2132" y="69"/>
                        <a:pt x="2373" y="241"/>
                      </a:cubicBezTo>
                      <a:cubicBezTo>
                        <a:pt x="3164" y="757"/>
                        <a:pt x="3267" y="1926"/>
                        <a:pt x="2545" y="2580"/>
                      </a:cubicBezTo>
                      <a:cubicBezTo>
                        <a:pt x="1892" y="3164"/>
                        <a:pt x="482" y="3096"/>
                        <a:pt x="172" y="2133"/>
                      </a:cubicBezTo>
                      <a:cubicBezTo>
                        <a:pt x="0" y="1582"/>
                        <a:pt x="275" y="998"/>
                        <a:pt x="791" y="757"/>
                      </a:cubicBezTo>
                      <a:cubicBezTo>
                        <a:pt x="1101" y="551"/>
                        <a:pt x="1513" y="551"/>
                        <a:pt x="1857" y="757"/>
                      </a:cubicBezTo>
                      <a:cubicBezTo>
                        <a:pt x="2442" y="1170"/>
                        <a:pt x="2167" y="2133"/>
                        <a:pt x="1410" y="2133"/>
                      </a:cubicBezTo>
                      <a:cubicBezTo>
                        <a:pt x="1204" y="2133"/>
                        <a:pt x="997" y="2029"/>
                        <a:pt x="894" y="1823"/>
                      </a:cubicBezTo>
                      <a:cubicBezTo>
                        <a:pt x="722" y="1342"/>
                        <a:pt x="1479" y="1135"/>
                        <a:pt x="1754" y="1445"/>
                      </a:cubicBezTo>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51"/>
                <p:cNvSpPr/>
                <p:nvPr/>
              </p:nvSpPr>
              <p:spPr>
                <a:xfrm>
                  <a:off x="2329400" y="3870100"/>
                  <a:ext cx="88600" cy="59475"/>
                </a:xfrm>
                <a:custGeom>
                  <a:avLst/>
                  <a:gdLst/>
                  <a:ahLst/>
                  <a:cxnLst/>
                  <a:rect l="l" t="t" r="r" b="b"/>
                  <a:pathLst>
                    <a:path w="3544" h="2379" extrusionOk="0">
                      <a:moveTo>
                        <a:pt x="614" y="0"/>
                      </a:moveTo>
                      <a:cubicBezTo>
                        <a:pt x="458" y="0"/>
                        <a:pt x="301" y="53"/>
                        <a:pt x="173" y="164"/>
                      </a:cubicBezTo>
                      <a:cubicBezTo>
                        <a:pt x="70" y="268"/>
                        <a:pt x="1" y="440"/>
                        <a:pt x="35" y="577"/>
                      </a:cubicBezTo>
                      <a:cubicBezTo>
                        <a:pt x="35" y="784"/>
                        <a:pt x="104" y="990"/>
                        <a:pt x="276" y="1127"/>
                      </a:cubicBezTo>
                      <a:cubicBezTo>
                        <a:pt x="551" y="1368"/>
                        <a:pt x="861" y="1609"/>
                        <a:pt x="1205" y="1781"/>
                      </a:cubicBezTo>
                      <a:cubicBezTo>
                        <a:pt x="1721" y="2090"/>
                        <a:pt x="2271" y="2297"/>
                        <a:pt x="2855" y="2366"/>
                      </a:cubicBezTo>
                      <a:cubicBezTo>
                        <a:pt x="2907" y="2374"/>
                        <a:pt x="2956" y="2378"/>
                        <a:pt x="3004" y="2378"/>
                      </a:cubicBezTo>
                      <a:cubicBezTo>
                        <a:pt x="3146" y="2378"/>
                        <a:pt x="3268" y="2340"/>
                        <a:pt x="3371" y="2262"/>
                      </a:cubicBezTo>
                      <a:cubicBezTo>
                        <a:pt x="3475" y="2125"/>
                        <a:pt x="3543" y="1987"/>
                        <a:pt x="3543" y="1815"/>
                      </a:cubicBezTo>
                      <a:cubicBezTo>
                        <a:pt x="3543" y="1506"/>
                        <a:pt x="3303" y="1231"/>
                        <a:pt x="2993" y="1196"/>
                      </a:cubicBezTo>
                      <a:cubicBezTo>
                        <a:pt x="2271" y="1059"/>
                        <a:pt x="1617" y="715"/>
                        <a:pt x="1101" y="199"/>
                      </a:cubicBezTo>
                      <a:cubicBezTo>
                        <a:pt x="973" y="70"/>
                        <a:pt x="794" y="0"/>
                        <a:pt x="6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51"/>
                <p:cNvSpPr/>
                <p:nvPr/>
              </p:nvSpPr>
              <p:spPr>
                <a:xfrm>
                  <a:off x="2138525" y="4469175"/>
                  <a:ext cx="220150" cy="57625"/>
                </a:xfrm>
                <a:custGeom>
                  <a:avLst/>
                  <a:gdLst/>
                  <a:ahLst/>
                  <a:cxnLst/>
                  <a:rect l="l" t="t" r="r" b="b"/>
                  <a:pathLst>
                    <a:path w="8806" h="2305" fill="none" extrusionOk="0">
                      <a:moveTo>
                        <a:pt x="1" y="2305"/>
                      </a:moveTo>
                      <a:cubicBezTo>
                        <a:pt x="1" y="2305"/>
                        <a:pt x="4025" y="1"/>
                        <a:pt x="8805" y="413"/>
                      </a:cubicBezTo>
                    </a:path>
                  </a:pathLst>
                </a:custGeom>
                <a:noFill/>
                <a:ln w="77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4" name="Google Shape;1274;p51"/>
              <p:cNvSpPr/>
              <p:nvPr/>
            </p:nvSpPr>
            <p:spPr>
              <a:xfrm>
                <a:off x="3363476" y="3807803"/>
                <a:ext cx="349450" cy="67675"/>
              </a:xfrm>
              <a:custGeom>
                <a:avLst/>
                <a:gdLst/>
                <a:ahLst/>
                <a:cxnLst/>
                <a:rect l="l" t="t" r="r" b="b"/>
                <a:pathLst>
                  <a:path w="13978" h="2707" extrusionOk="0">
                    <a:moveTo>
                      <a:pt x="49" y="755"/>
                    </a:moveTo>
                    <a:cubicBezTo>
                      <a:pt x="17" y="870"/>
                      <a:pt x="-129" y="1013"/>
                      <a:pt x="311" y="1231"/>
                    </a:cubicBezTo>
                    <a:cubicBezTo>
                      <a:pt x="752" y="1449"/>
                      <a:pt x="1986" y="1854"/>
                      <a:pt x="2692" y="2064"/>
                    </a:cubicBezTo>
                    <a:cubicBezTo>
                      <a:pt x="3399" y="2274"/>
                      <a:pt x="3883" y="2386"/>
                      <a:pt x="4550" y="2493"/>
                    </a:cubicBezTo>
                    <a:cubicBezTo>
                      <a:pt x="5217" y="2600"/>
                      <a:pt x="5903" y="2707"/>
                      <a:pt x="6693" y="2707"/>
                    </a:cubicBezTo>
                    <a:cubicBezTo>
                      <a:pt x="7483" y="2707"/>
                      <a:pt x="8420" y="2628"/>
                      <a:pt x="9289" y="2493"/>
                    </a:cubicBezTo>
                    <a:cubicBezTo>
                      <a:pt x="10158" y="2358"/>
                      <a:pt x="11194" y="2108"/>
                      <a:pt x="11908" y="1898"/>
                    </a:cubicBezTo>
                    <a:cubicBezTo>
                      <a:pt x="12622" y="1688"/>
                      <a:pt x="13234" y="1398"/>
                      <a:pt x="13575" y="1231"/>
                    </a:cubicBezTo>
                    <a:cubicBezTo>
                      <a:pt x="13916" y="1064"/>
                      <a:pt x="14032" y="1077"/>
                      <a:pt x="13956" y="898"/>
                    </a:cubicBezTo>
                    <a:cubicBezTo>
                      <a:pt x="13881" y="719"/>
                      <a:pt x="14094" y="306"/>
                      <a:pt x="13122" y="159"/>
                    </a:cubicBezTo>
                    <a:cubicBezTo>
                      <a:pt x="12150" y="12"/>
                      <a:pt x="9995" y="-27"/>
                      <a:pt x="8122" y="17"/>
                    </a:cubicBezTo>
                    <a:cubicBezTo>
                      <a:pt x="6249" y="61"/>
                      <a:pt x="3153" y="334"/>
                      <a:pt x="1883" y="421"/>
                    </a:cubicBezTo>
                    <a:cubicBezTo>
                      <a:pt x="613" y="508"/>
                      <a:pt x="808" y="484"/>
                      <a:pt x="502" y="540"/>
                    </a:cubicBezTo>
                    <a:cubicBezTo>
                      <a:pt x="196" y="596"/>
                      <a:pt x="81" y="640"/>
                      <a:pt x="49" y="755"/>
                    </a:cubicBezTo>
                    <a:close/>
                  </a:path>
                </a:pathLst>
              </a:custGeom>
              <a:solidFill>
                <a:schemeClr val="dk2"/>
              </a:solidFill>
              <a:ln>
                <a:noFill/>
              </a:ln>
            </p:spPr>
          </p:sp>
        </p:grpSp>
        <p:cxnSp>
          <p:nvCxnSpPr>
            <p:cNvPr id="1275" name="Google Shape;1275;p51"/>
            <p:cNvCxnSpPr>
              <a:stCxn id="1231" idx="3"/>
              <a:endCxn id="1237" idx="0"/>
            </p:cNvCxnSpPr>
            <p:nvPr/>
          </p:nvCxnSpPr>
          <p:spPr>
            <a:xfrm>
              <a:off x="2766067" y="1693831"/>
              <a:ext cx="756146" cy="1406753"/>
            </a:xfrm>
            <a:prstGeom prst="bentConnector2">
              <a:avLst/>
            </a:prstGeom>
            <a:noFill/>
            <a:ln w="19050" cap="flat" cmpd="sng">
              <a:solidFill>
                <a:schemeClr val="accent1"/>
              </a:solidFill>
              <a:prstDash val="solid"/>
              <a:round/>
              <a:headEnd type="none" w="med" len="med"/>
              <a:tailEnd type="none" w="med" len="med"/>
            </a:ln>
          </p:spPr>
        </p:cxnSp>
      </p:grpSp>
      <p:grpSp>
        <p:nvGrpSpPr>
          <p:cNvPr id="1276" name="Google Shape;1276;p51"/>
          <p:cNvGrpSpPr/>
          <p:nvPr/>
        </p:nvGrpSpPr>
        <p:grpSpPr>
          <a:xfrm>
            <a:off x="5395272" y="1605560"/>
            <a:ext cx="1154385" cy="2074513"/>
            <a:chOff x="5251339" y="1800690"/>
            <a:chExt cx="1154385" cy="2074513"/>
          </a:xfrm>
        </p:grpSpPr>
        <p:grpSp>
          <p:nvGrpSpPr>
            <p:cNvPr id="1277" name="Google Shape;1277;p51"/>
            <p:cNvGrpSpPr/>
            <p:nvPr/>
          </p:nvGrpSpPr>
          <p:grpSpPr>
            <a:xfrm>
              <a:off x="5251339" y="3057775"/>
              <a:ext cx="740709" cy="817428"/>
              <a:chOff x="5251339" y="3057775"/>
              <a:chExt cx="740709" cy="817428"/>
            </a:xfrm>
          </p:grpSpPr>
          <p:sp>
            <p:nvSpPr>
              <p:cNvPr id="1278" name="Google Shape;1278;p51"/>
              <p:cNvSpPr/>
              <p:nvPr/>
            </p:nvSpPr>
            <p:spPr>
              <a:xfrm>
                <a:off x="5251339" y="3134404"/>
                <a:ext cx="740709" cy="740168"/>
              </a:xfrm>
              <a:custGeom>
                <a:avLst/>
                <a:gdLst/>
                <a:ahLst/>
                <a:cxnLst/>
                <a:rect l="l" t="t" r="r" b="b"/>
                <a:pathLst>
                  <a:path w="46533" h="46499" extrusionOk="0">
                    <a:moveTo>
                      <a:pt x="23249" y="1"/>
                    </a:moveTo>
                    <a:cubicBezTo>
                      <a:pt x="10421" y="1"/>
                      <a:pt x="1" y="10387"/>
                      <a:pt x="1" y="23250"/>
                    </a:cubicBezTo>
                    <a:cubicBezTo>
                      <a:pt x="1" y="36078"/>
                      <a:pt x="10421" y="46499"/>
                      <a:pt x="23249" y="46499"/>
                    </a:cubicBezTo>
                    <a:cubicBezTo>
                      <a:pt x="36112" y="46499"/>
                      <a:pt x="46533" y="36078"/>
                      <a:pt x="46533" y="23250"/>
                    </a:cubicBezTo>
                    <a:cubicBezTo>
                      <a:pt x="46533" y="10387"/>
                      <a:pt x="36112" y="1"/>
                      <a:pt x="23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51"/>
              <p:cNvSpPr/>
              <p:nvPr/>
            </p:nvSpPr>
            <p:spPr>
              <a:xfrm>
                <a:off x="5408472" y="3363362"/>
                <a:ext cx="393078" cy="457262"/>
              </a:xfrm>
              <a:custGeom>
                <a:avLst/>
                <a:gdLst/>
                <a:ahLst/>
                <a:cxnLst/>
                <a:rect l="l" t="t" r="r" b="b"/>
                <a:pathLst>
                  <a:path w="24694" h="33594" extrusionOk="0">
                    <a:moveTo>
                      <a:pt x="9016" y="0"/>
                    </a:moveTo>
                    <a:cubicBezTo>
                      <a:pt x="6640" y="0"/>
                      <a:pt x="4462" y="1527"/>
                      <a:pt x="3680" y="3845"/>
                    </a:cubicBezTo>
                    <a:cubicBezTo>
                      <a:pt x="0" y="14850"/>
                      <a:pt x="275" y="23035"/>
                      <a:pt x="3027" y="33594"/>
                    </a:cubicBezTo>
                    <a:lnTo>
                      <a:pt x="24693" y="33594"/>
                    </a:lnTo>
                    <a:cubicBezTo>
                      <a:pt x="19431" y="26853"/>
                      <a:pt x="20050" y="16776"/>
                      <a:pt x="22355" y="9038"/>
                    </a:cubicBezTo>
                    <a:cubicBezTo>
                      <a:pt x="23283" y="6011"/>
                      <a:pt x="21461" y="2813"/>
                      <a:pt x="18400" y="1987"/>
                    </a:cubicBezTo>
                    <a:cubicBezTo>
                      <a:pt x="15648" y="1231"/>
                      <a:pt x="12863" y="612"/>
                      <a:pt x="10042" y="96"/>
                    </a:cubicBezTo>
                    <a:cubicBezTo>
                      <a:pt x="9699" y="31"/>
                      <a:pt x="9355" y="0"/>
                      <a:pt x="9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51"/>
              <p:cNvSpPr/>
              <p:nvPr/>
            </p:nvSpPr>
            <p:spPr>
              <a:xfrm>
                <a:off x="5556263" y="3265791"/>
                <a:ext cx="128123" cy="168730"/>
              </a:xfrm>
              <a:custGeom>
                <a:avLst/>
                <a:gdLst/>
                <a:ahLst/>
                <a:cxnLst/>
                <a:rect l="l" t="t" r="r" b="b"/>
                <a:pathLst>
                  <a:path w="8049" h="10600" extrusionOk="0">
                    <a:moveTo>
                      <a:pt x="1892" y="1"/>
                    </a:moveTo>
                    <a:lnTo>
                      <a:pt x="414" y="6742"/>
                    </a:lnTo>
                    <a:cubicBezTo>
                      <a:pt x="1" y="8461"/>
                      <a:pt x="1101" y="10147"/>
                      <a:pt x="2821" y="10525"/>
                    </a:cubicBezTo>
                    <a:cubicBezTo>
                      <a:pt x="3046" y="10575"/>
                      <a:pt x="3270" y="10599"/>
                      <a:pt x="3492" y="10599"/>
                    </a:cubicBezTo>
                    <a:cubicBezTo>
                      <a:pt x="4932" y="10599"/>
                      <a:pt x="6242" y="9578"/>
                      <a:pt x="6570" y="8117"/>
                    </a:cubicBezTo>
                    <a:lnTo>
                      <a:pt x="8048" y="1377"/>
                    </a:lnTo>
                    <a:lnTo>
                      <a:pt x="1892" y="1"/>
                    </a:lnTo>
                    <a:close/>
                  </a:path>
                </a:pathLst>
              </a:custGeom>
              <a:solidFill>
                <a:srgbClr val="FE9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51"/>
              <p:cNvSpPr/>
              <p:nvPr/>
            </p:nvSpPr>
            <p:spPr>
              <a:xfrm>
                <a:off x="5527801" y="3085680"/>
                <a:ext cx="256772" cy="297793"/>
              </a:xfrm>
              <a:custGeom>
                <a:avLst/>
                <a:gdLst/>
                <a:ahLst/>
                <a:cxnLst/>
                <a:rect l="l" t="t" r="r" b="b"/>
                <a:pathLst>
                  <a:path w="16131" h="18708" extrusionOk="0">
                    <a:moveTo>
                      <a:pt x="4299" y="1"/>
                    </a:moveTo>
                    <a:lnTo>
                      <a:pt x="998" y="10697"/>
                    </a:lnTo>
                    <a:cubicBezTo>
                      <a:pt x="0" y="13964"/>
                      <a:pt x="1823" y="17438"/>
                      <a:pt x="5090" y="18435"/>
                    </a:cubicBezTo>
                    <a:cubicBezTo>
                      <a:pt x="5695" y="18620"/>
                      <a:pt x="6306" y="18708"/>
                      <a:pt x="6908" y="18708"/>
                    </a:cubicBezTo>
                    <a:cubicBezTo>
                      <a:pt x="9558" y="18708"/>
                      <a:pt x="12016" y="16999"/>
                      <a:pt x="12829" y="14308"/>
                    </a:cubicBezTo>
                    <a:lnTo>
                      <a:pt x="16130" y="3647"/>
                    </a:lnTo>
                    <a:lnTo>
                      <a:pt x="42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51"/>
              <p:cNvSpPr/>
              <p:nvPr/>
            </p:nvSpPr>
            <p:spPr>
              <a:xfrm>
                <a:off x="5529441" y="3065257"/>
                <a:ext cx="244722" cy="165515"/>
              </a:xfrm>
              <a:custGeom>
                <a:avLst/>
                <a:gdLst/>
                <a:ahLst/>
                <a:cxnLst/>
                <a:rect l="l" t="t" r="r" b="b"/>
                <a:pathLst>
                  <a:path w="15374" h="10398" extrusionOk="0">
                    <a:moveTo>
                      <a:pt x="7223" y="0"/>
                    </a:moveTo>
                    <a:cubicBezTo>
                      <a:pt x="4749" y="0"/>
                      <a:pt x="2478" y="1605"/>
                      <a:pt x="1720" y="4104"/>
                    </a:cubicBezTo>
                    <a:lnTo>
                      <a:pt x="1" y="9779"/>
                    </a:lnTo>
                    <a:lnTo>
                      <a:pt x="2030" y="10398"/>
                    </a:lnTo>
                    <a:lnTo>
                      <a:pt x="3302" y="6236"/>
                    </a:lnTo>
                    <a:cubicBezTo>
                      <a:pt x="3527" y="5506"/>
                      <a:pt x="4212" y="5027"/>
                      <a:pt x="4942" y="5027"/>
                    </a:cubicBezTo>
                    <a:cubicBezTo>
                      <a:pt x="5106" y="5027"/>
                      <a:pt x="5271" y="5051"/>
                      <a:pt x="5435" y="5101"/>
                    </a:cubicBezTo>
                    <a:lnTo>
                      <a:pt x="13964" y="7715"/>
                    </a:lnTo>
                    <a:cubicBezTo>
                      <a:pt x="14074" y="7757"/>
                      <a:pt x="14185" y="7776"/>
                      <a:pt x="14294" y="7776"/>
                    </a:cubicBezTo>
                    <a:cubicBezTo>
                      <a:pt x="14730" y="7776"/>
                      <a:pt x="15126" y="7468"/>
                      <a:pt x="15236" y="7027"/>
                    </a:cubicBezTo>
                    <a:cubicBezTo>
                      <a:pt x="15374" y="6477"/>
                      <a:pt x="15030" y="5927"/>
                      <a:pt x="14514" y="5789"/>
                    </a:cubicBezTo>
                    <a:lnTo>
                      <a:pt x="10284" y="699"/>
                    </a:lnTo>
                    <a:lnTo>
                      <a:pt x="8908" y="252"/>
                    </a:lnTo>
                    <a:cubicBezTo>
                      <a:pt x="8346" y="82"/>
                      <a:pt x="7779" y="0"/>
                      <a:pt x="72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51"/>
              <p:cNvSpPr/>
              <p:nvPr/>
            </p:nvSpPr>
            <p:spPr>
              <a:xfrm>
                <a:off x="5501521" y="3175154"/>
                <a:ext cx="82137" cy="73700"/>
              </a:xfrm>
              <a:custGeom>
                <a:avLst/>
                <a:gdLst/>
                <a:ahLst/>
                <a:cxnLst/>
                <a:rect l="l" t="t" r="r" b="b"/>
                <a:pathLst>
                  <a:path w="5160" h="4630" extrusionOk="0">
                    <a:moveTo>
                      <a:pt x="2622" y="1"/>
                    </a:moveTo>
                    <a:cubicBezTo>
                      <a:pt x="1613" y="1"/>
                      <a:pt x="691" y="643"/>
                      <a:pt x="379" y="1637"/>
                    </a:cubicBezTo>
                    <a:cubicBezTo>
                      <a:pt x="1" y="2875"/>
                      <a:pt x="688" y="4147"/>
                      <a:pt x="1927" y="4526"/>
                    </a:cubicBezTo>
                    <a:cubicBezTo>
                      <a:pt x="2150" y="4596"/>
                      <a:pt x="2377" y="4629"/>
                      <a:pt x="2601" y="4629"/>
                    </a:cubicBezTo>
                    <a:cubicBezTo>
                      <a:pt x="3584" y="4629"/>
                      <a:pt x="4507" y="3986"/>
                      <a:pt x="4815" y="2978"/>
                    </a:cubicBezTo>
                    <a:cubicBezTo>
                      <a:pt x="5159" y="1774"/>
                      <a:pt x="4472" y="467"/>
                      <a:pt x="3268" y="89"/>
                    </a:cubicBezTo>
                    <a:cubicBezTo>
                      <a:pt x="3052" y="29"/>
                      <a:pt x="2835" y="1"/>
                      <a:pt x="26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51"/>
              <p:cNvSpPr/>
              <p:nvPr/>
            </p:nvSpPr>
            <p:spPr>
              <a:xfrm>
                <a:off x="5514179" y="3186787"/>
                <a:ext cx="38888" cy="48741"/>
              </a:xfrm>
              <a:custGeom>
                <a:avLst/>
                <a:gdLst/>
                <a:ahLst/>
                <a:cxnLst/>
                <a:rect l="l" t="t" r="r" b="b"/>
                <a:pathLst>
                  <a:path w="2443" h="3062" fill="none" extrusionOk="0">
                    <a:moveTo>
                      <a:pt x="1652" y="3062"/>
                    </a:moveTo>
                    <a:cubicBezTo>
                      <a:pt x="1" y="2477"/>
                      <a:pt x="757" y="1"/>
                      <a:pt x="2443" y="448"/>
                    </a:cubicBez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51"/>
              <p:cNvSpPr/>
              <p:nvPr/>
            </p:nvSpPr>
            <p:spPr>
              <a:xfrm>
                <a:off x="5611020" y="3072531"/>
                <a:ext cx="239788" cy="119337"/>
              </a:xfrm>
              <a:custGeom>
                <a:avLst/>
                <a:gdLst/>
                <a:ahLst/>
                <a:cxnLst/>
                <a:rect l="l" t="t" r="r" b="b"/>
                <a:pathLst>
                  <a:path w="15064" h="7497" extrusionOk="0">
                    <a:moveTo>
                      <a:pt x="3836" y="0"/>
                    </a:moveTo>
                    <a:cubicBezTo>
                      <a:pt x="2429" y="0"/>
                      <a:pt x="1110" y="906"/>
                      <a:pt x="688" y="2340"/>
                    </a:cubicBezTo>
                    <a:lnTo>
                      <a:pt x="0" y="4610"/>
                    </a:lnTo>
                    <a:lnTo>
                      <a:pt x="8839" y="7293"/>
                    </a:lnTo>
                    <a:cubicBezTo>
                      <a:pt x="9297" y="7431"/>
                      <a:pt x="9761" y="7497"/>
                      <a:pt x="10218" y="7497"/>
                    </a:cubicBezTo>
                    <a:cubicBezTo>
                      <a:pt x="12266" y="7497"/>
                      <a:pt x="14176" y="6175"/>
                      <a:pt x="14823" y="4094"/>
                    </a:cubicBezTo>
                    <a:lnTo>
                      <a:pt x="15064" y="3269"/>
                    </a:lnTo>
                    <a:lnTo>
                      <a:pt x="4780" y="139"/>
                    </a:lnTo>
                    <a:cubicBezTo>
                      <a:pt x="4467" y="45"/>
                      <a:pt x="4150" y="0"/>
                      <a:pt x="38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51"/>
              <p:cNvSpPr/>
              <p:nvPr/>
            </p:nvSpPr>
            <p:spPr>
              <a:xfrm>
                <a:off x="5646597" y="3057775"/>
                <a:ext cx="185603" cy="77202"/>
              </a:xfrm>
              <a:custGeom>
                <a:avLst/>
                <a:gdLst/>
                <a:ahLst/>
                <a:cxnLst/>
                <a:rect l="l" t="t" r="r" b="b"/>
                <a:pathLst>
                  <a:path w="11660" h="4850" extrusionOk="0">
                    <a:moveTo>
                      <a:pt x="11453" y="0"/>
                    </a:moveTo>
                    <a:lnTo>
                      <a:pt x="2167" y="757"/>
                    </a:lnTo>
                    <a:cubicBezTo>
                      <a:pt x="929" y="860"/>
                      <a:pt x="0" y="1995"/>
                      <a:pt x="104" y="3233"/>
                    </a:cubicBezTo>
                    <a:lnTo>
                      <a:pt x="241" y="4849"/>
                    </a:lnTo>
                    <a:lnTo>
                      <a:pt x="8495" y="4161"/>
                    </a:lnTo>
                    <a:cubicBezTo>
                      <a:pt x="10318" y="4024"/>
                      <a:pt x="11659" y="2407"/>
                      <a:pt x="11522" y="585"/>
                    </a:cubicBezTo>
                    <a:lnTo>
                      <a:pt x="114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51"/>
              <p:cNvSpPr/>
              <p:nvPr/>
            </p:nvSpPr>
            <p:spPr>
              <a:xfrm>
                <a:off x="5628530" y="3222860"/>
                <a:ext cx="16984" cy="15663"/>
              </a:xfrm>
              <a:custGeom>
                <a:avLst/>
                <a:gdLst/>
                <a:ahLst/>
                <a:cxnLst/>
                <a:rect l="l" t="t" r="r" b="b"/>
                <a:pathLst>
                  <a:path w="1067" h="984" extrusionOk="0">
                    <a:moveTo>
                      <a:pt x="510" y="0"/>
                    </a:moveTo>
                    <a:cubicBezTo>
                      <a:pt x="301" y="0"/>
                      <a:pt x="93" y="160"/>
                      <a:pt x="35" y="394"/>
                    </a:cubicBezTo>
                    <a:cubicBezTo>
                      <a:pt x="1" y="634"/>
                      <a:pt x="172" y="910"/>
                      <a:pt x="413" y="978"/>
                    </a:cubicBezTo>
                    <a:cubicBezTo>
                      <a:pt x="441" y="982"/>
                      <a:pt x="468" y="984"/>
                      <a:pt x="495" y="984"/>
                    </a:cubicBezTo>
                    <a:cubicBezTo>
                      <a:pt x="735" y="984"/>
                      <a:pt x="936" y="847"/>
                      <a:pt x="998" y="600"/>
                    </a:cubicBezTo>
                    <a:cubicBezTo>
                      <a:pt x="1067" y="325"/>
                      <a:pt x="895" y="84"/>
                      <a:pt x="620" y="15"/>
                    </a:cubicBezTo>
                    <a:cubicBezTo>
                      <a:pt x="584" y="5"/>
                      <a:pt x="547" y="0"/>
                      <a:pt x="5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51"/>
              <p:cNvSpPr/>
              <p:nvPr/>
            </p:nvSpPr>
            <p:spPr>
              <a:xfrm>
                <a:off x="5695322" y="3249125"/>
                <a:ext cx="16984" cy="15297"/>
              </a:xfrm>
              <a:custGeom>
                <a:avLst/>
                <a:gdLst/>
                <a:ahLst/>
                <a:cxnLst/>
                <a:rect l="l" t="t" r="r" b="b"/>
                <a:pathLst>
                  <a:path w="1067" h="961" extrusionOk="0">
                    <a:moveTo>
                      <a:pt x="509" y="1"/>
                    </a:moveTo>
                    <a:cubicBezTo>
                      <a:pt x="300" y="1"/>
                      <a:pt x="93" y="156"/>
                      <a:pt x="35" y="360"/>
                    </a:cubicBezTo>
                    <a:cubicBezTo>
                      <a:pt x="0" y="635"/>
                      <a:pt x="138" y="910"/>
                      <a:pt x="413" y="945"/>
                    </a:cubicBezTo>
                    <a:cubicBezTo>
                      <a:pt x="455" y="955"/>
                      <a:pt x="495" y="960"/>
                      <a:pt x="535" y="960"/>
                    </a:cubicBezTo>
                    <a:cubicBezTo>
                      <a:pt x="757" y="960"/>
                      <a:pt x="939" y="805"/>
                      <a:pt x="998" y="601"/>
                    </a:cubicBezTo>
                    <a:cubicBezTo>
                      <a:pt x="1066" y="326"/>
                      <a:pt x="895" y="51"/>
                      <a:pt x="619" y="16"/>
                    </a:cubicBezTo>
                    <a:cubicBezTo>
                      <a:pt x="583" y="6"/>
                      <a:pt x="546" y="1"/>
                      <a:pt x="5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51"/>
              <p:cNvSpPr/>
              <p:nvPr/>
            </p:nvSpPr>
            <p:spPr>
              <a:xfrm>
                <a:off x="5602250" y="3200082"/>
                <a:ext cx="59692" cy="26121"/>
              </a:xfrm>
              <a:custGeom>
                <a:avLst/>
                <a:gdLst/>
                <a:ahLst/>
                <a:cxnLst/>
                <a:rect l="l" t="t" r="r" b="b"/>
                <a:pathLst>
                  <a:path w="3750" h="1641" extrusionOk="0">
                    <a:moveTo>
                      <a:pt x="3111" y="1"/>
                    </a:moveTo>
                    <a:cubicBezTo>
                      <a:pt x="3014" y="1"/>
                      <a:pt x="2915" y="23"/>
                      <a:pt x="2821" y="71"/>
                    </a:cubicBezTo>
                    <a:cubicBezTo>
                      <a:pt x="2312" y="312"/>
                      <a:pt x="1761" y="448"/>
                      <a:pt x="1218" y="448"/>
                    </a:cubicBezTo>
                    <a:cubicBezTo>
                      <a:pt x="1063" y="448"/>
                      <a:pt x="910" y="437"/>
                      <a:pt x="757" y="415"/>
                    </a:cubicBezTo>
                    <a:cubicBezTo>
                      <a:pt x="735" y="412"/>
                      <a:pt x="713" y="411"/>
                      <a:pt x="692" y="411"/>
                    </a:cubicBezTo>
                    <a:cubicBezTo>
                      <a:pt x="375" y="411"/>
                      <a:pt x="100" y="641"/>
                      <a:pt x="35" y="930"/>
                    </a:cubicBezTo>
                    <a:cubicBezTo>
                      <a:pt x="1" y="1102"/>
                      <a:pt x="35" y="1240"/>
                      <a:pt x="138" y="1378"/>
                    </a:cubicBezTo>
                    <a:cubicBezTo>
                      <a:pt x="276" y="1515"/>
                      <a:pt x="482" y="1618"/>
                      <a:pt x="689" y="1618"/>
                    </a:cubicBezTo>
                    <a:cubicBezTo>
                      <a:pt x="831" y="1633"/>
                      <a:pt x="979" y="1641"/>
                      <a:pt x="1129" y="1641"/>
                    </a:cubicBezTo>
                    <a:cubicBezTo>
                      <a:pt x="1340" y="1641"/>
                      <a:pt x="1553" y="1624"/>
                      <a:pt x="1755" y="1584"/>
                    </a:cubicBezTo>
                    <a:cubicBezTo>
                      <a:pt x="2339" y="1515"/>
                      <a:pt x="2890" y="1343"/>
                      <a:pt x="3406" y="1068"/>
                    </a:cubicBezTo>
                    <a:cubicBezTo>
                      <a:pt x="3577" y="999"/>
                      <a:pt x="3681" y="827"/>
                      <a:pt x="3715" y="655"/>
                    </a:cubicBezTo>
                    <a:cubicBezTo>
                      <a:pt x="3749" y="518"/>
                      <a:pt x="3715" y="346"/>
                      <a:pt x="3612" y="243"/>
                    </a:cubicBezTo>
                    <a:cubicBezTo>
                      <a:pt x="3476" y="85"/>
                      <a:pt x="3296" y="1"/>
                      <a:pt x="31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51"/>
              <p:cNvSpPr/>
              <p:nvPr/>
            </p:nvSpPr>
            <p:spPr>
              <a:xfrm>
                <a:off x="5694223" y="3208996"/>
                <a:ext cx="54758" cy="43488"/>
              </a:xfrm>
              <a:custGeom>
                <a:avLst/>
                <a:gdLst/>
                <a:ahLst/>
                <a:cxnLst/>
                <a:rect l="l" t="t" r="r" b="b"/>
                <a:pathLst>
                  <a:path w="3440" h="2732" extrusionOk="0">
                    <a:moveTo>
                      <a:pt x="637" y="0"/>
                    </a:moveTo>
                    <a:cubicBezTo>
                      <a:pt x="549" y="0"/>
                      <a:pt x="461" y="20"/>
                      <a:pt x="379" y="61"/>
                    </a:cubicBezTo>
                    <a:cubicBezTo>
                      <a:pt x="241" y="130"/>
                      <a:pt x="104" y="267"/>
                      <a:pt x="69" y="439"/>
                    </a:cubicBezTo>
                    <a:cubicBezTo>
                      <a:pt x="1" y="577"/>
                      <a:pt x="35" y="749"/>
                      <a:pt x="104" y="886"/>
                    </a:cubicBezTo>
                    <a:cubicBezTo>
                      <a:pt x="585" y="1746"/>
                      <a:pt x="1376" y="2365"/>
                      <a:pt x="2305" y="2675"/>
                    </a:cubicBezTo>
                    <a:cubicBezTo>
                      <a:pt x="2385" y="2715"/>
                      <a:pt x="2466" y="2732"/>
                      <a:pt x="2553" y="2732"/>
                    </a:cubicBezTo>
                    <a:cubicBezTo>
                      <a:pt x="2615" y="2732"/>
                      <a:pt x="2681" y="2723"/>
                      <a:pt x="2752" y="2709"/>
                    </a:cubicBezTo>
                    <a:cubicBezTo>
                      <a:pt x="2958" y="2709"/>
                      <a:pt x="3165" y="2606"/>
                      <a:pt x="3302" y="2434"/>
                    </a:cubicBezTo>
                    <a:cubicBezTo>
                      <a:pt x="3405" y="2296"/>
                      <a:pt x="3440" y="2124"/>
                      <a:pt x="3371" y="1953"/>
                    </a:cubicBezTo>
                    <a:cubicBezTo>
                      <a:pt x="3302" y="1781"/>
                      <a:pt x="3130" y="1643"/>
                      <a:pt x="2958" y="1609"/>
                    </a:cubicBezTo>
                    <a:cubicBezTo>
                      <a:pt x="2202" y="1402"/>
                      <a:pt x="1583" y="955"/>
                      <a:pt x="1170" y="302"/>
                    </a:cubicBezTo>
                    <a:cubicBezTo>
                      <a:pt x="1049" y="109"/>
                      <a:pt x="844" y="0"/>
                      <a:pt x="6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51"/>
              <p:cNvSpPr/>
              <p:nvPr/>
            </p:nvSpPr>
            <p:spPr>
              <a:xfrm>
                <a:off x="5654253" y="3236789"/>
                <a:ext cx="19181" cy="67349"/>
              </a:xfrm>
              <a:custGeom>
                <a:avLst/>
                <a:gdLst/>
                <a:ahLst/>
                <a:cxnLst/>
                <a:rect l="l" t="t" r="r" b="b"/>
                <a:pathLst>
                  <a:path w="1205" h="4231" fill="none" extrusionOk="0">
                    <a:moveTo>
                      <a:pt x="1205" y="0"/>
                    </a:moveTo>
                    <a:lnTo>
                      <a:pt x="1205" y="3955"/>
                    </a:lnTo>
                    <a:lnTo>
                      <a:pt x="1" y="4230"/>
                    </a:ln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51"/>
              <p:cNvSpPr/>
              <p:nvPr/>
            </p:nvSpPr>
            <p:spPr>
              <a:xfrm>
                <a:off x="5541491" y="3665984"/>
                <a:ext cx="125370" cy="43806"/>
              </a:xfrm>
              <a:custGeom>
                <a:avLst/>
                <a:gdLst/>
                <a:ahLst/>
                <a:cxnLst/>
                <a:rect l="l" t="t" r="r" b="b"/>
                <a:pathLst>
                  <a:path w="7876" h="2752" fill="none" extrusionOk="0">
                    <a:moveTo>
                      <a:pt x="0" y="2752"/>
                    </a:moveTo>
                    <a:cubicBezTo>
                      <a:pt x="0" y="2752"/>
                      <a:pt x="3921" y="0"/>
                      <a:pt x="7876" y="1410"/>
                    </a:cubicBezTo>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51"/>
              <p:cNvSpPr/>
              <p:nvPr/>
            </p:nvSpPr>
            <p:spPr>
              <a:xfrm>
                <a:off x="5591855" y="3713610"/>
                <a:ext cx="42708" cy="16984"/>
              </a:xfrm>
              <a:custGeom>
                <a:avLst/>
                <a:gdLst/>
                <a:ahLst/>
                <a:cxnLst/>
                <a:rect l="l" t="t" r="r" b="b"/>
                <a:pathLst>
                  <a:path w="2683" h="1067" fill="none" extrusionOk="0">
                    <a:moveTo>
                      <a:pt x="0" y="1067"/>
                    </a:moveTo>
                    <a:cubicBezTo>
                      <a:pt x="688" y="344"/>
                      <a:pt x="1685" y="1"/>
                      <a:pt x="2683" y="138"/>
                    </a:cubicBezTo>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51"/>
              <p:cNvSpPr/>
              <p:nvPr/>
            </p:nvSpPr>
            <p:spPr>
              <a:xfrm>
                <a:off x="5654253" y="3334222"/>
                <a:ext cx="19181" cy="6049"/>
              </a:xfrm>
              <a:custGeom>
                <a:avLst/>
                <a:gdLst/>
                <a:ahLst/>
                <a:cxnLst/>
                <a:rect l="l" t="t" r="r" b="b"/>
                <a:pathLst>
                  <a:path w="1205" h="380" fill="none" extrusionOk="0">
                    <a:moveTo>
                      <a:pt x="1" y="379"/>
                    </a:moveTo>
                    <a:cubicBezTo>
                      <a:pt x="345" y="104"/>
                      <a:pt x="792" y="1"/>
                      <a:pt x="1205" y="104"/>
                    </a:cubicBez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51"/>
              <p:cNvSpPr/>
              <p:nvPr/>
            </p:nvSpPr>
            <p:spPr>
              <a:xfrm>
                <a:off x="5615939" y="3581683"/>
                <a:ext cx="126484" cy="110041"/>
              </a:xfrm>
              <a:custGeom>
                <a:avLst/>
                <a:gdLst/>
                <a:ahLst/>
                <a:cxnLst/>
                <a:rect l="l" t="t" r="r" b="b"/>
                <a:pathLst>
                  <a:path w="7946" h="6913" extrusionOk="0">
                    <a:moveTo>
                      <a:pt x="5572" y="0"/>
                    </a:moveTo>
                    <a:lnTo>
                      <a:pt x="5434" y="206"/>
                    </a:lnTo>
                    <a:cubicBezTo>
                      <a:pt x="4953" y="825"/>
                      <a:pt x="4471" y="1445"/>
                      <a:pt x="4059" y="2064"/>
                    </a:cubicBezTo>
                    <a:cubicBezTo>
                      <a:pt x="3818" y="2408"/>
                      <a:pt x="3612" y="2717"/>
                      <a:pt x="3405" y="3027"/>
                    </a:cubicBezTo>
                    <a:cubicBezTo>
                      <a:pt x="3260" y="3268"/>
                      <a:pt x="3116" y="3493"/>
                      <a:pt x="2971" y="3724"/>
                    </a:cubicBezTo>
                    <a:lnTo>
                      <a:pt x="2971" y="3724"/>
                    </a:lnTo>
                    <a:cubicBezTo>
                      <a:pt x="2727" y="3688"/>
                      <a:pt x="2489" y="3657"/>
                      <a:pt x="2236" y="3611"/>
                    </a:cubicBezTo>
                    <a:lnTo>
                      <a:pt x="1686" y="3542"/>
                    </a:lnTo>
                    <a:lnTo>
                      <a:pt x="1135" y="3508"/>
                    </a:lnTo>
                    <a:lnTo>
                      <a:pt x="723" y="3439"/>
                    </a:lnTo>
                    <a:lnTo>
                      <a:pt x="620" y="3783"/>
                    </a:lnTo>
                    <a:cubicBezTo>
                      <a:pt x="551" y="4024"/>
                      <a:pt x="482" y="4299"/>
                      <a:pt x="448" y="4540"/>
                    </a:cubicBezTo>
                    <a:cubicBezTo>
                      <a:pt x="379" y="4815"/>
                      <a:pt x="310" y="5056"/>
                      <a:pt x="276" y="5331"/>
                    </a:cubicBezTo>
                    <a:cubicBezTo>
                      <a:pt x="207" y="5572"/>
                      <a:pt x="138" y="5847"/>
                      <a:pt x="104" y="6122"/>
                    </a:cubicBezTo>
                    <a:lnTo>
                      <a:pt x="35" y="6500"/>
                    </a:lnTo>
                    <a:cubicBezTo>
                      <a:pt x="35" y="6638"/>
                      <a:pt x="1" y="6775"/>
                      <a:pt x="1" y="6913"/>
                    </a:cubicBezTo>
                    <a:cubicBezTo>
                      <a:pt x="69" y="6775"/>
                      <a:pt x="138" y="6672"/>
                      <a:pt x="207" y="6569"/>
                    </a:cubicBezTo>
                    <a:lnTo>
                      <a:pt x="413" y="6225"/>
                    </a:lnTo>
                    <a:cubicBezTo>
                      <a:pt x="551" y="5984"/>
                      <a:pt x="654" y="5744"/>
                      <a:pt x="792" y="5537"/>
                    </a:cubicBezTo>
                    <a:cubicBezTo>
                      <a:pt x="895" y="5296"/>
                      <a:pt x="1032" y="5056"/>
                      <a:pt x="1135" y="4815"/>
                    </a:cubicBezTo>
                    <a:cubicBezTo>
                      <a:pt x="1187" y="4695"/>
                      <a:pt x="1247" y="4574"/>
                      <a:pt x="1307" y="4454"/>
                    </a:cubicBezTo>
                    <a:lnTo>
                      <a:pt x="1307" y="4454"/>
                    </a:lnTo>
                    <a:lnTo>
                      <a:pt x="1514" y="4505"/>
                    </a:lnTo>
                    <a:lnTo>
                      <a:pt x="2064" y="4643"/>
                    </a:lnTo>
                    <a:cubicBezTo>
                      <a:pt x="2442" y="4712"/>
                      <a:pt x="2786" y="4781"/>
                      <a:pt x="3165" y="4849"/>
                    </a:cubicBezTo>
                    <a:lnTo>
                      <a:pt x="3508" y="4918"/>
                    </a:lnTo>
                    <a:lnTo>
                      <a:pt x="3715" y="4609"/>
                    </a:lnTo>
                    <a:cubicBezTo>
                      <a:pt x="3887" y="4299"/>
                      <a:pt x="4128" y="3955"/>
                      <a:pt x="4334" y="3646"/>
                    </a:cubicBezTo>
                    <a:cubicBezTo>
                      <a:pt x="4540" y="3302"/>
                      <a:pt x="4747" y="2958"/>
                      <a:pt x="4919" y="2648"/>
                    </a:cubicBezTo>
                    <a:cubicBezTo>
                      <a:pt x="5267" y="2014"/>
                      <a:pt x="5616" y="1409"/>
                      <a:pt x="5938" y="753"/>
                    </a:cubicBezTo>
                    <a:lnTo>
                      <a:pt x="5938" y="753"/>
                    </a:lnTo>
                    <a:cubicBezTo>
                      <a:pt x="6239" y="744"/>
                      <a:pt x="6535" y="722"/>
                      <a:pt x="6810" y="722"/>
                    </a:cubicBezTo>
                    <a:lnTo>
                      <a:pt x="7395" y="688"/>
                    </a:lnTo>
                    <a:cubicBezTo>
                      <a:pt x="7567" y="654"/>
                      <a:pt x="7773" y="619"/>
                      <a:pt x="7945" y="619"/>
                    </a:cubicBezTo>
                    <a:cubicBezTo>
                      <a:pt x="7773" y="550"/>
                      <a:pt x="7601" y="482"/>
                      <a:pt x="7395" y="447"/>
                    </a:cubicBezTo>
                    <a:lnTo>
                      <a:pt x="6879" y="310"/>
                    </a:lnTo>
                    <a:cubicBezTo>
                      <a:pt x="6501" y="206"/>
                      <a:pt x="6122" y="138"/>
                      <a:pt x="5778" y="34"/>
                    </a:cubicBezTo>
                    <a:lnTo>
                      <a:pt x="55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51"/>
              <p:cNvSpPr/>
              <p:nvPr/>
            </p:nvSpPr>
            <p:spPr>
              <a:xfrm>
                <a:off x="5446238" y="3606992"/>
                <a:ext cx="114418" cy="64484"/>
              </a:xfrm>
              <a:custGeom>
                <a:avLst/>
                <a:gdLst/>
                <a:ahLst/>
                <a:cxnLst/>
                <a:rect l="l" t="t" r="r" b="b"/>
                <a:pathLst>
                  <a:path w="7188" h="4051" extrusionOk="0">
                    <a:moveTo>
                      <a:pt x="821" y="1"/>
                    </a:moveTo>
                    <a:cubicBezTo>
                      <a:pt x="550" y="1"/>
                      <a:pt x="275" y="9"/>
                      <a:pt x="0" y="26"/>
                    </a:cubicBezTo>
                    <a:cubicBezTo>
                      <a:pt x="516" y="233"/>
                      <a:pt x="1032" y="439"/>
                      <a:pt x="1548" y="577"/>
                    </a:cubicBezTo>
                    <a:cubicBezTo>
                      <a:pt x="1788" y="680"/>
                      <a:pt x="2029" y="749"/>
                      <a:pt x="2304" y="818"/>
                    </a:cubicBezTo>
                    <a:lnTo>
                      <a:pt x="2583" y="906"/>
                    </a:lnTo>
                    <a:lnTo>
                      <a:pt x="2583" y="906"/>
                    </a:lnTo>
                    <a:cubicBezTo>
                      <a:pt x="2582" y="911"/>
                      <a:pt x="2581" y="916"/>
                      <a:pt x="2579" y="921"/>
                    </a:cubicBezTo>
                    <a:cubicBezTo>
                      <a:pt x="2545" y="1093"/>
                      <a:pt x="2511" y="1230"/>
                      <a:pt x="2476" y="1368"/>
                    </a:cubicBezTo>
                    <a:cubicBezTo>
                      <a:pt x="2408" y="1643"/>
                      <a:pt x="2339" y="1952"/>
                      <a:pt x="2270" y="2228"/>
                    </a:cubicBezTo>
                    <a:lnTo>
                      <a:pt x="2098" y="2881"/>
                    </a:lnTo>
                    <a:lnTo>
                      <a:pt x="2820" y="2881"/>
                    </a:lnTo>
                    <a:cubicBezTo>
                      <a:pt x="3061" y="2881"/>
                      <a:pt x="3302" y="2847"/>
                      <a:pt x="3542" y="2847"/>
                    </a:cubicBezTo>
                    <a:lnTo>
                      <a:pt x="4299" y="2812"/>
                    </a:lnTo>
                    <a:cubicBezTo>
                      <a:pt x="4566" y="2793"/>
                      <a:pt x="4833" y="2774"/>
                      <a:pt x="5105" y="2749"/>
                    </a:cubicBezTo>
                    <a:lnTo>
                      <a:pt x="5105" y="2749"/>
                    </a:lnTo>
                    <a:cubicBezTo>
                      <a:pt x="5100" y="2770"/>
                      <a:pt x="5095" y="2791"/>
                      <a:pt x="5090" y="2812"/>
                    </a:cubicBezTo>
                    <a:cubicBezTo>
                      <a:pt x="5021" y="3053"/>
                      <a:pt x="4952" y="3328"/>
                      <a:pt x="4884" y="3569"/>
                    </a:cubicBezTo>
                    <a:lnTo>
                      <a:pt x="4815" y="4016"/>
                    </a:lnTo>
                    <a:lnTo>
                      <a:pt x="5159" y="4016"/>
                    </a:lnTo>
                    <a:cubicBezTo>
                      <a:pt x="5503" y="4016"/>
                      <a:pt x="5847" y="4050"/>
                      <a:pt x="6191" y="4050"/>
                    </a:cubicBezTo>
                    <a:lnTo>
                      <a:pt x="6672" y="4050"/>
                    </a:lnTo>
                    <a:cubicBezTo>
                      <a:pt x="6844" y="4016"/>
                      <a:pt x="7016" y="4016"/>
                      <a:pt x="7188" y="4016"/>
                    </a:cubicBezTo>
                    <a:cubicBezTo>
                      <a:pt x="7050" y="3947"/>
                      <a:pt x="6878" y="3878"/>
                      <a:pt x="6706" y="3810"/>
                    </a:cubicBezTo>
                    <a:lnTo>
                      <a:pt x="6259" y="3638"/>
                    </a:lnTo>
                    <a:cubicBezTo>
                      <a:pt x="6064" y="3579"/>
                      <a:pt x="5879" y="3520"/>
                      <a:pt x="5700" y="3462"/>
                    </a:cubicBezTo>
                    <a:lnTo>
                      <a:pt x="5700" y="3462"/>
                    </a:lnTo>
                    <a:cubicBezTo>
                      <a:pt x="5764" y="3325"/>
                      <a:pt x="5823" y="3189"/>
                      <a:pt x="5881" y="3053"/>
                    </a:cubicBezTo>
                    <a:cubicBezTo>
                      <a:pt x="5984" y="2812"/>
                      <a:pt x="6087" y="2571"/>
                      <a:pt x="6191" y="2331"/>
                    </a:cubicBezTo>
                    <a:lnTo>
                      <a:pt x="6466" y="1712"/>
                    </a:lnTo>
                    <a:lnTo>
                      <a:pt x="5709" y="1712"/>
                    </a:lnTo>
                    <a:cubicBezTo>
                      <a:pt x="5549" y="1700"/>
                      <a:pt x="5384" y="1696"/>
                      <a:pt x="5219" y="1696"/>
                    </a:cubicBezTo>
                    <a:cubicBezTo>
                      <a:pt x="4888" y="1696"/>
                      <a:pt x="4551" y="1712"/>
                      <a:pt x="4230" y="1712"/>
                    </a:cubicBezTo>
                    <a:lnTo>
                      <a:pt x="3508" y="1746"/>
                    </a:lnTo>
                    <a:cubicBezTo>
                      <a:pt x="3483" y="1746"/>
                      <a:pt x="3459" y="1746"/>
                      <a:pt x="3434" y="1747"/>
                    </a:cubicBezTo>
                    <a:lnTo>
                      <a:pt x="3434" y="1747"/>
                    </a:lnTo>
                    <a:cubicBezTo>
                      <a:pt x="3446" y="1689"/>
                      <a:pt x="3459" y="1632"/>
                      <a:pt x="3474" y="1574"/>
                    </a:cubicBezTo>
                    <a:cubicBezTo>
                      <a:pt x="3474" y="1437"/>
                      <a:pt x="3508" y="1299"/>
                      <a:pt x="3508" y="1127"/>
                    </a:cubicBezTo>
                    <a:cubicBezTo>
                      <a:pt x="3542" y="989"/>
                      <a:pt x="3577" y="852"/>
                      <a:pt x="3577" y="714"/>
                    </a:cubicBezTo>
                    <a:lnTo>
                      <a:pt x="3646" y="233"/>
                    </a:lnTo>
                    <a:lnTo>
                      <a:pt x="3199" y="164"/>
                    </a:lnTo>
                    <a:lnTo>
                      <a:pt x="2408" y="95"/>
                    </a:lnTo>
                    <a:cubicBezTo>
                      <a:pt x="2167" y="61"/>
                      <a:pt x="1892" y="26"/>
                      <a:pt x="1617" y="26"/>
                    </a:cubicBezTo>
                    <a:cubicBezTo>
                      <a:pt x="1359" y="9"/>
                      <a:pt x="1092" y="1"/>
                      <a:pt x="8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51"/>
              <p:cNvSpPr/>
              <p:nvPr/>
            </p:nvSpPr>
            <p:spPr>
              <a:xfrm>
                <a:off x="5456075" y="3802779"/>
                <a:ext cx="352100" cy="72425"/>
              </a:xfrm>
              <a:custGeom>
                <a:avLst/>
                <a:gdLst/>
                <a:ahLst/>
                <a:cxnLst/>
                <a:rect l="l" t="t" r="r" b="b"/>
                <a:pathLst>
                  <a:path w="14084" h="2897" extrusionOk="0">
                    <a:moveTo>
                      <a:pt x="22" y="718"/>
                    </a:moveTo>
                    <a:cubicBezTo>
                      <a:pt x="-41" y="885"/>
                      <a:pt x="38" y="1274"/>
                      <a:pt x="189" y="1456"/>
                    </a:cubicBezTo>
                    <a:cubicBezTo>
                      <a:pt x="340" y="1639"/>
                      <a:pt x="546" y="1670"/>
                      <a:pt x="927" y="1813"/>
                    </a:cubicBezTo>
                    <a:cubicBezTo>
                      <a:pt x="1308" y="1956"/>
                      <a:pt x="1824" y="2150"/>
                      <a:pt x="2475" y="2313"/>
                    </a:cubicBezTo>
                    <a:cubicBezTo>
                      <a:pt x="3126" y="2476"/>
                      <a:pt x="4047" y="2694"/>
                      <a:pt x="4833" y="2789"/>
                    </a:cubicBezTo>
                    <a:cubicBezTo>
                      <a:pt x="5619" y="2884"/>
                      <a:pt x="6404" y="2917"/>
                      <a:pt x="7190" y="2885"/>
                    </a:cubicBezTo>
                    <a:cubicBezTo>
                      <a:pt x="7976" y="2853"/>
                      <a:pt x="8733" y="2770"/>
                      <a:pt x="9547" y="2599"/>
                    </a:cubicBezTo>
                    <a:cubicBezTo>
                      <a:pt x="10361" y="2428"/>
                      <a:pt x="11342" y="2123"/>
                      <a:pt x="12072" y="1861"/>
                    </a:cubicBezTo>
                    <a:cubicBezTo>
                      <a:pt x="12802" y="1599"/>
                      <a:pt x="13628" y="1206"/>
                      <a:pt x="13929" y="1027"/>
                    </a:cubicBezTo>
                    <a:cubicBezTo>
                      <a:pt x="14231" y="848"/>
                      <a:pt x="14024" y="960"/>
                      <a:pt x="13881" y="789"/>
                    </a:cubicBezTo>
                    <a:cubicBezTo>
                      <a:pt x="13738" y="618"/>
                      <a:pt x="13433" y="47"/>
                      <a:pt x="13072" y="3"/>
                    </a:cubicBezTo>
                    <a:cubicBezTo>
                      <a:pt x="12711" y="-41"/>
                      <a:pt x="12302" y="432"/>
                      <a:pt x="11714" y="527"/>
                    </a:cubicBezTo>
                    <a:cubicBezTo>
                      <a:pt x="11127" y="622"/>
                      <a:pt x="10797" y="607"/>
                      <a:pt x="9547" y="575"/>
                    </a:cubicBezTo>
                    <a:cubicBezTo>
                      <a:pt x="8297" y="543"/>
                      <a:pt x="5709" y="357"/>
                      <a:pt x="4213" y="337"/>
                    </a:cubicBezTo>
                    <a:cubicBezTo>
                      <a:pt x="2717" y="317"/>
                      <a:pt x="1269" y="393"/>
                      <a:pt x="570" y="456"/>
                    </a:cubicBezTo>
                    <a:cubicBezTo>
                      <a:pt x="-128" y="520"/>
                      <a:pt x="86" y="551"/>
                      <a:pt x="22" y="718"/>
                    </a:cubicBezTo>
                    <a:close/>
                  </a:path>
                </a:pathLst>
              </a:custGeom>
              <a:solidFill>
                <a:schemeClr val="dk2"/>
              </a:solidFill>
              <a:ln>
                <a:noFill/>
              </a:ln>
            </p:spPr>
          </p:sp>
          <p:sp>
            <p:nvSpPr>
              <p:cNvPr id="1298" name="Google Shape;1298;p51"/>
              <p:cNvSpPr/>
              <p:nvPr/>
            </p:nvSpPr>
            <p:spPr>
              <a:xfrm>
                <a:off x="5519574" y="3718116"/>
                <a:ext cx="153290" cy="136212"/>
              </a:xfrm>
              <a:custGeom>
                <a:avLst/>
                <a:gdLst/>
                <a:ahLst/>
                <a:cxnLst/>
                <a:rect l="l" t="t" r="r" b="b"/>
                <a:pathLst>
                  <a:path w="9630" h="6333" extrusionOk="0">
                    <a:moveTo>
                      <a:pt x="5242" y="0"/>
                    </a:moveTo>
                    <a:cubicBezTo>
                      <a:pt x="5182" y="0"/>
                      <a:pt x="5119" y="13"/>
                      <a:pt x="5056" y="40"/>
                    </a:cubicBezTo>
                    <a:lnTo>
                      <a:pt x="1582" y="1381"/>
                    </a:lnTo>
                    <a:lnTo>
                      <a:pt x="0" y="1691"/>
                    </a:lnTo>
                    <a:lnTo>
                      <a:pt x="619" y="4958"/>
                    </a:lnTo>
                    <a:cubicBezTo>
                      <a:pt x="619" y="4958"/>
                      <a:pt x="2167" y="6093"/>
                      <a:pt x="3405" y="6231"/>
                    </a:cubicBezTo>
                    <a:cubicBezTo>
                      <a:pt x="3934" y="6298"/>
                      <a:pt x="4467" y="6332"/>
                      <a:pt x="5000" y="6332"/>
                    </a:cubicBezTo>
                    <a:cubicBezTo>
                      <a:pt x="6095" y="6332"/>
                      <a:pt x="7190" y="6187"/>
                      <a:pt x="8254" y="5887"/>
                    </a:cubicBezTo>
                    <a:cubicBezTo>
                      <a:pt x="8564" y="5818"/>
                      <a:pt x="8770" y="5577"/>
                      <a:pt x="8701" y="5371"/>
                    </a:cubicBezTo>
                    <a:cubicBezTo>
                      <a:pt x="8624" y="5216"/>
                      <a:pt x="8450" y="5139"/>
                      <a:pt x="8251" y="5139"/>
                    </a:cubicBezTo>
                    <a:cubicBezTo>
                      <a:pt x="8185" y="5139"/>
                      <a:pt x="8117" y="5147"/>
                      <a:pt x="8048" y="5164"/>
                    </a:cubicBezTo>
                    <a:cubicBezTo>
                      <a:pt x="7566" y="5302"/>
                      <a:pt x="7085" y="5405"/>
                      <a:pt x="6603" y="5474"/>
                    </a:cubicBezTo>
                    <a:lnTo>
                      <a:pt x="6569" y="5199"/>
                    </a:lnTo>
                    <a:cubicBezTo>
                      <a:pt x="7429" y="5096"/>
                      <a:pt x="8289" y="4855"/>
                      <a:pt x="9114" y="4545"/>
                    </a:cubicBezTo>
                    <a:cubicBezTo>
                      <a:pt x="9458" y="4408"/>
                      <a:pt x="9630" y="4098"/>
                      <a:pt x="9527" y="3892"/>
                    </a:cubicBezTo>
                    <a:cubicBezTo>
                      <a:pt x="9414" y="3734"/>
                      <a:pt x="9241" y="3650"/>
                      <a:pt x="9068" y="3650"/>
                    </a:cubicBezTo>
                    <a:cubicBezTo>
                      <a:pt x="8978" y="3650"/>
                      <a:pt x="8887" y="3673"/>
                      <a:pt x="8804" y="3720"/>
                    </a:cubicBezTo>
                    <a:cubicBezTo>
                      <a:pt x="8013" y="3995"/>
                      <a:pt x="7222" y="4201"/>
                      <a:pt x="6431" y="4305"/>
                    </a:cubicBezTo>
                    <a:lnTo>
                      <a:pt x="6397" y="4064"/>
                    </a:lnTo>
                    <a:cubicBezTo>
                      <a:pt x="7188" y="3961"/>
                      <a:pt x="7945" y="3754"/>
                      <a:pt x="8701" y="3445"/>
                    </a:cubicBezTo>
                    <a:cubicBezTo>
                      <a:pt x="8976" y="3376"/>
                      <a:pt x="9114" y="3101"/>
                      <a:pt x="9045" y="2826"/>
                    </a:cubicBezTo>
                    <a:cubicBezTo>
                      <a:pt x="8944" y="2675"/>
                      <a:pt x="8752" y="2579"/>
                      <a:pt x="8561" y="2579"/>
                    </a:cubicBezTo>
                    <a:cubicBezTo>
                      <a:pt x="8491" y="2579"/>
                      <a:pt x="8422" y="2592"/>
                      <a:pt x="8357" y="2619"/>
                    </a:cubicBezTo>
                    <a:cubicBezTo>
                      <a:pt x="7704" y="2895"/>
                      <a:pt x="6982" y="3066"/>
                      <a:pt x="6259" y="3170"/>
                    </a:cubicBezTo>
                    <a:lnTo>
                      <a:pt x="6225" y="2895"/>
                    </a:lnTo>
                    <a:cubicBezTo>
                      <a:pt x="6947" y="2826"/>
                      <a:pt x="7601" y="2619"/>
                      <a:pt x="8289" y="2379"/>
                    </a:cubicBezTo>
                    <a:cubicBezTo>
                      <a:pt x="8529" y="2310"/>
                      <a:pt x="8667" y="2035"/>
                      <a:pt x="8564" y="1760"/>
                    </a:cubicBezTo>
                    <a:cubicBezTo>
                      <a:pt x="8488" y="1609"/>
                      <a:pt x="8320" y="1513"/>
                      <a:pt x="8142" y="1513"/>
                    </a:cubicBezTo>
                    <a:cubicBezTo>
                      <a:pt x="8076" y="1513"/>
                      <a:pt x="8009" y="1526"/>
                      <a:pt x="7945" y="1553"/>
                    </a:cubicBezTo>
                    <a:cubicBezTo>
                      <a:pt x="6993" y="1918"/>
                      <a:pt x="5983" y="2103"/>
                      <a:pt x="4968" y="2103"/>
                    </a:cubicBezTo>
                    <a:cubicBezTo>
                      <a:pt x="4259" y="2103"/>
                      <a:pt x="3548" y="2012"/>
                      <a:pt x="2855" y="1828"/>
                    </a:cubicBezTo>
                    <a:lnTo>
                      <a:pt x="5365" y="865"/>
                    </a:lnTo>
                    <a:cubicBezTo>
                      <a:pt x="5606" y="797"/>
                      <a:pt x="5744" y="521"/>
                      <a:pt x="5640" y="281"/>
                    </a:cubicBezTo>
                    <a:cubicBezTo>
                      <a:pt x="5564" y="103"/>
                      <a:pt x="5413" y="0"/>
                      <a:pt x="52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51"/>
              <p:cNvSpPr/>
              <p:nvPr/>
            </p:nvSpPr>
            <p:spPr>
              <a:xfrm>
                <a:off x="5618688" y="3686345"/>
                <a:ext cx="153290" cy="116432"/>
              </a:xfrm>
              <a:custGeom>
                <a:avLst/>
                <a:gdLst/>
                <a:ahLst/>
                <a:cxnLst/>
                <a:rect l="l" t="t" r="r" b="b"/>
                <a:pathLst>
                  <a:path w="9631" h="6334" extrusionOk="0">
                    <a:moveTo>
                      <a:pt x="4383" y="0"/>
                    </a:moveTo>
                    <a:cubicBezTo>
                      <a:pt x="4204" y="0"/>
                      <a:pt x="4041" y="103"/>
                      <a:pt x="3990" y="281"/>
                    </a:cubicBezTo>
                    <a:cubicBezTo>
                      <a:pt x="3887" y="522"/>
                      <a:pt x="3990" y="797"/>
                      <a:pt x="4231" y="865"/>
                    </a:cubicBezTo>
                    <a:lnTo>
                      <a:pt x="6776" y="1828"/>
                    </a:lnTo>
                    <a:cubicBezTo>
                      <a:pt x="6068" y="2012"/>
                      <a:pt x="5354" y="2103"/>
                      <a:pt x="4645" y="2103"/>
                    </a:cubicBezTo>
                    <a:cubicBezTo>
                      <a:pt x="3630" y="2103"/>
                      <a:pt x="2623" y="1918"/>
                      <a:pt x="1651" y="1553"/>
                    </a:cubicBezTo>
                    <a:cubicBezTo>
                      <a:pt x="1596" y="1526"/>
                      <a:pt x="1536" y="1513"/>
                      <a:pt x="1475" y="1513"/>
                    </a:cubicBezTo>
                    <a:cubicBezTo>
                      <a:pt x="1310" y="1513"/>
                      <a:pt x="1142" y="1609"/>
                      <a:pt x="1067" y="1760"/>
                    </a:cubicBezTo>
                    <a:cubicBezTo>
                      <a:pt x="963" y="2035"/>
                      <a:pt x="1101" y="2310"/>
                      <a:pt x="1342" y="2379"/>
                    </a:cubicBezTo>
                    <a:cubicBezTo>
                      <a:pt x="1995" y="2654"/>
                      <a:pt x="2683" y="2826"/>
                      <a:pt x="3371" y="2895"/>
                    </a:cubicBezTo>
                    <a:lnTo>
                      <a:pt x="3336" y="3170"/>
                    </a:lnTo>
                    <a:cubicBezTo>
                      <a:pt x="2614" y="3067"/>
                      <a:pt x="1926" y="2895"/>
                      <a:pt x="1239" y="2619"/>
                    </a:cubicBezTo>
                    <a:cubicBezTo>
                      <a:pt x="1174" y="2592"/>
                      <a:pt x="1107" y="2579"/>
                      <a:pt x="1041" y="2579"/>
                    </a:cubicBezTo>
                    <a:cubicBezTo>
                      <a:pt x="860" y="2579"/>
                      <a:pt x="686" y="2675"/>
                      <a:pt x="585" y="2826"/>
                    </a:cubicBezTo>
                    <a:cubicBezTo>
                      <a:pt x="482" y="3101"/>
                      <a:pt x="654" y="3410"/>
                      <a:pt x="929" y="3479"/>
                    </a:cubicBezTo>
                    <a:cubicBezTo>
                      <a:pt x="1686" y="3754"/>
                      <a:pt x="2442" y="3961"/>
                      <a:pt x="3233" y="4064"/>
                    </a:cubicBezTo>
                    <a:lnTo>
                      <a:pt x="3199" y="4339"/>
                    </a:lnTo>
                    <a:cubicBezTo>
                      <a:pt x="2374" y="4201"/>
                      <a:pt x="1583" y="3995"/>
                      <a:pt x="826" y="3720"/>
                    </a:cubicBezTo>
                    <a:cubicBezTo>
                      <a:pt x="743" y="3673"/>
                      <a:pt x="653" y="3650"/>
                      <a:pt x="562" y="3650"/>
                    </a:cubicBezTo>
                    <a:cubicBezTo>
                      <a:pt x="389" y="3650"/>
                      <a:pt x="217" y="3734"/>
                      <a:pt x="104" y="3892"/>
                    </a:cubicBezTo>
                    <a:cubicBezTo>
                      <a:pt x="0" y="4133"/>
                      <a:pt x="172" y="4442"/>
                      <a:pt x="516" y="4545"/>
                    </a:cubicBezTo>
                    <a:cubicBezTo>
                      <a:pt x="1342" y="4855"/>
                      <a:pt x="2202" y="5096"/>
                      <a:pt x="3061" y="5199"/>
                    </a:cubicBezTo>
                    <a:lnTo>
                      <a:pt x="3027" y="5474"/>
                    </a:lnTo>
                    <a:cubicBezTo>
                      <a:pt x="2545" y="5405"/>
                      <a:pt x="2064" y="5302"/>
                      <a:pt x="1583" y="5164"/>
                    </a:cubicBezTo>
                    <a:cubicBezTo>
                      <a:pt x="1505" y="5147"/>
                      <a:pt x="1432" y="5139"/>
                      <a:pt x="1364" y="5139"/>
                    </a:cubicBezTo>
                    <a:cubicBezTo>
                      <a:pt x="1161" y="5139"/>
                      <a:pt x="1006" y="5216"/>
                      <a:pt x="929" y="5371"/>
                    </a:cubicBezTo>
                    <a:cubicBezTo>
                      <a:pt x="860" y="5577"/>
                      <a:pt x="1032" y="5818"/>
                      <a:pt x="1376" y="5921"/>
                    </a:cubicBezTo>
                    <a:cubicBezTo>
                      <a:pt x="2431" y="6196"/>
                      <a:pt x="3501" y="6334"/>
                      <a:pt x="4586" y="6334"/>
                    </a:cubicBezTo>
                    <a:cubicBezTo>
                      <a:pt x="5129" y="6334"/>
                      <a:pt x="5675" y="6299"/>
                      <a:pt x="6225" y="6231"/>
                    </a:cubicBezTo>
                    <a:cubicBezTo>
                      <a:pt x="7429" y="6093"/>
                      <a:pt x="8977" y="4958"/>
                      <a:pt x="8977" y="4958"/>
                    </a:cubicBezTo>
                    <a:lnTo>
                      <a:pt x="9630" y="1691"/>
                    </a:lnTo>
                    <a:lnTo>
                      <a:pt x="8048" y="1381"/>
                    </a:lnTo>
                    <a:lnTo>
                      <a:pt x="4575" y="40"/>
                    </a:lnTo>
                    <a:cubicBezTo>
                      <a:pt x="4512" y="13"/>
                      <a:pt x="4446" y="0"/>
                      <a:pt x="43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51"/>
              <p:cNvSpPr/>
              <p:nvPr/>
            </p:nvSpPr>
            <p:spPr>
              <a:xfrm>
                <a:off x="5714441" y="3489709"/>
                <a:ext cx="180669" cy="261150"/>
              </a:xfrm>
              <a:custGeom>
                <a:avLst/>
                <a:gdLst/>
                <a:ahLst/>
                <a:cxnLst/>
                <a:rect l="l" t="t" r="r" b="b"/>
                <a:pathLst>
                  <a:path w="11350" h="16406" fill="none" extrusionOk="0">
                    <a:moveTo>
                      <a:pt x="3990" y="0"/>
                    </a:moveTo>
                    <a:cubicBezTo>
                      <a:pt x="3990" y="0"/>
                      <a:pt x="11350" y="3096"/>
                      <a:pt x="11350" y="9630"/>
                    </a:cubicBezTo>
                    <a:cubicBezTo>
                      <a:pt x="11350" y="16164"/>
                      <a:pt x="1" y="16405"/>
                      <a:pt x="1" y="16405"/>
                    </a:cubicBezTo>
                  </a:path>
                </a:pathLst>
              </a:custGeom>
              <a:solidFill>
                <a:schemeClr val="accent3"/>
              </a:solidFill>
              <a:ln w="76200" cap="flat" cmpd="sng">
                <a:solidFill>
                  <a:schemeClr val="accent3"/>
                </a:solidFill>
                <a:prstDash val="solid"/>
                <a:miter lim="3439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51"/>
              <p:cNvSpPr/>
              <p:nvPr/>
            </p:nvSpPr>
            <p:spPr>
              <a:xfrm>
                <a:off x="5350607" y="3482036"/>
                <a:ext cx="180669" cy="307137"/>
              </a:xfrm>
              <a:custGeom>
                <a:avLst/>
                <a:gdLst/>
                <a:ahLst/>
                <a:cxnLst/>
                <a:rect l="l" t="t" r="r" b="b"/>
                <a:pathLst>
                  <a:path w="11350" h="19295" fill="none" extrusionOk="0">
                    <a:moveTo>
                      <a:pt x="3268" y="1"/>
                    </a:moveTo>
                    <a:cubicBezTo>
                      <a:pt x="3268" y="1"/>
                      <a:pt x="0" y="6019"/>
                      <a:pt x="0" y="12554"/>
                    </a:cubicBezTo>
                    <a:cubicBezTo>
                      <a:pt x="0" y="19088"/>
                      <a:pt x="11350" y="19295"/>
                      <a:pt x="11350" y="19295"/>
                    </a:cubicBezTo>
                  </a:path>
                </a:pathLst>
              </a:custGeom>
              <a:solidFill>
                <a:schemeClr val="accent3"/>
              </a:solidFill>
              <a:ln w="76200" cap="flat" cmpd="sng">
                <a:solidFill>
                  <a:schemeClr val="accent3"/>
                </a:solidFill>
                <a:prstDash val="solid"/>
                <a:miter lim="3439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51"/>
              <p:cNvSpPr/>
              <p:nvPr/>
            </p:nvSpPr>
            <p:spPr>
              <a:xfrm>
                <a:off x="5634547" y="3693904"/>
                <a:ext cx="168093" cy="65168"/>
              </a:xfrm>
              <a:custGeom>
                <a:avLst/>
                <a:gdLst/>
                <a:ahLst/>
                <a:cxnLst/>
                <a:rect l="l" t="t" r="r" b="b"/>
                <a:pathLst>
                  <a:path w="10560" h="4094" extrusionOk="0">
                    <a:moveTo>
                      <a:pt x="2374" y="0"/>
                    </a:moveTo>
                    <a:lnTo>
                      <a:pt x="2030" y="241"/>
                    </a:lnTo>
                    <a:cubicBezTo>
                      <a:pt x="1686" y="448"/>
                      <a:pt x="1342" y="654"/>
                      <a:pt x="998" y="895"/>
                    </a:cubicBezTo>
                    <a:cubicBezTo>
                      <a:pt x="654" y="1135"/>
                      <a:pt x="310" y="1376"/>
                      <a:pt x="1" y="1617"/>
                    </a:cubicBezTo>
                    <a:cubicBezTo>
                      <a:pt x="379" y="1514"/>
                      <a:pt x="757" y="1342"/>
                      <a:pt x="1170" y="1239"/>
                    </a:cubicBezTo>
                    <a:cubicBezTo>
                      <a:pt x="1388" y="1159"/>
                      <a:pt x="1606" y="1080"/>
                      <a:pt x="1824" y="994"/>
                    </a:cubicBezTo>
                    <a:lnTo>
                      <a:pt x="1824" y="994"/>
                    </a:lnTo>
                    <a:lnTo>
                      <a:pt x="1824" y="998"/>
                    </a:lnTo>
                    <a:cubicBezTo>
                      <a:pt x="1858" y="1135"/>
                      <a:pt x="1858" y="1273"/>
                      <a:pt x="1858" y="1445"/>
                    </a:cubicBezTo>
                    <a:cubicBezTo>
                      <a:pt x="1892" y="1754"/>
                      <a:pt x="1892" y="2064"/>
                      <a:pt x="1927" y="2339"/>
                    </a:cubicBezTo>
                    <a:lnTo>
                      <a:pt x="1961" y="2786"/>
                    </a:lnTo>
                    <a:lnTo>
                      <a:pt x="2477" y="2717"/>
                    </a:lnTo>
                    <a:lnTo>
                      <a:pt x="3234" y="2580"/>
                    </a:lnTo>
                    <a:cubicBezTo>
                      <a:pt x="3509" y="2545"/>
                      <a:pt x="3784" y="2477"/>
                      <a:pt x="4025" y="2442"/>
                    </a:cubicBezTo>
                    <a:lnTo>
                      <a:pt x="4816" y="2270"/>
                    </a:lnTo>
                    <a:lnTo>
                      <a:pt x="5027" y="2222"/>
                    </a:lnTo>
                    <a:lnTo>
                      <a:pt x="5027" y="2222"/>
                    </a:lnTo>
                    <a:cubicBezTo>
                      <a:pt x="5046" y="2327"/>
                      <a:pt x="5066" y="2434"/>
                      <a:pt x="5091" y="2545"/>
                    </a:cubicBezTo>
                    <a:cubicBezTo>
                      <a:pt x="5160" y="2821"/>
                      <a:pt x="5228" y="3130"/>
                      <a:pt x="5297" y="3405"/>
                    </a:cubicBezTo>
                    <a:lnTo>
                      <a:pt x="5469" y="4093"/>
                    </a:lnTo>
                    <a:lnTo>
                      <a:pt x="6054" y="3784"/>
                    </a:lnTo>
                    <a:cubicBezTo>
                      <a:pt x="6295" y="3646"/>
                      <a:pt x="6501" y="3543"/>
                      <a:pt x="6707" y="3405"/>
                    </a:cubicBezTo>
                    <a:lnTo>
                      <a:pt x="7361" y="3061"/>
                    </a:lnTo>
                    <a:cubicBezTo>
                      <a:pt x="7635" y="2914"/>
                      <a:pt x="7896" y="2766"/>
                      <a:pt x="8161" y="2618"/>
                    </a:cubicBezTo>
                    <a:lnTo>
                      <a:pt x="8161" y="2618"/>
                    </a:lnTo>
                    <a:cubicBezTo>
                      <a:pt x="8213" y="2926"/>
                      <a:pt x="8262" y="3235"/>
                      <a:pt x="8324" y="3543"/>
                    </a:cubicBezTo>
                    <a:lnTo>
                      <a:pt x="8392" y="3887"/>
                    </a:lnTo>
                    <a:lnTo>
                      <a:pt x="8668" y="3818"/>
                    </a:lnTo>
                    <a:cubicBezTo>
                      <a:pt x="8977" y="3680"/>
                      <a:pt x="9287" y="3577"/>
                      <a:pt x="9596" y="3440"/>
                    </a:cubicBezTo>
                    <a:lnTo>
                      <a:pt x="10078" y="3268"/>
                    </a:lnTo>
                    <a:cubicBezTo>
                      <a:pt x="10250" y="3199"/>
                      <a:pt x="10387" y="3130"/>
                      <a:pt x="10559" y="3061"/>
                    </a:cubicBezTo>
                    <a:cubicBezTo>
                      <a:pt x="10387" y="3061"/>
                      <a:pt x="10215" y="3096"/>
                      <a:pt x="10043" y="3096"/>
                    </a:cubicBezTo>
                    <a:lnTo>
                      <a:pt x="9527" y="3164"/>
                    </a:lnTo>
                    <a:cubicBezTo>
                      <a:pt x="9301" y="3187"/>
                      <a:pt x="9090" y="3210"/>
                      <a:pt x="8874" y="3232"/>
                    </a:cubicBezTo>
                    <a:lnTo>
                      <a:pt x="8874" y="3232"/>
                    </a:lnTo>
                    <a:lnTo>
                      <a:pt x="8874" y="1926"/>
                    </a:lnTo>
                    <a:lnTo>
                      <a:pt x="8874" y="1376"/>
                    </a:lnTo>
                    <a:lnTo>
                      <a:pt x="8289" y="1617"/>
                    </a:lnTo>
                    <a:cubicBezTo>
                      <a:pt x="7842" y="1789"/>
                      <a:pt x="7395" y="1995"/>
                      <a:pt x="6948" y="2202"/>
                    </a:cubicBezTo>
                    <a:lnTo>
                      <a:pt x="6260" y="2511"/>
                    </a:lnTo>
                    <a:lnTo>
                      <a:pt x="6233" y="2524"/>
                    </a:lnTo>
                    <a:lnTo>
                      <a:pt x="6233" y="2524"/>
                    </a:lnTo>
                    <a:cubicBezTo>
                      <a:pt x="6220" y="2462"/>
                      <a:pt x="6207" y="2401"/>
                      <a:pt x="6191" y="2339"/>
                    </a:cubicBezTo>
                    <a:cubicBezTo>
                      <a:pt x="6123" y="2030"/>
                      <a:pt x="6088" y="1754"/>
                      <a:pt x="6019" y="1479"/>
                    </a:cubicBezTo>
                    <a:lnTo>
                      <a:pt x="5882" y="929"/>
                    </a:lnTo>
                    <a:lnTo>
                      <a:pt x="5366" y="1032"/>
                    </a:lnTo>
                    <a:lnTo>
                      <a:pt x="4575" y="1239"/>
                    </a:lnTo>
                    <a:lnTo>
                      <a:pt x="3818" y="1410"/>
                    </a:lnTo>
                    <a:cubicBezTo>
                      <a:pt x="3578" y="1479"/>
                      <a:pt x="3302" y="1548"/>
                      <a:pt x="3062" y="1617"/>
                    </a:cubicBezTo>
                    <a:lnTo>
                      <a:pt x="2739" y="1719"/>
                    </a:lnTo>
                    <a:lnTo>
                      <a:pt x="2739" y="1719"/>
                    </a:lnTo>
                    <a:cubicBezTo>
                      <a:pt x="2709" y="1589"/>
                      <a:pt x="2679" y="1462"/>
                      <a:pt x="2649" y="1342"/>
                    </a:cubicBezTo>
                    <a:cubicBezTo>
                      <a:pt x="2649" y="1204"/>
                      <a:pt x="2615" y="1067"/>
                      <a:pt x="2580" y="895"/>
                    </a:cubicBezTo>
                    <a:lnTo>
                      <a:pt x="2477" y="482"/>
                    </a:lnTo>
                    <a:lnTo>
                      <a:pt x="2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51"/>
              <p:cNvSpPr/>
              <p:nvPr/>
            </p:nvSpPr>
            <p:spPr>
              <a:xfrm>
                <a:off x="5488389" y="3680215"/>
                <a:ext cx="89252" cy="95826"/>
              </a:xfrm>
              <a:custGeom>
                <a:avLst/>
                <a:gdLst/>
                <a:ahLst/>
                <a:cxnLst/>
                <a:rect l="l" t="t" r="r" b="b"/>
                <a:pathLst>
                  <a:path w="5607" h="6020" extrusionOk="0">
                    <a:moveTo>
                      <a:pt x="5606" y="1"/>
                    </a:moveTo>
                    <a:lnTo>
                      <a:pt x="5606" y="1"/>
                    </a:lnTo>
                    <a:cubicBezTo>
                      <a:pt x="5503" y="138"/>
                      <a:pt x="5400" y="276"/>
                      <a:pt x="5297" y="413"/>
                    </a:cubicBezTo>
                    <a:cubicBezTo>
                      <a:pt x="5193" y="585"/>
                      <a:pt x="5090" y="723"/>
                      <a:pt x="5021" y="860"/>
                    </a:cubicBezTo>
                    <a:cubicBezTo>
                      <a:pt x="4906" y="1015"/>
                      <a:pt x="4801" y="1180"/>
                      <a:pt x="4701" y="1344"/>
                    </a:cubicBezTo>
                    <a:lnTo>
                      <a:pt x="4701" y="1344"/>
                    </a:lnTo>
                    <a:cubicBezTo>
                      <a:pt x="4590" y="1252"/>
                      <a:pt x="4479" y="1159"/>
                      <a:pt x="4368" y="1067"/>
                    </a:cubicBezTo>
                    <a:cubicBezTo>
                      <a:pt x="4162" y="895"/>
                      <a:pt x="3921" y="757"/>
                      <a:pt x="3715" y="585"/>
                    </a:cubicBezTo>
                    <a:lnTo>
                      <a:pt x="3164" y="173"/>
                    </a:lnTo>
                    <a:lnTo>
                      <a:pt x="2992" y="895"/>
                    </a:lnTo>
                    <a:cubicBezTo>
                      <a:pt x="2855" y="1376"/>
                      <a:pt x="2752" y="1858"/>
                      <a:pt x="2648" y="2339"/>
                    </a:cubicBezTo>
                    <a:lnTo>
                      <a:pt x="2511" y="3062"/>
                    </a:lnTo>
                    <a:cubicBezTo>
                      <a:pt x="2505" y="3082"/>
                      <a:pt x="2499" y="3103"/>
                      <a:pt x="2494" y="3124"/>
                    </a:cubicBezTo>
                    <a:lnTo>
                      <a:pt x="2494" y="3124"/>
                    </a:lnTo>
                    <a:cubicBezTo>
                      <a:pt x="2443" y="3102"/>
                      <a:pt x="2392" y="3081"/>
                      <a:pt x="2339" y="3062"/>
                    </a:cubicBezTo>
                    <a:lnTo>
                      <a:pt x="1926" y="2890"/>
                    </a:lnTo>
                    <a:lnTo>
                      <a:pt x="1548" y="2718"/>
                    </a:lnTo>
                    <a:lnTo>
                      <a:pt x="1066" y="2546"/>
                    </a:lnTo>
                    <a:lnTo>
                      <a:pt x="929" y="2958"/>
                    </a:lnTo>
                    <a:cubicBezTo>
                      <a:pt x="826" y="3199"/>
                      <a:pt x="757" y="3440"/>
                      <a:pt x="654" y="3715"/>
                    </a:cubicBezTo>
                    <a:cubicBezTo>
                      <a:pt x="585" y="3956"/>
                      <a:pt x="482" y="4196"/>
                      <a:pt x="413" y="4472"/>
                    </a:cubicBezTo>
                    <a:cubicBezTo>
                      <a:pt x="241" y="4953"/>
                      <a:pt x="103" y="5469"/>
                      <a:pt x="0" y="6019"/>
                    </a:cubicBezTo>
                    <a:cubicBezTo>
                      <a:pt x="344" y="5572"/>
                      <a:pt x="654" y="5125"/>
                      <a:pt x="929" y="4678"/>
                    </a:cubicBezTo>
                    <a:cubicBezTo>
                      <a:pt x="1101" y="4437"/>
                      <a:pt x="1238" y="4231"/>
                      <a:pt x="1376" y="3990"/>
                    </a:cubicBezTo>
                    <a:cubicBezTo>
                      <a:pt x="1426" y="3902"/>
                      <a:pt x="1476" y="3819"/>
                      <a:pt x="1525" y="3737"/>
                    </a:cubicBezTo>
                    <a:lnTo>
                      <a:pt x="1525" y="3737"/>
                    </a:lnTo>
                    <a:lnTo>
                      <a:pt x="1548" y="3749"/>
                    </a:lnTo>
                    <a:lnTo>
                      <a:pt x="1926" y="3956"/>
                    </a:lnTo>
                    <a:cubicBezTo>
                      <a:pt x="2167" y="4093"/>
                      <a:pt x="2408" y="4231"/>
                      <a:pt x="2683" y="4368"/>
                    </a:cubicBezTo>
                    <a:lnTo>
                      <a:pt x="3267" y="4678"/>
                    </a:lnTo>
                    <a:lnTo>
                      <a:pt x="3439" y="3990"/>
                    </a:lnTo>
                    <a:cubicBezTo>
                      <a:pt x="3474" y="3749"/>
                      <a:pt x="3543" y="3509"/>
                      <a:pt x="3577" y="3268"/>
                    </a:cubicBezTo>
                    <a:lnTo>
                      <a:pt x="3715" y="2511"/>
                    </a:lnTo>
                    <a:cubicBezTo>
                      <a:pt x="3770" y="2252"/>
                      <a:pt x="3816" y="1994"/>
                      <a:pt x="3856" y="1735"/>
                    </a:cubicBezTo>
                    <a:lnTo>
                      <a:pt x="3856" y="1735"/>
                    </a:lnTo>
                    <a:cubicBezTo>
                      <a:pt x="3867" y="1741"/>
                      <a:pt x="3877" y="1748"/>
                      <a:pt x="3887" y="1755"/>
                    </a:cubicBezTo>
                    <a:cubicBezTo>
                      <a:pt x="4127" y="1892"/>
                      <a:pt x="4368" y="1995"/>
                      <a:pt x="4609" y="2133"/>
                    </a:cubicBezTo>
                    <a:lnTo>
                      <a:pt x="4987" y="2305"/>
                    </a:lnTo>
                    <a:lnTo>
                      <a:pt x="5125" y="1961"/>
                    </a:lnTo>
                    <a:cubicBezTo>
                      <a:pt x="5193" y="1651"/>
                      <a:pt x="5297" y="1308"/>
                      <a:pt x="5400" y="998"/>
                    </a:cubicBezTo>
                    <a:cubicBezTo>
                      <a:pt x="5434" y="826"/>
                      <a:pt x="5469" y="654"/>
                      <a:pt x="5503" y="516"/>
                    </a:cubicBezTo>
                    <a:cubicBezTo>
                      <a:pt x="5537" y="345"/>
                      <a:pt x="5572" y="173"/>
                      <a:pt x="56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51"/>
              <p:cNvSpPr/>
              <p:nvPr/>
            </p:nvSpPr>
            <p:spPr>
              <a:xfrm>
                <a:off x="5684370" y="3391718"/>
                <a:ext cx="216261" cy="195440"/>
              </a:xfrm>
              <a:custGeom>
                <a:avLst/>
                <a:gdLst/>
                <a:ahLst/>
                <a:cxnLst/>
                <a:rect l="l" t="t" r="r" b="b"/>
                <a:pathLst>
                  <a:path w="13586" h="12278" extrusionOk="0">
                    <a:moveTo>
                      <a:pt x="0" y="0"/>
                    </a:moveTo>
                    <a:lnTo>
                      <a:pt x="2752" y="8495"/>
                    </a:lnTo>
                    <a:cubicBezTo>
                      <a:pt x="5950" y="10077"/>
                      <a:pt x="7016" y="10490"/>
                      <a:pt x="8461" y="12278"/>
                    </a:cubicBezTo>
                    <a:lnTo>
                      <a:pt x="13585" y="7910"/>
                    </a:lnTo>
                    <a:cubicBezTo>
                      <a:pt x="11694" y="5537"/>
                      <a:pt x="7429" y="619"/>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51"/>
              <p:cNvSpPr/>
              <p:nvPr/>
            </p:nvSpPr>
            <p:spPr>
              <a:xfrm>
                <a:off x="5323606" y="3363798"/>
                <a:ext cx="217901" cy="196539"/>
              </a:xfrm>
              <a:custGeom>
                <a:avLst/>
                <a:gdLst/>
                <a:ahLst/>
                <a:cxnLst/>
                <a:rect l="l" t="t" r="r" b="b"/>
                <a:pathLst>
                  <a:path w="13689" h="12347" extrusionOk="0">
                    <a:moveTo>
                      <a:pt x="13688" y="0"/>
                    </a:moveTo>
                    <a:lnTo>
                      <a:pt x="13688" y="0"/>
                    </a:lnTo>
                    <a:cubicBezTo>
                      <a:pt x="4918" y="344"/>
                      <a:pt x="1686" y="3061"/>
                      <a:pt x="0" y="10318"/>
                    </a:cubicBezTo>
                    <a:lnTo>
                      <a:pt x="6397" y="12347"/>
                    </a:lnTo>
                    <a:cubicBezTo>
                      <a:pt x="7188" y="9080"/>
                      <a:pt x="9217" y="8117"/>
                      <a:pt x="12691" y="7566"/>
                    </a:cubicBezTo>
                    <a:lnTo>
                      <a:pt x="136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51"/>
              <p:cNvSpPr/>
              <p:nvPr/>
            </p:nvSpPr>
            <p:spPr>
              <a:xfrm rot="-312226">
                <a:off x="5533031" y="3370214"/>
                <a:ext cx="151669" cy="95271"/>
              </a:xfrm>
              <a:custGeom>
                <a:avLst/>
                <a:gdLst/>
                <a:ahLst/>
                <a:cxnLst/>
                <a:rect l="l" t="t" r="r" b="b"/>
                <a:pathLst>
                  <a:path w="9528" h="5985" fill="none" extrusionOk="0">
                    <a:moveTo>
                      <a:pt x="9527" y="1961"/>
                    </a:moveTo>
                    <a:cubicBezTo>
                      <a:pt x="8977" y="4437"/>
                      <a:pt x="6501" y="5985"/>
                      <a:pt x="4059" y="5469"/>
                    </a:cubicBezTo>
                    <a:lnTo>
                      <a:pt x="4059" y="5469"/>
                    </a:lnTo>
                    <a:cubicBezTo>
                      <a:pt x="1583" y="4919"/>
                      <a:pt x="1" y="2477"/>
                      <a:pt x="551" y="0"/>
                    </a:cubicBezTo>
                  </a:path>
                </a:pathLst>
              </a:custGeom>
              <a:noFill/>
              <a:ln w="77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07" name="Google Shape;1307;p51"/>
            <p:cNvCxnSpPr>
              <a:stCxn id="1227" idx="1"/>
              <a:endCxn id="1239" idx="0"/>
            </p:cNvCxnSpPr>
            <p:nvPr/>
          </p:nvCxnSpPr>
          <p:spPr>
            <a:xfrm rot="10800000" flipV="1">
              <a:off x="5625001" y="1800690"/>
              <a:ext cx="780723" cy="1347498"/>
            </a:xfrm>
            <a:prstGeom prst="bentConnector2">
              <a:avLst/>
            </a:prstGeom>
            <a:noFill/>
            <a:ln w="19050" cap="flat" cmpd="sng">
              <a:solidFill>
                <a:schemeClr val="accent1"/>
              </a:solidFill>
              <a:prstDash val="solid"/>
              <a:round/>
              <a:headEnd type="none" w="med" len="med"/>
              <a:tailEnd type="none" w="med" len="med"/>
            </a:ln>
          </p:spPr>
        </p:cxnSp>
      </p:grpSp>
      <p:grpSp>
        <p:nvGrpSpPr>
          <p:cNvPr id="1308" name="Google Shape;1308;p51"/>
          <p:cNvGrpSpPr/>
          <p:nvPr/>
        </p:nvGrpSpPr>
        <p:grpSpPr>
          <a:xfrm>
            <a:off x="4201653" y="2380947"/>
            <a:ext cx="740693" cy="1176969"/>
            <a:chOff x="4201653" y="2380947"/>
            <a:chExt cx="740693" cy="1176969"/>
          </a:xfrm>
        </p:grpSpPr>
        <p:grpSp>
          <p:nvGrpSpPr>
            <p:cNvPr id="1309" name="Google Shape;1309;p51"/>
            <p:cNvGrpSpPr/>
            <p:nvPr/>
          </p:nvGrpSpPr>
          <p:grpSpPr>
            <a:xfrm>
              <a:off x="4201653" y="2817246"/>
              <a:ext cx="740693" cy="740670"/>
              <a:chOff x="4197674" y="2817222"/>
              <a:chExt cx="762265" cy="766105"/>
            </a:xfrm>
          </p:grpSpPr>
          <p:grpSp>
            <p:nvGrpSpPr>
              <p:cNvPr id="1310" name="Google Shape;1310;p51"/>
              <p:cNvGrpSpPr/>
              <p:nvPr/>
            </p:nvGrpSpPr>
            <p:grpSpPr>
              <a:xfrm>
                <a:off x="4197674" y="2817222"/>
                <a:ext cx="762265" cy="763141"/>
                <a:chOff x="4197674" y="2817222"/>
                <a:chExt cx="762265" cy="763141"/>
              </a:xfrm>
            </p:grpSpPr>
            <p:sp>
              <p:nvSpPr>
                <p:cNvPr id="1311" name="Google Shape;1311;p51"/>
                <p:cNvSpPr/>
                <p:nvPr/>
              </p:nvSpPr>
              <p:spPr>
                <a:xfrm>
                  <a:off x="4197674" y="2817222"/>
                  <a:ext cx="762265" cy="762282"/>
                </a:xfrm>
                <a:custGeom>
                  <a:avLst/>
                  <a:gdLst/>
                  <a:ahLst/>
                  <a:cxnLst/>
                  <a:rect l="l" t="t" r="r" b="b"/>
                  <a:pathLst>
                    <a:path w="46636" h="46637" extrusionOk="0">
                      <a:moveTo>
                        <a:pt x="23318" y="1"/>
                      </a:moveTo>
                      <a:cubicBezTo>
                        <a:pt x="10456" y="1"/>
                        <a:pt x="0" y="10422"/>
                        <a:pt x="0" y="23319"/>
                      </a:cubicBezTo>
                      <a:cubicBezTo>
                        <a:pt x="0" y="36181"/>
                        <a:pt x="10456" y="46636"/>
                        <a:pt x="23318" y="46636"/>
                      </a:cubicBezTo>
                      <a:cubicBezTo>
                        <a:pt x="36215" y="46636"/>
                        <a:pt x="46636" y="36181"/>
                        <a:pt x="46636" y="23319"/>
                      </a:cubicBezTo>
                      <a:cubicBezTo>
                        <a:pt x="46636" y="10422"/>
                        <a:pt x="36215" y="1"/>
                        <a:pt x="23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51"/>
                <p:cNvSpPr/>
                <p:nvPr/>
              </p:nvSpPr>
              <p:spPr>
                <a:xfrm>
                  <a:off x="4264683" y="3358938"/>
                  <a:ext cx="549200" cy="221425"/>
                </a:xfrm>
                <a:custGeom>
                  <a:avLst/>
                  <a:gdLst/>
                  <a:ahLst/>
                  <a:cxnLst/>
                  <a:rect l="l" t="t" r="r" b="b"/>
                  <a:pathLst>
                    <a:path w="21968" h="8857" extrusionOk="0">
                      <a:moveTo>
                        <a:pt x="6899" y="72"/>
                      </a:moveTo>
                      <a:cubicBezTo>
                        <a:pt x="6484" y="-89"/>
                        <a:pt x="5445" y="31"/>
                        <a:pt x="4375" y="311"/>
                      </a:cubicBezTo>
                      <a:cubicBezTo>
                        <a:pt x="3306" y="591"/>
                        <a:pt x="1157" y="1365"/>
                        <a:pt x="482" y="1754"/>
                      </a:cubicBezTo>
                      <a:cubicBezTo>
                        <a:pt x="-193" y="2143"/>
                        <a:pt x="-76" y="2043"/>
                        <a:pt x="327" y="2644"/>
                      </a:cubicBezTo>
                      <a:cubicBezTo>
                        <a:pt x="730" y="3245"/>
                        <a:pt x="1835" y="4518"/>
                        <a:pt x="2899" y="5359"/>
                      </a:cubicBezTo>
                      <a:cubicBezTo>
                        <a:pt x="3963" y="6200"/>
                        <a:pt x="5310" y="7114"/>
                        <a:pt x="6709" y="7692"/>
                      </a:cubicBezTo>
                      <a:cubicBezTo>
                        <a:pt x="8108" y="8270"/>
                        <a:pt x="9692" y="8709"/>
                        <a:pt x="11293" y="8827"/>
                      </a:cubicBezTo>
                      <a:cubicBezTo>
                        <a:pt x="12894" y="8945"/>
                        <a:pt x="14896" y="8696"/>
                        <a:pt x="16317" y="8398"/>
                      </a:cubicBezTo>
                      <a:cubicBezTo>
                        <a:pt x="17738" y="8100"/>
                        <a:pt x="18879" y="7540"/>
                        <a:pt x="19818" y="7041"/>
                      </a:cubicBezTo>
                      <a:cubicBezTo>
                        <a:pt x="20757" y="6542"/>
                        <a:pt x="22150" y="6004"/>
                        <a:pt x="21949" y="5406"/>
                      </a:cubicBezTo>
                      <a:cubicBezTo>
                        <a:pt x="21749" y="4808"/>
                        <a:pt x="19790" y="4105"/>
                        <a:pt x="18615" y="3454"/>
                      </a:cubicBezTo>
                      <a:cubicBezTo>
                        <a:pt x="17440" y="2803"/>
                        <a:pt x="15773" y="1993"/>
                        <a:pt x="14900" y="1501"/>
                      </a:cubicBezTo>
                      <a:cubicBezTo>
                        <a:pt x="14027" y="1009"/>
                        <a:pt x="13797" y="699"/>
                        <a:pt x="13376" y="501"/>
                      </a:cubicBezTo>
                      <a:cubicBezTo>
                        <a:pt x="12955" y="303"/>
                        <a:pt x="12624" y="150"/>
                        <a:pt x="12376" y="311"/>
                      </a:cubicBezTo>
                      <a:cubicBezTo>
                        <a:pt x="12128" y="472"/>
                        <a:pt x="12126" y="1048"/>
                        <a:pt x="11888" y="1469"/>
                      </a:cubicBezTo>
                      <a:cubicBezTo>
                        <a:pt x="11650" y="1890"/>
                        <a:pt x="11431" y="2534"/>
                        <a:pt x="10947" y="2835"/>
                      </a:cubicBezTo>
                      <a:cubicBezTo>
                        <a:pt x="10463" y="3137"/>
                        <a:pt x="9533" y="3295"/>
                        <a:pt x="8983" y="3278"/>
                      </a:cubicBezTo>
                      <a:cubicBezTo>
                        <a:pt x="8434" y="3261"/>
                        <a:pt x="8003" y="3064"/>
                        <a:pt x="7650" y="2731"/>
                      </a:cubicBezTo>
                      <a:cubicBezTo>
                        <a:pt x="7297" y="2398"/>
                        <a:pt x="6989" y="1721"/>
                        <a:pt x="6864" y="1278"/>
                      </a:cubicBezTo>
                      <a:cubicBezTo>
                        <a:pt x="6739" y="835"/>
                        <a:pt x="7314" y="233"/>
                        <a:pt x="6899" y="72"/>
                      </a:cubicBezTo>
                      <a:close/>
                    </a:path>
                  </a:pathLst>
                </a:custGeom>
                <a:solidFill>
                  <a:schemeClr val="dk2"/>
                </a:solidFill>
                <a:ln>
                  <a:noFill/>
                </a:ln>
              </p:spPr>
            </p:sp>
            <p:sp>
              <p:nvSpPr>
                <p:cNvPr id="1313" name="Google Shape;1313;p51"/>
                <p:cNvSpPr/>
                <p:nvPr/>
              </p:nvSpPr>
              <p:spPr>
                <a:xfrm>
                  <a:off x="4427027" y="3232091"/>
                  <a:ext cx="189455" cy="212044"/>
                </a:xfrm>
                <a:custGeom>
                  <a:avLst/>
                  <a:gdLst/>
                  <a:ahLst/>
                  <a:cxnLst/>
                  <a:rect l="l" t="t" r="r" b="b"/>
                  <a:pathLst>
                    <a:path w="11591" h="12973" extrusionOk="0">
                      <a:moveTo>
                        <a:pt x="4781" y="0"/>
                      </a:moveTo>
                      <a:lnTo>
                        <a:pt x="963" y="7394"/>
                      </a:lnTo>
                      <a:cubicBezTo>
                        <a:pt x="0" y="9252"/>
                        <a:pt x="722" y="11556"/>
                        <a:pt x="2614" y="12553"/>
                      </a:cubicBezTo>
                      <a:cubicBezTo>
                        <a:pt x="3163" y="12838"/>
                        <a:pt x="3752" y="12972"/>
                        <a:pt x="4333" y="12972"/>
                      </a:cubicBezTo>
                      <a:cubicBezTo>
                        <a:pt x="5717" y="12972"/>
                        <a:pt x="7060" y="12210"/>
                        <a:pt x="7738" y="10902"/>
                      </a:cubicBezTo>
                      <a:lnTo>
                        <a:pt x="11590" y="3508"/>
                      </a:lnTo>
                      <a:lnTo>
                        <a:pt x="4781" y="0"/>
                      </a:lnTo>
                      <a:close/>
                    </a:path>
                  </a:pathLst>
                </a:custGeom>
                <a:solidFill>
                  <a:srgbClr val="FE9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51"/>
                <p:cNvSpPr/>
                <p:nvPr/>
              </p:nvSpPr>
              <p:spPr>
                <a:xfrm>
                  <a:off x="4473120" y="3010600"/>
                  <a:ext cx="245110" cy="342934"/>
                </a:xfrm>
                <a:custGeom>
                  <a:avLst/>
                  <a:gdLst/>
                  <a:ahLst/>
                  <a:cxnLst/>
                  <a:rect l="l" t="t" r="r" b="b"/>
                  <a:pathLst>
                    <a:path w="14996" h="20981" extrusionOk="0">
                      <a:moveTo>
                        <a:pt x="69" y="1"/>
                      </a:moveTo>
                      <a:lnTo>
                        <a:pt x="0" y="13482"/>
                      </a:lnTo>
                      <a:cubicBezTo>
                        <a:pt x="0" y="17609"/>
                        <a:pt x="3302" y="20980"/>
                        <a:pt x="7463" y="20980"/>
                      </a:cubicBezTo>
                      <a:cubicBezTo>
                        <a:pt x="7484" y="20980"/>
                        <a:pt x="7506" y="20980"/>
                        <a:pt x="7527" y="20980"/>
                      </a:cubicBezTo>
                      <a:cubicBezTo>
                        <a:pt x="11624" y="20980"/>
                        <a:pt x="14927" y="17657"/>
                        <a:pt x="14961" y="13551"/>
                      </a:cubicBezTo>
                      <a:lnTo>
                        <a:pt x="14995" y="69"/>
                      </a:lnTo>
                      <a:lnTo>
                        <a:pt x="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51"/>
                <p:cNvSpPr/>
                <p:nvPr/>
              </p:nvSpPr>
              <p:spPr>
                <a:xfrm>
                  <a:off x="4443323" y="2964507"/>
                  <a:ext cx="272651" cy="230497"/>
                </a:xfrm>
                <a:custGeom>
                  <a:avLst/>
                  <a:gdLst/>
                  <a:ahLst/>
                  <a:cxnLst/>
                  <a:rect l="l" t="t" r="r" b="b"/>
                  <a:pathLst>
                    <a:path w="16681" h="14102" extrusionOk="0">
                      <a:moveTo>
                        <a:pt x="6982" y="1"/>
                      </a:moveTo>
                      <a:cubicBezTo>
                        <a:pt x="3130" y="1"/>
                        <a:pt x="1" y="3096"/>
                        <a:pt x="1" y="6948"/>
                      </a:cubicBezTo>
                      <a:lnTo>
                        <a:pt x="1" y="14101"/>
                      </a:lnTo>
                      <a:lnTo>
                        <a:pt x="2580" y="14101"/>
                      </a:lnTo>
                      <a:lnTo>
                        <a:pt x="2580" y="8839"/>
                      </a:lnTo>
                      <a:cubicBezTo>
                        <a:pt x="2580" y="7704"/>
                        <a:pt x="3509" y="6810"/>
                        <a:pt x="4643" y="6810"/>
                      </a:cubicBezTo>
                      <a:lnTo>
                        <a:pt x="15443" y="6845"/>
                      </a:lnTo>
                      <a:cubicBezTo>
                        <a:pt x="16130" y="6845"/>
                        <a:pt x="16681" y="6260"/>
                        <a:pt x="16681" y="5572"/>
                      </a:cubicBezTo>
                      <a:cubicBezTo>
                        <a:pt x="16612" y="4884"/>
                        <a:pt x="16027" y="4368"/>
                        <a:pt x="15339" y="4368"/>
                      </a:cubicBezTo>
                      <a:lnTo>
                        <a:pt x="870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51"/>
                <p:cNvSpPr/>
                <p:nvPr/>
              </p:nvSpPr>
              <p:spPr>
                <a:xfrm>
                  <a:off x="4428711" y="3177548"/>
                  <a:ext cx="91074" cy="90535"/>
                </a:xfrm>
                <a:custGeom>
                  <a:avLst/>
                  <a:gdLst/>
                  <a:ahLst/>
                  <a:cxnLst/>
                  <a:rect l="l" t="t" r="r" b="b"/>
                  <a:pathLst>
                    <a:path w="5572" h="5539" extrusionOk="0">
                      <a:moveTo>
                        <a:pt x="2725" y="0"/>
                      </a:moveTo>
                      <a:cubicBezTo>
                        <a:pt x="1239" y="0"/>
                        <a:pt x="0" y="1226"/>
                        <a:pt x="0" y="2752"/>
                      </a:cubicBezTo>
                      <a:cubicBezTo>
                        <a:pt x="0" y="4300"/>
                        <a:pt x="1239" y="5538"/>
                        <a:pt x="2786" y="5538"/>
                      </a:cubicBezTo>
                      <a:cubicBezTo>
                        <a:pt x="2806" y="5539"/>
                        <a:pt x="2826" y="5539"/>
                        <a:pt x="2846" y="5539"/>
                      </a:cubicBezTo>
                      <a:cubicBezTo>
                        <a:pt x="4333" y="5539"/>
                        <a:pt x="5572" y="4280"/>
                        <a:pt x="5572" y="2787"/>
                      </a:cubicBezTo>
                      <a:cubicBezTo>
                        <a:pt x="5572" y="1239"/>
                        <a:pt x="4334" y="1"/>
                        <a:pt x="2786" y="1"/>
                      </a:cubicBezTo>
                      <a:cubicBezTo>
                        <a:pt x="2766" y="1"/>
                        <a:pt x="2745" y="0"/>
                        <a:pt x="27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51"/>
                <p:cNvSpPr/>
                <p:nvPr/>
              </p:nvSpPr>
              <p:spPr>
                <a:xfrm>
                  <a:off x="4437700" y="3195544"/>
                  <a:ext cx="35992" cy="53988"/>
                </a:xfrm>
                <a:custGeom>
                  <a:avLst/>
                  <a:gdLst/>
                  <a:ahLst/>
                  <a:cxnLst/>
                  <a:rect l="l" t="t" r="r" b="b"/>
                  <a:pathLst>
                    <a:path w="2202" h="3303" fill="none" extrusionOk="0">
                      <a:moveTo>
                        <a:pt x="2202" y="3302"/>
                      </a:moveTo>
                      <a:cubicBezTo>
                        <a:pt x="1" y="3302"/>
                        <a:pt x="1" y="1"/>
                        <a:pt x="2202" y="1"/>
                      </a:cubicBez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51"/>
                <p:cNvSpPr/>
                <p:nvPr/>
              </p:nvSpPr>
              <p:spPr>
                <a:xfrm>
                  <a:off x="4513034" y="2964507"/>
                  <a:ext cx="276574" cy="111882"/>
                </a:xfrm>
                <a:custGeom>
                  <a:avLst/>
                  <a:gdLst/>
                  <a:ahLst/>
                  <a:cxnLst/>
                  <a:rect l="l" t="t" r="r" b="b"/>
                  <a:pathLst>
                    <a:path w="16921" h="6845" extrusionOk="0">
                      <a:moveTo>
                        <a:pt x="3955" y="1"/>
                      </a:moveTo>
                      <a:cubicBezTo>
                        <a:pt x="1754" y="1"/>
                        <a:pt x="0" y="1789"/>
                        <a:pt x="0" y="3990"/>
                      </a:cubicBezTo>
                      <a:lnTo>
                        <a:pt x="0" y="6845"/>
                      </a:lnTo>
                      <a:lnTo>
                        <a:pt x="11143" y="6845"/>
                      </a:lnTo>
                      <a:cubicBezTo>
                        <a:pt x="14342" y="6845"/>
                        <a:pt x="16921" y="4265"/>
                        <a:pt x="16921" y="1067"/>
                      </a:cubicBezTo>
                      <a:lnTo>
                        <a:pt x="169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51"/>
                <p:cNvSpPr/>
                <p:nvPr/>
              </p:nvSpPr>
              <p:spPr>
                <a:xfrm>
                  <a:off x="4534953" y="2893112"/>
                  <a:ext cx="222619" cy="156291"/>
                </a:xfrm>
                <a:custGeom>
                  <a:avLst/>
                  <a:gdLst/>
                  <a:ahLst/>
                  <a:cxnLst/>
                  <a:rect l="l" t="t" r="r" b="b"/>
                  <a:pathLst>
                    <a:path w="13620" h="9562" extrusionOk="0">
                      <a:moveTo>
                        <a:pt x="12519" y="1"/>
                      </a:moveTo>
                      <a:lnTo>
                        <a:pt x="2064" y="4162"/>
                      </a:lnTo>
                      <a:cubicBezTo>
                        <a:pt x="654" y="4712"/>
                        <a:pt x="0" y="6329"/>
                        <a:pt x="551" y="7739"/>
                      </a:cubicBezTo>
                      <a:lnTo>
                        <a:pt x="1307" y="9562"/>
                      </a:lnTo>
                      <a:lnTo>
                        <a:pt x="10593" y="5882"/>
                      </a:lnTo>
                      <a:cubicBezTo>
                        <a:pt x="12622" y="5056"/>
                        <a:pt x="13620" y="2718"/>
                        <a:pt x="12794" y="689"/>
                      </a:cubicBezTo>
                      <a:lnTo>
                        <a:pt x="125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51"/>
                <p:cNvSpPr/>
                <p:nvPr/>
              </p:nvSpPr>
              <p:spPr>
                <a:xfrm>
                  <a:off x="4570928" y="3163508"/>
                  <a:ext cx="21919" cy="13812"/>
                </a:xfrm>
                <a:custGeom>
                  <a:avLst/>
                  <a:gdLst/>
                  <a:ahLst/>
                  <a:cxnLst/>
                  <a:rect l="l" t="t" r="r" b="b"/>
                  <a:pathLst>
                    <a:path w="1341" h="845" extrusionOk="0">
                      <a:moveTo>
                        <a:pt x="895" y="0"/>
                      </a:moveTo>
                      <a:lnTo>
                        <a:pt x="1" y="551"/>
                      </a:lnTo>
                      <a:cubicBezTo>
                        <a:pt x="29" y="762"/>
                        <a:pt x="160" y="845"/>
                        <a:pt x="321" y="845"/>
                      </a:cubicBezTo>
                      <a:cubicBezTo>
                        <a:pt x="734" y="845"/>
                        <a:pt x="1341" y="298"/>
                        <a:pt x="8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51"/>
                <p:cNvSpPr/>
                <p:nvPr/>
              </p:nvSpPr>
              <p:spPr>
                <a:xfrm>
                  <a:off x="4619833" y="3161252"/>
                  <a:ext cx="23063" cy="87152"/>
                </a:xfrm>
                <a:custGeom>
                  <a:avLst/>
                  <a:gdLst/>
                  <a:ahLst/>
                  <a:cxnLst/>
                  <a:rect l="l" t="t" r="r" b="b"/>
                  <a:pathLst>
                    <a:path w="1411" h="5332" fill="none" extrusionOk="0">
                      <a:moveTo>
                        <a:pt x="1" y="1"/>
                      </a:moveTo>
                      <a:lnTo>
                        <a:pt x="1411" y="4609"/>
                      </a:lnTo>
                      <a:lnTo>
                        <a:pt x="104" y="5331"/>
                      </a:lnTo>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51"/>
                <p:cNvSpPr/>
                <p:nvPr/>
              </p:nvSpPr>
              <p:spPr>
                <a:xfrm>
                  <a:off x="4532142" y="3129232"/>
                  <a:ext cx="68600" cy="40683"/>
                </a:xfrm>
                <a:custGeom>
                  <a:avLst/>
                  <a:gdLst/>
                  <a:ahLst/>
                  <a:cxnLst/>
                  <a:rect l="l" t="t" r="r" b="b"/>
                  <a:pathLst>
                    <a:path w="4197" h="2489" extrusionOk="0">
                      <a:moveTo>
                        <a:pt x="3449" y="1"/>
                      </a:moveTo>
                      <a:cubicBezTo>
                        <a:pt x="3354" y="1"/>
                        <a:pt x="3257" y="22"/>
                        <a:pt x="3165" y="68"/>
                      </a:cubicBezTo>
                      <a:lnTo>
                        <a:pt x="516" y="1203"/>
                      </a:lnTo>
                      <a:cubicBezTo>
                        <a:pt x="172" y="1341"/>
                        <a:pt x="1" y="1719"/>
                        <a:pt x="138" y="2063"/>
                      </a:cubicBezTo>
                      <a:cubicBezTo>
                        <a:pt x="243" y="2326"/>
                        <a:pt x="510" y="2489"/>
                        <a:pt x="783" y="2489"/>
                      </a:cubicBezTo>
                      <a:cubicBezTo>
                        <a:pt x="867" y="2489"/>
                        <a:pt x="952" y="2473"/>
                        <a:pt x="1032" y="2441"/>
                      </a:cubicBezTo>
                      <a:lnTo>
                        <a:pt x="3715" y="1272"/>
                      </a:lnTo>
                      <a:cubicBezTo>
                        <a:pt x="4059" y="1134"/>
                        <a:pt x="4196" y="756"/>
                        <a:pt x="4059" y="412"/>
                      </a:cubicBezTo>
                      <a:cubicBezTo>
                        <a:pt x="3958" y="160"/>
                        <a:pt x="3710" y="1"/>
                        <a:pt x="34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51"/>
                <p:cNvSpPr/>
                <p:nvPr/>
              </p:nvSpPr>
              <p:spPr>
                <a:xfrm>
                  <a:off x="4651902" y="3163508"/>
                  <a:ext cx="22474" cy="13812"/>
                </a:xfrm>
                <a:custGeom>
                  <a:avLst/>
                  <a:gdLst/>
                  <a:ahLst/>
                  <a:cxnLst/>
                  <a:rect l="l" t="t" r="r" b="b"/>
                  <a:pathLst>
                    <a:path w="1375" h="845" extrusionOk="0">
                      <a:moveTo>
                        <a:pt x="446" y="0"/>
                      </a:moveTo>
                      <a:lnTo>
                        <a:pt x="446" y="0"/>
                      </a:lnTo>
                      <a:cubicBezTo>
                        <a:pt x="0" y="298"/>
                        <a:pt x="607" y="845"/>
                        <a:pt x="1033" y="845"/>
                      </a:cubicBezTo>
                      <a:cubicBezTo>
                        <a:pt x="1198" y="845"/>
                        <a:pt x="1336" y="762"/>
                        <a:pt x="1375" y="551"/>
                      </a:cubicBezTo>
                      <a:lnTo>
                        <a:pt x="44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51"/>
                <p:cNvSpPr/>
                <p:nvPr/>
              </p:nvSpPr>
              <p:spPr>
                <a:xfrm>
                  <a:off x="4644007" y="3129232"/>
                  <a:ext cx="68600" cy="40683"/>
                </a:xfrm>
                <a:custGeom>
                  <a:avLst/>
                  <a:gdLst/>
                  <a:ahLst/>
                  <a:cxnLst/>
                  <a:rect l="l" t="t" r="r" b="b"/>
                  <a:pathLst>
                    <a:path w="4197" h="2489" extrusionOk="0">
                      <a:moveTo>
                        <a:pt x="754" y="1"/>
                      </a:moveTo>
                      <a:cubicBezTo>
                        <a:pt x="503" y="1"/>
                        <a:pt x="273" y="160"/>
                        <a:pt x="172" y="412"/>
                      </a:cubicBezTo>
                      <a:cubicBezTo>
                        <a:pt x="0" y="756"/>
                        <a:pt x="172" y="1134"/>
                        <a:pt x="516" y="1272"/>
                      </a:cubicBezTo>
                      <a:lnTo>
                        <a:pt x="3199" y="2441"/>
                      </a:lnTo>
                      <a:cubicBezTo>
                        <a:pt x="3271" y="2473"/>
                        <a:pt x="3350" y="2489"/>
                        <a:pt x="3429" y="2489"/>
                      </a:cubicBezTo>
                      <a:cubicBezTo>
                        <a:pt x="3687" y="2489"/>
                        <a:pt x="3953" y="2326"/>
                        <a:pt x="4059" y="2063"/>
                      </a:cubicBezTo>
                      <a:cubicBezTo>
                        <a:pt x="4196" y="1719"/>
                        <a:pt x="4059" y="1341"/>
                        <a:pt x="3715" y="1203"/>
                      </a:cubicBezTo>
                      <a:lnTo>
                        <a:pt x="1032" y="68"/>
                      </a:lnTo>
                      <a:cubicBezTo>
                        <a:pt x="940" y="22"/>
                        <a:pt x="845" y="1"/>
                        <a:pt x="7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51"/>
                <p:cNvSpPr/>
                <p:nvPr/>
              </p:nvSpPr>
              <p:spPr>
                <a:xfrm>
                  <a:off x="4605220" y="3270453"/>
                  <a:ext cx="59594" cy="31922"/>
                </a:xfrm>
                <a:custGeom>
                  <a:avLst/>
                  <a:gdLst/>
                  <a:ahLst/>
                  <a:cxnLst/>
                  <a:rect l="l" t="t" r="r" b="b"/>
                  <a:pathLst>
                    <a:path w="3646" h="1953" extrusionOk="0">
                      <a:moveTo>
                        <a:pt x="1893" y="0"/>
                      </a:moveTo>
                      <a:cubicBezTo>
                        <a:pt x="1453" y="0"/>
                        <a:pt x="1021" y="175"/>
                        <a:pt x="688" y="508"/>
                      </a:cubicBezTo>
                      <a:cubicBezTo>
                        <a:pt x="344" y="852"/>
                        <a:pt x="104" y="1299"/>
                        <a:pt x="0" y="1780"/>
                      </a:cubicBezTo>
                      <a:cubicBezTo>
                        <a:pt x="585" y="1574"/>
                        <a:pt x="1204" y="1471"/>
                        <a:pt x="1823" y="1471"/>
                      </a:cubicBezTo>
                      <a:cubicBezTo>
                        <a:pt x="2442" y="1471"/>
                        <a:pt x="3027" y="1815"/>
                        <a:pt x="3646" y="1952"/>
                      </a:cubicBezTo>
                      <a:cubicBezTo>
                        <a:pt x="3612" y="1471"/>
                        <a:pt x="3440" y="989"/>
                        <a:pt x="3130" y="611"/>
                      </a:cubicBezTo>
                      <a:cubicBezTo>
                        <a:pt x="2993" y="404"/>
                        <a:pt x="2821" y="267"/>
                        <a:pt x="2614" y="164"/>
                      </a:cubicBezTo>
                      <a:cubicBezTo>
                        <a:pt x="2382" y="54"/>
                        <a:pt x="2136" y="0"/>
                        <a:pt x="18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51"/>
                <p:cNvSpPr/>
                <p:nvPr/>
              </p:nvSpPr>
              <p:spPr>
                <a:xfrm>
                  <a:off x="4605220" y="3286912"/>
                  <a:ext cx="73095" cy="64023"/>
                </a:xfrm>
                <a:custGeom>
                  <a:avLst/>
                  <a:gdLst/>
                  <a:ahLst/>
                  <a:cxnLst/>
                  <a:rect l="l" t="t" r="r" b="b"/>
                  <a:pathLst>
                    <a:path w="4472" h="3917" extrusionOk="0">
                      <a:moveTo>
                        <a:pt x="1751" y="1"/>
                      </a:moveTo>
                      <a:cubicBezTo>
                        <a:pt x="1087" y="1"/>
                        <a:pt x="443" y="282"/>
                        <a:pt x="0" y="808"/>
                      </a:cubicBezTo>
                      <a:lnTo>
                        <a:pt x="1273" y="876"/>
                      </a:lnTo>
                      <a:lnTo>
                        <a:pt x="1651" y="1048"/>
                      </a:lnTo>
                      <a:cubicBezTo>
                        <a:pt x="2133" y="1255"/>
                        <a:pt x="2408" y="1805"/>
                        <a:pt x="2305" y="2321"/>
                      </a:cubicBezTo>
                      <a:lnTo>
                        <a:pt x="2202" y="2699"/>
                      </a:lnTo>
                      <a:cubicBezTo>
                        <a:pt x="2042" y="3459"/>
                        <a:pt x="2614" y="3916"/>
                        <a:pt x="3182" y="3916"/>
                      </a:cubicBezTo>
                      <a:cubicBezTo>
                        <a:pt x="3591" y="3916"/>
                        <a:pt x="3998" y="3679"/>
                        <a:pt x="4127" y="3146"/>
                      </a:cubicBezTo>
                      <a:lnTo>
                        <a:pt x="4196" y="2733"/>
                      </a:lnTo>
                      <a:cubicBezTo>
                        <a:pt x="4471" y="1495"/>
                        <a:pt x="3646" y="292"/>
                        <a:pt x="2408" y="85"/>
                      </a:cubicBezTo>
                      <a:lnTo>
                        <a:pt x="2236" y="51"/>
                      </a:lnTo>
                      <a:cubicBezTo>
                        <a:pt x="2075" y="17"/>
                        <a:pt x="1912" y="1"/>
                        <a:pt x="17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51"/>
                <p:cNvSpPr/>
                <p:nvPr/>
              </p:nvSpPr>
              <p:spPr>
                <a:xfrm>
                  <a:off x="4399486" y="3367559"/>
                  <a:ext cx="201812" cy="104020"/>
                </a:xfrm>
                <a:custGeom>
                  <a:avLst/>
                  <a:gdLst/>
                  <a:ahLst/>
                  <a:cxnLst/>
                  <a:rect l="l" t="t" r="r" b="b"/>
                  <a:pathLst>
                    <a:path w="12347" h="6364" fill="none" extrusionOk="0">
                      <a:moveTo>
                        <a:pt x="12347" y="310"/>
                      </a:moveTo>
                      <a:cubicBezTo>
                        <a:pt x="12244" y="3681"/>
                        <a:pt x="9423" y="6363"/>
                        <a:pt x="6053" y="6260"/>
                      </a:cubicBezTo>
                      <a:lnTo>
                        <a:pt x="6053" y="6260"/>
                      </a:lnTo>
                      <a:cubicBezTo>
                        <a:pt x="2683" y="6157"/>
                        <a:pt x="0" y="3371"/>
                        <a:pt x="103" y="1"/>
                      </a:cubicBezTo>
                    </a:path>
                  </a:pathLst>
                </a:custGeom>
                <a:noFill/>
                <a:ln w="7750" cap="rnd" cmpd="sng">
                  <a:solidFill>
                    <a:srgbClr val="2238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51"/>
                <p:cNvSpPr/>
                <p:nvPr/>
              </p:nvSpPr>
              <p:spPr>
                <a:xfrm>
                  <a:off x="4478171" y="3374832"/>
                  <a:ext cx="130433" cy="173192"/>
                </a:xfrm>
                <a:custGeom>
                  <a:avLst/>
                  <a:gdLst/>
                  <a:ahLst/>
                  <a:cxnLst/>
                  <a:rect l="l" t="t" r="r" b="b"/>
                  <a:pathLst>
                    <a:path w="7980" h="10596" extrusionOk="0">
                      <a:moveTo>
                        <a:pt x="1811" y="0"/>
                      </a:moveTo>
                      <a:cubicBezTo>
                        <a:pt x="1521" y="0"/>
                        <a:pt x="1272" y="299"/>
                        <a:pt x="1239" y="690"/>
                      </a:cubicBezTo>
                      <a:cubicBezTo>
                        <a:pt x="1170" y="1757"/>
                        <a:pt x="1239" y="2823"/>
                        <a:pt x="1445" y="3889"/>
                      </a:cubicBezTo>
                      <a:lnTo>
                        <a:pt x="1136" y="3923"/>
                      </a:lnTo>
                      <a:cubicBezTo>
                        <a:pt x="1033" y="3339"/>
                        <a:pt x="964" y="2754"/>
                        <a:pt x="929" y="2169"/>
                      </a:cubicBezTo>
                      <a:cubicBezTo>
                        <a:pt x="895" y="1791"/>
                        <a:pt x="689" y="1516"/>
                        <a:pt x="448" y="1516"/>
                      </a:cubicBezTo>
                      <a:cubicBezTo>
                        <a:pt x="207" y="1516"/>
                        <a:pt x="1" y="1825"/>
                        <a:pt x="1" y="2204"/>
                      </a:cubicBezTo>
                      <a:cubicBezTo>
                        <a:pt x="104" y="4198"/>
                        <a:pt x="620" y="6124"/>
                        <a:pt x="1480" y="7913"/>
                      </a:cubicBezTo>
                      <a:cubicBezTo>
                        <a:pt x="2099" y="9254"/>
                        <a:pt x="3990" y="10595"/>
                        <a:pt x="3990" y="10595"/>
                      </a:cubicBezTo>
                      <a:lnTo>
                        <a:pt x="7980" y="10114"/>
                      </a:lnTo>
                      <a:lnTo>
                        <a:pt x="7739" y="8154"/>
                      </a:lnTo>
                      <a:lnTo>
                        <a:pt x="7945" y="3648"/>
                      </a:lnTo>
                      <a:cubicBezTo>
                        <a:pt x="7980" y="3373"/>
                        <a:pt x="7739" y="3098"/>
                        <a:pt x="7430" y="3098"/>
                      </a:cubicBezTo>
                      <a:cubicBezTo>
                        <a:pt x="7154" y="3098"/>
                        <a:pt x="6879" y="3304"/>
                        <a:pt x="6879" y="3614"/>
                      </a:cubicBezTo>
                      <a:lnTo>
                        <a:pt x="6707" y="6847"/>
                      </a:lnTo>
                      <a:cubicBezTo>
                        <a:pt x="5572" y="5093"/>
                        <a:pt x="5022" y="2995"/>
                        <a:pt x="5125" y="897"/>
                      </a:cubicBezTo>
                      <a:cubicBezTo>
                        <a:pt x="5125" y="622"/>
                        <a:pt x="4919" y="347"/>
                        <a:pt x="4644" y="312"/>
                      </a:cubicBezTo>
                      <a:cubicBezTo>
                        <a:pt x="4624" y="310"/>
                        <a:pt x="4605" y="309"/>
                        <a:pt x="4586" y="309"/>
                      </a:cubicBezTo>
                      <a:cubicBezTo>
                        <a:pt x="4270" y="309"/>
                        <a:pt x="4027" y="571"/>
                        <a:pt x="4059" y="862"/>
                      </a:cubicBezTo>
                      <a:cubicBezTo>
                        <a:pt x="3990" y="1722"/>
                        <a:pt x="4059" y="2548"/>
                        <a:pt x="4197" y="3407"/>
                      </a:cubicBezTo>
                      <a:lnTo>
                        <a:pt x="3887" y="3442"/>
                      </a:lnTo>
                      <a:cubicBezTo>
                        <a:pt x="3715" y="2582"/>
                        <a:pt x="3681" y="1722"/>
                        <a:pt x="3715" y="828"/>
                      </a:cubicBezTo>
                      <a:cubicBezTo>
                        <a:pt x="3750" y="519"/>
                        <a:pt x="3543" y="209"/>
                        <a:pt x="3234" y="140"/>
                      </a:cubicBezTo>
                      <a:cubicBezTo>
                        <a:pt x="2890" y="140"/>
                        <a:pt x="2615" y="450"/>
                        <a:pt x="2649" y="794"/>
                      </a:cubicBezTo>
                      <a:cubicBezTo>
                        <a:pt x="2580" y="1757"/>
                        <a:pt x="2649" y="2720"/>
                        <a:pt x="2821" y="3648"/>
                      </a:cubicBezTo>
                      <a:lnTo>
                        <a:pt x="2511" y="3683"/>
                      </a:lnTo>
                      <a:cubicBezTo>
                        <a:pt x="2340" y="2720"/>
                        <a:pt x="2271" y="1757"/>
                        <a:pt x="2340" y="759"/>
                      </a:cubicBezTo>
                      <a:cubicBezTo>
                        <a:pt x="2374" y="415"/>
                        <a:pt x="2168" y="106"/>
                        <a:pt x="1858" y="3"/>
                      </a:cubicBezTo>
                      <a:cubicBezTo>
                        <a:pt x="1842" y="1"/>
                        <a:pt x="1827" y="0"/>
                        <a:pt x="181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9" name="Google Shape;1329;p51"/>
              <p:cNvSpPr/>
              <p:nvPr/>
            </p:nvSpPr>
            <p:spPr>
              <a:xfrm>
                <a:off x="4536241" y="3524153"/>
                <a:ext cx="78575" cy="59175"/>
              </a:xfrm>
              <a:custGeom>
                <a:avLst/>
                <a:gdLst/>
                <a:ahLst/>
                <a:cxnLst/>
                <a:rect l="l" t="t" r="r" b="b"/>
                <a:pathLst>
                  <a:path w="3143" h="2367" extrusionOk="0">
                    <a:moveTo>
                      <a:pt x="1" y="599"/>
                    </a:moveTo>
                    <a:cubicBezTo>
                      <a:pt x="-27" y="813"/>
                      <a:pt x="374" y="1242"/>
                      <a:pt x="549" y="1528"/>
                    </a:cubicBezTo>
                    <a:cubicBezTo>
                      <a:pt x="724" y="1814"/>
                      <a:pt x="763" y="2187"/>
                      <a:pt x="1049" y="2314"/>
                    </a:cubicBezTo>
                    <a:cubicBezTo>
                      <a:pt x="1335" y="2441"/>
                      <a:pt x="1926" y="2302"/>
                      <a:pt x="2263" y="2290"/>
                    </a:cubicBezTo>
                    <a:cubicBezTo>
                      <a:pt x="2600" y="2278"/>
                      <a:pt x="2938" y="2345"/>
                      <a:pt x="3073" y="2242"/>
                    </a:cubicBezTo>
                    <a:cubicBezTo>
                      <a:pt x="3208" y="2139"/>
                      <a:pt x="3113" y="1973"/>
                      <a:pt x="3073" y="1671"/>
                    </a:cubicBezTo>
                    <a:cubicBezTo>
                      <a:pt x="3033" y="1370"/>
                      <a:pt x="2962" y="711"/>
                      <a:pt x="2835" y="433"/>
                    </a:cubicBezTo>
                    <a:cubicBezTo>
                      <a:pt x="2708" y="155"/>
                      <a:pt x="2664" y="36"/>
                      <a:pt x="2311" y="4"/>
                    </a:cubicBezTo>
                    <a:cubicBezTo>
                      <a:pt x="1958" y="-28"/>
                      <a:pt x="1101" y="143"/>
                      <a:pt x="716" y="242"/>
                    </a:cubicBezTo>
                    <a:cubicBezTo>
                      <a:pt x="331" y="341"/>
                      <a:pt x="29" y="385"/>
                      <a:pt x="1" y="599"/>
                    </a:cubicBezTo>
                    <a:close/>
                  </a:path>
                </a:pathLst>
              </a:custGeom>
              <a:solidFill>
                <a:schemeClr val="accent3"/>
              </a:solidFill>
              <a:ln>
                <a:noFill/>
              </a:ln>
            </p:spPr>
          </p:sp>
        </p:grpSp>
        <p:cxnSp>
          <p:nvCxnSpPr>
            <p:cNvPr id="1330" name="Google Shape;1330;p51"/>
            <p:cNvCxnSpPr>
              <a:endCxn id="1238" idx="0"/>
            </p:cNvCxnSpPr>
            <p:nvPr/>
          </p:nvCxnSpPr>
          <p:spPr>
            <a:xfrm>
              <a:off x="4558133" y="2380947"/>
              <a:ext cx="12767" cy="438241"/>
            </a:xfrm>
            <a:prstGeom prst="straightConnector1">
              <a:avLst/>
            </a:prstGeom>
            <a:noFill/>
            <a:ln w="19050" cap="flat" cmpd="sng">
              <a:solidFill>
                <a:schemeClr val="accent1"/>
              </a:solidFill>
              <a:prstDash val="solid"/>
              <a:round/>
              <a:headEnd type="none" w="med" len="med"/>
              <a:tailEnd type="none" w="med" len="med"/>
            </a:ln>
          </p:spPr>
        </p:cxnSp>
      </p:grpSp>
      <p:grpSp>
        <p:nvGrpSpPr>
          <p:cNvPr id="1331" name="Google Shape;1331;p51"/>
          <p:cNvGrpSpPr/>
          <p:nvPr/>
        </p:nvGrpSpPr>
        <p:grpSpPr>
          <a:xfrm>
            <a:off x="2510150" y="3282288"/>
            <a:ext cx="736849" cy="1522973"/>
            <a:chOff x="2449128" y="3112718"/>
            <a:chExt cx="736849" cy="1522973"/>
          </a:xfrm>
        </p:grpSpPr>
        <p:grpSp>
          <p:nvGrpSpPr>
            <p:cNvPr id="1332" name="Google Shape;1332;p51"/>
            <p:cNvGrpSpPr/>
            <p:nvPr/>
          </p:nvGrpSpPr>
          <p:grpSpPr>
            <a:xfrm>
              <a:off x="2449128" y="3898959"/>
              <a:ext cx="736849" cy="736732"/>
              <a:chOff x="3215000" y="1899250"/>
              <a:chExt cx="1165900" cy="1165900"/>
            </a:xfrm>
          </p:grpSpPr>
          <p:sp>
            <p:nvSpPr>
              <p:cNvPr id="1333" name="Google Shape;1333;p51"/>
              <p:cNvSpPr/>
              <p:nvPr/>
            </p:nvSpPr>
            <p:spPr>
              <a:xfrm>
                <a:off x="3215000" y="1899250"/>
                <a:ext cx="1165900" cy="1165900"/>
              </a:xfrm>
              <a:custGeom>
                <a:avLst/>
                <a:gdLst/>
                <a:ahLst/>
                <a:cxnLst/>
                <a:rect l="l" t="t" r="r" b="b"/>
                <a:pathLst>
                  <a:path w="46636" h="46636" extrusionOk="0">
                    <a:moveTo>
                      <a:pt x="23318" y="0"/>
                    </a:moveTo>
                    <a:cubicBezTo>
                      <a:pt x="10456" y="0"/>
                      <a:pt x="0" y="10421"/>
                      <a:pt x="0" y="23318"/>
                    </a:cubicBezTo>
                    <a:cubicBezTo>
                      <a:pt x="0" y="36181"/>
                      <a:pt x="10456" y="46636"/>
                      <a:pt x="23318" y="46636"/>
                    </a:cubicBezTo>
                    <a:cubicBezTo>
                      <a:pt x="36215" y="46636"/>
                      <a:pt x="46636" y="36181"/>
                      <a:pt x="46636" y="23318"/>
                    </a:cubicBezTo>
                    <a:cubicBezTo>
                      <a:pt x="46636" y="10421"/>
                      <a:pt x="36215" y="0"/>
                      <a:pt x="23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51"/>
              <p:cNvSpPr/>
              <p:nvPr/>
            </p:nvSpPr>
            <p:spPr>
              <a:xfrm>
                <a:off x="3444575" y="2231975"/>
                <a:ext cx="662050" cy="662075"/>
              </a:xfrm>
              <a:custGeom>
                <a:avLst/>
                <a:gdLst/>
                <a:ahLst/>
                <a:cxnLst/>
                <a:rect l="l" t="t" r="r" b="b"/>
                <a:pathLst>
                  <a:path w="26482" h="26483" fill="none" extrusionOk="0">
                    <a:moveTo>
                      <a:pt x="5296" y="1"/>
                    </a:moveTo>
                    <a:lnTo>
                      <a:pt x="21185" y="1"/>
                    </a:lnTo>
                    <a:cubicBezTo>
                      <a:pt x="24143" y="1"/>
                      <a:pt x="26482" y="2340"/>
                      <a:pt x="26482" y="5263"/>
                    </a:cubicBezTo>
                    <a:lnTo>
                      <a:pt x="26482" y="21186"/>
                    </a:lnTo>
                    <a:cubicBezTo>
                      <a:pt x="26482" y="24110"/>
                      <a:pt x="24143" y="26483"/>
                      <a:pt x="21185" y="26483"/>
                    </a:cubicBezTo>
                    <a:lnTo>
                      <a:pt x="5296" y="26483"/>
                    </a:lnTo>
                    <a:cubicBezTo>
                      <a:pt x="2373" y="26483"/>
                      <a:pt x="0" y="24110"/>
                      <a:pt x="0" y="21186"/>
                    </a:cubicBezTo>
                    <a:lnTo>
                      <a:pt x="0" y="5263"/>
                    </a:lnTo>
                    <a:cubicBezTo>
                      <a:pt x="0" y="2340"/>
                      <a:pt x="2373" y="1"/>
                      <a:pt x="5296" y="1"/>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51"/>
              <p:cNvSpPr/>
              <p:nvPr/>
            </p:nvSpPr>
            <p:spPr>
              <a:xfrm>
                <a:off x="3467775" y="2208775"/>
                <a:ext cx="662075" cy="662075"/>
              </a:xfrm>
              <a:custGeom>
                <a:avLst/>
                <a:gdLst/>
                <a:ahLst/>
                <a:cxnLst/>
                <a:rect l="l" t="t" r="r" b="b"/>
                <a:pathLst>
                  <a:path w="26483" h="26483" extrusionOk="0">
                    <a:moveTo>
                      <a:pt x="5263" y="0"/>
                    </a:moveTo>
                    <a:cubicBezTo>
                      <a:pt x="2339" y="0"/>
                      <a:pt x="1" y="2373"/>
                      <a:pt x="1" y="5297"/>
                    </a:cubicBezTo>
                    <a:lnTo>
                      <a:pt x="1" y="21220"/>
                    </a:lnTo>
                    <a:cubicBezTo>
                      <a:pt x="1" y="24143"/>
                      <a:pt x="2339" y="26482"/>
                      <a:pt x="5263" y="26482"/>
                    </a:cubicBezTo>
                    <a:lnTo>
                      <a:pt x="21186" y="26482"/>
                    </a:lnTo>
                    <a:cubicBezTo>
                      <a:pt x="24109" y="26482"/>
                      <a:pt x="26482" y="24143"/>
                      <a:pt x="26482" y="21220"/>
                    </a:cubicBezTo>
                    <a:lnTo>
                      <a:pt x="26482" y="5297"/>
                    </a:lnTo>
                    <a:cubicBezTo>
                      <a:pt x="26482" y="2373"/>
                      <a:pt x="24109" y="0"/>
                      <a:pt x="211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51"/>
              <p:cNvSpPr/>
              <p:nvPr/>
            </p:nvSpPr>
            <p:spPr>
              <a:xfrm>
                <a:off x="3523675" y="2264650"/>
                <a:ext cx="550275" cy="550300"/>
              </a:xfrm>
              <a:custGeom>
                <a:avLst/>
                <a:gdLst/>
                <a:ahLst/>
                <a:cxnLst/>
                <a:rect l="l" t="t" r="r" b="b"/>
                <a:pathLst>
                  <a:path w="22011" h="22012" extrusionOk="0">
                    <a:moveTo>
                      <a:pt x="3027" y="1"/>
                    </a:moveTo>
                    <a:cubicBezTo>
                      <a:pt x="1341" y="1"/>
                      <a:pt x="0" y="1376"/>
                      <a:pt x="0" y="3062"/>
                    </a:cubicBezTo>
                    <a:lnTo>
                      <a:pt x="0" y="18985"/>
                    </a:lnTo>
                    <a:cubicBezTo>
                      <a:pt x="0" y="20670"/>
                      <a:pt x="1341" y="22012"/>
                      <a:pt x="3027" y="22012"/>
                    </a:cubicBezTo>
                    <a:lnTo>
                      <a:pt x="18950" y="22012"/>
                    </a:lnTo>
                    <a:cubicBezTo>
                      <a:pt x="20635" y="22012"/>
                      <a:pt x="22011" y="20670"/>
                      <a:pt x="22011" y="18985"/>
                    </a:cubicBezTo>
                    <a:lnTo>
                      <a:pt x="22011" y="3062"/>
                    </a:lnTo>
                    <a:cubicBezTo>
                      <a:pt x="22011" y="1376"/>
                      <a:pt x="20635" y="1"/>
                      <a:pt x="189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51"/>
              <p:cNvSpPr/>
              <p:nvPr/>
            </p:nvSpPr>
            <p:spPr>
              <a:xfrm>
                <a:off x="3659500" y="2069475"/>
                <a:ext cx="278600" cy="278600"/>
              </a:xfrm>
              <a:custGeom>
                <a:avLst/>
                <a:gdLst/>
                <a:ahLst/>
                <a:cxnLst/>
                <a:rect l="l" t="t" r="r" b="b"/>
                <a:pathLst>
                  <a:path w="11144" h="11144" extrusionOk="0">
                    <a:moveTo>
                      <a:pt x="5572" y="1"/>
                    </a:moveTo>
                    <a:cubicBezTo>
                      <a:pt x="2477" y="1"/>
                      <a:pt x="1" y="2511"/>
                      <a:pt x="1" y="5572"/>
                    </a:cubicBezTo>
                    <a:cubicBezTo>
                      <a:pt x="1" y="8668"/>
                      <a:pt x="2477" y="11144"/>
                      <a:pt x="5572" y="11144"/>
                    </a:cubicBezTo>
                    <a:cubicBezTo>
                      <a:pt x="8633" y="11144"/>
                      <a:pt x="11144" y="8668"/>
                      <a:pt x="11144" y="5572"/>
                    </a:cubicBezTo>
                    <a:cubicBezTo>
                      <a:pt x="11144" y="2511"/>
                      <a:pt x="8633" y="1"/>
                      <a:pt x="55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51"/>
              <p:cNvSpPr/>
              <p:nvPr/>
            </p:nvSpPr>
            <p:spPr>
              <a:xfrm>
                <a:off x="3701650" y="2112475"/>
                <a:ext cx="193475" cy="193475"/>
              </a:xfrm>
              <a:custGeom>
                <a:avLst/>
                <a:gdLst/>
                <a:ahLst/>
                <a:cxnLst/>
                <a:rect l="l" t="t" r="r" b="b"/>
                <a:pathLst>
                  <a:path w="7739" h="7739" extrusionOk="0">
                    <a:moveTo>
                      <a:pt x="3886" y="0"/>
                    </a:moveTo>
                    <a:cubicBezTo>
                      <a:pt x="1754" y="0"/>
                      <a:pt x="0" y="1720"/>
                      <a:pt x="0" y="3852"/>
                    </a:cubicBezTo>
                    <a:cubicBezTo>
                      <a:pt x="0" y="5985"/>
                      <a:pt x="1754" y="7739"/>
                      <a:pt x="3886" y="7739"/>
                    </a:cubicBezTo>
                    <a:cubicBezTo>
                      <a:pt x="6019" y="7739"/>
                      <a:pt x="7738" y="5985"/>
                      <a:pt x="7738" y="3852"/>
                    </a:cubicBezTo>
                    <a:cubicBezTo>
                      <a:pt x="7738" y="1720"/>
                      <a:pt x="6019" y="0"/>
                      <a:pt x="38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51"/>
              <p:cNvSpPr/>
              <p:nvPr/>
            </p:nvSpPr>
            <p:spPr>
              <a:xfrm>
                <a:off x="3791050" y="2130525"/>
                <a:ext cx="15500" cy="73100"/>
              </a:xfrm>
              <a:custGeom>
                <a:avLst/>
                <a:gdLst/>
                <a:ahLst/>
                <a:cxnLst/>
                <a:rect l="l" t="t" r="r" b="b"/>
                <a:pathLst>
                  <a:path w="620" h="2924" extrusionOk="0">
                    <a:moveTo>
                      <a:pt x="310" y="1"/>
                    </a:moveTo>
                    <a:lnTo>
                      <a:pt x="1" y="2924"/>
                    </a:lnTo>
                    <a:lnTo>
                      <a:pt x="620" y="2924"/>
                    </a:lnTo>
                    <a:lnTo>
                      <a:pt x="31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51"/>
              <p:cNvSpPr/>
              <p:nvPr/>
            </p:nvSpPr>
            <p:spPr>
              <a:xfrm>
                <a:off x="3775575" y="2186425"/>
                <a:ext cx="45600" cy="45575"/>
              </a:xfrm>
              <a:custGeom>
                <a:avLst/>
                <a:gdLst/>
                <a:ahLst/>
                <a:cxnLst/>
                <a:rect l="l" t="t" r="r" b="b"/>
                <a:pathLst>
                  <a:path w="1824" h="1823" extrusionOk="0">
                    <a:moveTo>
                      <a:pt x="929" y="0"/>
                    </a:moveTo>
                    <a:cubicBezTo>
                      <a:pt x="414" y="0"/>
                      <a:pt x="1" y="413"/>
                      <a:pt x="1" y="894"/>
                    </a:cubicBezTo>
                    <a:cubicBezTo>
                      <a:pt x="1" y="1410"/>
                      <a:pt x="414" y="1823"/>
                      <a:pt x="929" y="1823"/>
                    </a:cubicBezTo>
                    <a:cubicBezTo>
                      <a:pt x="1411" y="1823"/>
                      <a:pt x="1824" y="1410"/>
                      <a:pt x="1824" y="894"/>
                    </a:cubicBezTo>
                    <a:cubicBezTo>
                      <a:pt x="1824" y="413"/>
                      <a:pt x="1411" y="0"/>
                      <a:pt x="92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51"/>
              <p:cNvSpPr/>
              <p:nvPr/>
            </p:nvSpPr>
            <p:spPr>
              <a:xfrm>
                <a:off x="3569225" y="2348925"/>
                <a:ext cx="192625" cy="391225"/>
              </a:xfrm>
              <a:custGeom>
                <a:avLst/>
                <a:gdLst/>
                <a:ahLst/>
                <a:cxnLst/>
                <a:rect l="l" t="t" r="r" b="b"/>
                <a:pathLst>
                  <a:path w="7705" h="15649" extrusionOk="0">
                    <a:moveTo>
                      <a:pt x="2271" y="0"/>
                    </a:moveTo>
                    <a:cubicBezTo>
                      <a:pt x="1033" y="0"/>
                      <a:pt x="1" y="998"/>
                      <a:pt x="1" y="2236"/>
                    </a:cubicBezTo>
                    <a:lnTo>
                      <a:pt x="1" y="13413"/>
                    </a:lnTo>
                    <a:cubicBezTo>
                      <a:pt x="1" y="14651"/>
                      <a:pt x="1033" y="15649"/>
                      <a:pt x="2271" y="15649"/>
                    </a:cubicBezTo>
                    <a:lnTo>
                      <a:pt x="5435" y="15649"/>
                    </a:lnTo>
                    <a:cubicBezTo>
                      <a:pt x="6707" y="15649"/>
                      <a:pt x="7705" y="14651"/>
                      <a:pt x="7705" y="13413"/>
                    </a:cubicBezTo>
                    <a:lnTo>
                      <a:pt x="7705" y="2236"/>
                    </a:lnTo>
                    <a:cubicBezTo>
                      <a:pt x="7705" y="998"/>
                      <a:pt x="6707" y="0"/>
                      <a:pt x="54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51"/>
              <p:cNvSpPr/>
              <p:nvPr/>
            </p:nvSpPr>
            <p:spPr>
              <a:xfrm>
                <a:off x="3835775" y="2348925"/>
                <a:ext cx="191750" cy="391225"/>
              </a:xfrm>
              <a:custGeom>
                <a:avLst/>
                <a:gdLst/>
                <a:ahLst/>
                <a:cxnLst/>
                <a:rect l="l" t="t" r="r" b="b"/>
                <a:pathLst>
                  <a:path w="7670" h="15649" extrusionOk="0">
                    <a:moveTo>
                      <a:pt x="2236" y="0"/>
                    </a:moveTo>
                    <a:cubicBezTo>
                      <a:pt x="998" y="0"/>
                      <a:pt x="0" y="998"/>
                      <a:pt x="0" y="2236"/>
                    </a:cubicBezTo>
                    <a:lnTo>
                      <a:pt x="0" y="13413"/>
                    </a:lnTo>
                    <a:cubicBezTo>
                      <a:pt x="0" y="14651"/>
                      <a:pt x="998" y="15649"/>
                      <a:pt x="2236" y="15649"/>
                    </a:cubicBezTo>
                    <a:lnTo>
                      <a:pt x="5400" y="15649"/>
                    </a:lnTo>
                    <a:cubicBezTo>
                      <a:pt x="6672" y="15649"/>
                      <a:pt x="7670" y="14651"/>
                      <a:pt x="7670" y="13413"/>
                    </a:cubicBezTo>
                    <a:lnTo>
                      <a:pt x="7670" y="2236"/>
                    </a:lnTo>
                    <a:cubicBezTo>
                      <a:pt x="7670" y="998"/>
                      <a:pt x="6672" y="0"/>
                      <a:pt x="5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51"/>
              <p:cNvSpPr/>
              <p:nvPr/>
            </p:nvSpPr>
            <p:spPr>
              <a:xfrm>
                <a:off x="3726575" y="2137400"/>
                <a:ext cx="143600" cy="143625"/>
              </a:xfrm>
              <a:custGeom>
                <a:avLst/>
                <a:gdLst/>
                <a:ahLst/>
                <a:cxnLst/>
                <a:rect l="l" t="t" r="r" b="b"/>
                <a:pathLst>
                  <a:path w="5744" h="5745" fill="none" extrusionOk="0">
                    <a:moveTo>
                      <a:pt x="5744" y="2855"/>
                    </a:moveTo>
                    <a:cubicBezTo>
                      <a:pt x="5744" y="4472"/>
                      <a:pt x="4471" y="5744"/>
                      <a:pt x="2889" y="5744"/>
                    </a:cubicBezTo>
                    <a:cubicBezTo>
                      <a:pt x="1273" y="5744"/>
                      <a:pt x="1" y="4472"/>
                      <a:pt x="1" y="2855"/>
                    </a:cubicBezTo>
                    <a:cubicBezTo>
                      <a:pt x="1" y="1273"/>
                      <a:pt x="1273" y="1"/>
                      <a:pt x="2889" y="1"/>
                    </a:cubicBezTo>
                    <a:cubicBezTo>
                      <a:pt x="4471" y="1"/>
                      <a:pt x="5744" y="1273"/>
                      <a:pt x="5744" y="285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44" name="Google Shape;1344;p51"/>
            <p:cNvCxnSpPr/>
            <p:nvPr/>
          </p:nvCxnSpPr>
          <p:spPr>
            <a:xfrm>
              <a:off x="2830031" y="3112718"/>
              <a:ext cx="0" cy="880500"/>
            </a:xfrm>
            <a:prstGeom prst="straightConnector1">
              <a:avLst/>
            </a:prstGeom>
            <a:noFill/>
            <a:ln w="19050" cap="flat" cmpd="sng">
              <a:solidFill>
                <a:schemeClr val="accent1"/>
              </a:solidFill>
              <a:prstDash val="solid"/>
              <a:round/>
              <a:headEnd type="none" w="med" len="med"/>
              <a:tailEnd type="none" w="med" len="med"/>
            </a:ln>
          </p:spPr>
        </p:cxnSp>
      </p:grpSp>
      <p:grpSp>
        <p:nvGrpSpPr>
          <p:cNvPr id="1345" name="Google Shape;1345;p51"/>
          <p:cNvGrpSpPr/>
          <p:nvPr/>
        </p:nvGrpSpPr>
        <p:grpSpPr>
          <a:xfrm>
            <a:off x="6368324" y="3429203"/>
            <a:ext cx="740712" cy="1118148"/>
            <a:chOff x="5954160" y="3517543"/>
            <a:chExt cx="740712" cy="1118148"/>
          </a:xfrm>
        </p:grpSpPr>
        <p:grpSp>
          <p:nvGrpSpPr>
            <p:cNvPr id="1346" name="Google Shape;1346;p51"/>
            <p:cNvGrpSpPr/>
            <p:nvPr/>
          </p:nvGrpSpPr>
          <p:grpSpPr>
            <a:xfrm>
              <a:off x="5954160" y="3894979"/>
              <a:ext cx="740712" cy="740712"/>
              <a:chOff x="4752300" y="1898375"/>
              <a:chExt cx="1165925" cy="1165925"/>
            </a:xfrm>
          </p:grpSpPr>
          <p:sp>
            <p:nvSpPr>
              <p:cNvPr id="1347" name="Google Shape;1347;p51"/>
              <p:cNvSpPr/>
              <p:nvPr/>
            </p:nvSpPr>
            <p:spPr>
              <a:xfrm>
                <a:off x="4752300" y="1898375"/>
                <a:ext cx="1165925" cy="1165925"/>
              </a:xfrm>
              <a:custGeom>
                <a:avLst/>
                <a:gdLst/>
                <a:ahLst/>
                <a:cxnLst/>
                <a:rect l="l" t="t" r="r" b="b"/>
                <a:pathLst>
                  <a:path w="46637" h="46637" extrusionOk="0">
                    <a:moveTo>
                      <a:pt x="23318" y="1"/>
                    </a:moveTo>
                    <a:cubicBezTo>
                      <a:pt x="10456" y="1"/>
                      <a:pt x="1" y="10422"/>
                      <a:pt x="1" y="23319"/>
                    </a:cubicBezTo>
                    <a:cubicBezTo>
                      <a:pt x="1" y="36181"/>
                      <a:pt x="10456" y="46636"/>
                      <a:pt x="23318" y="46636"/>
                    </a:cubicBezTo>
                    <a:cubicBezTo>
                      <a:pt x="36215" y="46636"/>
                      <a:pt x="46636" y="36181"/>
                      <a:pt x="46636" y="23319"/>
                    </a:cubicBezTo>
                    <a:cubicBezTo>
                      <a:pt x="46636" y="10422"/>
                      <a:pt x="36215" y="1"/>
                      <a:pt x="23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51"/>
              <p:cNvSpPr/>
              <p:nvPr/>
            </p:nvSpPr>
            <p:spPr>
              <a:xfrm>
                <a:off x="5111650" y="2470150"/>
                <a:ext cx="607100" cy="354525"/>
              </a:xfrm>
              <a:custGeom>
                <a:avLst/>
                <a:gdLst/>
                <a:ahLst/>
                <a:cxnLst/>
                <a:rect l="l" t="t" r="r" b="b"/>
                <a:pathLst>
                  <a:path w="24284" h="14181" extrusionOk="0">
                    <a:moveTo>
                      <a:pt x="21841" y="0"/>
                    </a:moveTo>
                    <a:lnTo>
                      <a:pt x="4336" y="2442"/>
                    </a:lnTo>
                    <a:cubicBezTo>
                      <a:pt x="2548" y="2580"/>
                      <a:pt x="1069" y="3852"/>
                      <a:pt x="656" y="5572"/>
                    </a:cubicBezTo>
                    <a:cubicBezTo>
                      <a:pt x="622" y="5744"/>
                      <a:pt x="587" y="5881"/>
                      <a:pt x="553" y="6053"/>
                    </a:cubicBezTo>
                    <a:cubicBezTo>
                      <a:pt x="0" y="10843"/>
                      <a:pt x="2956" y="14180"/>
                      <a:pt x="7414" y="14180"/>
                    </a:cubicBezTo>
                    <a:cubicBezTo>
                      <a:pt x="7949" y="14180"/>
                      <a:pt x="8507" y="14132"/>
                      <a:pt x="9082" y="14032"/>
                    </a:cubicBezTo>
                    <a:cubicBezTo>
                      <a:pt x="9254" y="13998"/>
                      <a:pt x="9426" y="13964"/>
                      <a:pt x="9598" y="13929"/>
                    </a:cubicBezTo>
                    <a:lnTo>
                      <a:pt x="24283" y="10524"/>
                    </a:lnTo>
                    <a:lnTo>
                      <a:pt x="2184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51"/>
              <p:cNvSpPr/>
              <p:nvPr/>
            </p:nvSpPr>
            <p:spPr>
              <a:xfrm>
                <a:off x="5569975" y="2452725"/>
                <a:ext cx="214100" cy="118900"/>
              </a:xfrm>
              <a:custGeom>
                <a:avLst/>
                <a:gdLst/>
                <a:ahLst/>
                <a:cxnLst/>
                <a:rect l="l" t="t" r="r" b="b"/>
                <a:pathLst>
                  <a:path w="8564" h="4756" extrusionOk="0">
                    <a:moveTo>
                      <a:pt x="6763" y="1"/>
                    </a:moveTo>
                    <a:cubicBezTo>
                      <a:pt x="6642" y="1"/>
                      <a:pt x="6519" y="15"/>
                      <a:pt x="6397" y="44"/>
                    </a:cubicBezTo>
                    <a:lnTo>
                      <a:pt x="0" y="1557"/>
                    </a:lnTo>
                    <a:lnTo>
                      <a:pt x="723" y="4756"/>
                    </a:lnTo>
                    <a:lnTo>
                      <a:pt x="7119" y="3242"/>
                    </a:lnTo>
                    <a:cubicBezTo>
                      <a:pt x="8014" y="3036"/>
                      <a:pt x="8564" y="2176"/>
                      <a:pt x="8358" y="1282"/>
                    </a:cubicBezTo>
                    <a:cubicBezTo>
                      <a:pt x="8180" y="515"/>
                      <a:pt x="7497" y="1"/>
                      <a:pt x="67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51"/>
              <p:cNvSpPr/>
              <p:nvPr/>
            </p:nvSpPr>
            <p:spPr>
              <a:xfrm>
                <a:off x="5689475" y="2463275"/>
                <a:ext cx="73975" cy="64500"/>
              </a:xfrm>
              <a:custGeom>
                <a:avLst/>
                <a:gdLst/>
                <a:ahLst/>
                <a:cxnLst/>
                <a:rect l="l" t="t" r="r" b="b"/>
                <a:pathLst>
                  <a:path w="2959" h="2580" fill="none" extrusionOk="0">
                    <a:moveTo>
                      <a:pt x="2030" y="2236"/>
                    </a:moveTo>
                    <a:lnTo>
                      <a:pt x="482" y="2580"/>
                    </a:lnTo>
                    <a:lnTo>
                      <a:pt x="1" y="482"/>
                    </a:lnTo>
                    <a:lnTo>
                      <a:pt x="1548" y="138"/>
                    </a:lnTo>
                    <a:cubicBezTo>
                      <a:pt x="2099" y="0"/>
                      <a:pt x="2683" y="344"/>
                      <a:pt x="2821" y="929"/>
                    </a:cubicBezTo>
                    <a:lnTo>
                      <a:pt x="2821" y="929"/>
                    </a:lnTo>
                    <a:cubicBezTo>
                      <a:pt x="2959" y="1514"/>
                      <a:pt x="2580" y="2098"/>
                      <a:pt x="2030" y="2236"/>
                    </a:cubicBezTo>
                    <a:close/>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51"/>
              <p:cNvSpPr/>
              <p:nvPr/>
            </p:nvSpPr>
            <p:spPr>
              <a:xfrm>
                <a:off x="5612100" y="2536250"/>
                <a:ext cx="163375" cy="90400"/>
              </a:xfrm>
              <a:custGeom>
                <a:avLst/>
                <a:gdLst/>
                <a:ahLst/>
                <a:cxnLst/>
                <a:rect l="l" t="t" r="r" b="b"/>
                <a:pathLst>
                  <a:path w="6535" h="3616" extrusionOk="0">
                    <a:moveTo>
                      <a:pt x="5185" y="0"/>
                    </a:moveTo>
                    <a:cubicBezTo>
                      <a:pt x="5085" y="0"/>
                      <a:pt x="4984" y="13"/>
                      <a:pt x="4884" y="39"/>
                    </a:cubicBezTo>
                    <a:lnTo>
                      <a:pt x="1" y="1174"/>
                    </a:lnTo>
                    <a:lnTo>
                      <a:pt x="551" y="3616"/>
                    </a:lnTo>
                    <a:lnTo>
                      <a:pt x="5434" y="2481"/>
                    </a:lnTo>
                    <a:cubicBezTo>
                      <a:pt x="6122" y="2309"/>
                      <a:pt x="6535" y="1655"/>
                      <a:pt x="6363" y="968"/>
                    </a:cubicBezTo>
                    <a:cubicBezTo>
                      <a:pt x="6247" y="385"/>
                      <a:pt x="5736" y="0"/>
                      <a:pt x="51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51"/>
              <p:cNvSpPr/>
              <p:nvPr/>
            </p:nvSpPr>
            <p:spPr>
              <a:xfrm>
                <a:off x="5625850" y="2597275"/>
                <a:ext cx="163400" cy="89575"/>
              </a:xfrm>
              <a:custGeom>
                <a:avLst/>
                <a:gdLst/>
                <a:ahLst/>
                <a:cxnLst/>
                <a:rect l="l" t="t" r="r" b="b"/>
                <a:pathLst>
                  <a:path w="6536" h="3583" extrusionOk="0">
                    <a:moveTo>
                      <a:pt x="5197" y="1"/>
                    </a:moveTo>
                    <a:cubicBezTo>
                      <a:pt x="5095" y="1"/>
                      <a:pt x="4990" y="13"/>
                      <a:pt x="4884" y="40"/>
                    </a:cubicBezTo>
                    <a:lnTo>
                      <a:pt x="1" y="1175"/>
                    </a:lnTo>
                    <a:lnTo>
                      <a:pt x="586" y="3582"/>
                    </a:lnTo>
                    <a:lnTo>
                      <a:pt x="5469" y="2482"/>
                    </a:lnTo>
                    <a:cubicBezTo>
                      <a:pt x="6123" y="2310"/>
                      <a:pt x="6535" y="1622"/>
                      <a:pt x="6398" y="968"/>
                    </a:cubicBezTo>
                    <a:cubicBezTo>
                      <a:pt x="6252" y="386"/>
                      <a:pt x="5761" y="1"/>
                      <a:pt x="51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51"/>
              <p:cNvSpPr/>
              <p:nvPr/>
            </p:nvSpPr>
            <p:spPr>
              <a:xfrm>
                <a:off x="5639625" y="2658325"/>
                <a:ext cx="163375" cy="89575"/>
              </a:xfrm>
              <a:custGeom>
                <a:avLst/>
                <a:gdLst/>
                <a:ahLst/>
                <a:cxnLst/>
                <a:rect l="l" t="t" r="r" b="b"/>
                <a:pathLst>
                  <a:path w="6535" h="3583" extrusionOk="0">
                    <a:moveTo>
                      <a:pt x="5196" y="1"/>
                    </a:moveTo>
                    <a:cubicBezTo>
                      <a:pt x="5094" y="1"/>
                      <a:pt x="4989" y="13"/>
                      <a:pt x="4884" y="40"/>
                    </a:cubicBezTo>
                    <a:lnTo>
                      <a:pt x="0" y="1140"/>
                    </a:lnTo>
                    <a:lnTo>
                      <a:pt x="585" y="3582"/>
                    </a:lnTo>
                    <a:lnTo>
                      <a:pt x="5468" y="2447"/>
                    </a:lnTo>
                    <a:cubicBezTo>
                      <a:pt x="6122" y="2310"/>
                      <a:pt x="6535" y="1622"/>
                      <a:pt x="6397" y="968"/>
                    </a:cubicBezTo>
                    <a:cubicBezTo>
                      <a:pt x="6251" y="386"/>
                      <a:pt x="5761" y="1"/>
                      <a:pt x="519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51"/>
              <p:cNvSpPr/>
              <p:nvPr/>
            </p:nvSpPr>
            <p:spPr>
              <a:xfrm>
                <a:off x="4966391" y="2005352"/>
                <a:ext cx="484075" cy="639402"/>
              </a:xfrm>
              <a:custGeom>
                <a:avLst/>
                <a:gdLst/>
                <a:ahLst/>
                <a:cxnLst/>
                <a:rect l="l" t="t" r="r" b="b"/>
                <a:pathLst>
                  <a:path w="19363" h="34358" extrusionOk="0">
                    <a:moveTo>
                      <a:pt x="11797" y="0"/>
                    </a:moveTo>
                    <a:lnTo>
                      <a:pt x="0" y="2752"/>
                    </a:lnTo>
                    <a:lnTo>
                      <a:pt x="7567" y="34358"/>
                    </a:lnTo>
                    <a:lnTo>
                      <a:pt x="19363" y="31607"/>
                    </a:lnTo>
                    <a:lnTo>
                      <a:pt x="117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51"/>
              <p:cNvSpPr/>
              <p:nvPr/>
            </p:nvSpPr>
            <p:spPr>
              <a:xfrm>
                <a:off x="5710125" y="2546675"/>
                <a:ext cx="51600" cy="44725"/>
              </a:xfrm>
              <a:custGeom>
                <a:avLst/>
                <a:gdLst/>
                <a:ahLst/>
                <a:cxnLst/>
                <a:rect l="l" t="t" r="r" b="b"/>
                <a:pathLst>
                  <a:path w="2064" h="1789" fill="none" extrusionOk="0">
                    <a:moveTo>
                      <a:pt x="1410" y="1548"/>
                    </a:moveTo>
                    <a:lnTo>
                      <a:pt x="344" y="1789"/>
                    </a:lnTo>
                    <a:lnTo>
                      <a:pt x="0" y="344"/>
                    </a:lnTo>
                    <a:lnTo>
                      <a:pt x="1066" y="103"/>
                    </a:lnTo>
                    <a:cubicBezTo>
                      <a:pt x="1479" y="0"/>
                      <a:pt x="1857" y="275"/>
                      <a:pt x="1961" y="654"/>
                    </a:cubicBezTo>
                    <a:lnTo>
                      <a:pt x="1961" y="654"/>
                    </a:lnTo>
                    <a:cubicBezTo>
                      <a:pt x="2064" y="1066"/>
                      <a:pt x="1823" y="1479"/>
                      <a:pt x="1410" y="1548"/>
                    </a:cubicBezTo>
                    <a:close/>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51"/>
              <p:cNvSpPr/>
              <p:nvPr/>
            </p:nvSpPr>
            <p:spPr>
              <a:xfrm>
                <a:off x="5724725" y="2607725"/>
                <a:ext cx="50750" cy="44725"/>
              </a:xfrm>
              <a:custGeom>
                <a:avLst/>
                <a:gdLst/>
                <a:ahLst/>
                <a:cxnLst/>
                <a:rect l="l" t="t" r="r" b="b"/>
                <a:pathLst>
                  <a:path w="2030" h="1789" fill="none" extrusionOk="0">
                    <a:moveTo>
                      <a:pt x="1377" y="1548"/>
                    </a:moveTo>
                    <a:lnTo>
                      <a:pt x="310" y="1789"/>
                    </a:lnTo>
                    <a:lnTo>
                      <a:pt x="1" y="344"/>
                    </a:lnTo>
                    <a:lnTo>
                      <a:pt x="1067" y="103"/>
                    </a:lnTo>
                    <a:cubicBezTo>
                      <a:pt x="1445" y="0"/>
                      <a:pt x="1858" y="241"/>
                      <a:pt x="1961" y="654"/>
                    </a:cubicBezTo>
                    <a:lnTo>
                      <a:pt x="1961" y="654"/>
                    </a:lnTo>
                    <a:cubicBezTo>
                      <a:pt x="2030" y="1066"/>
                      <a:pt x="1789" y="1445"/>
                      <a:pt x="1377" y="1548"/>
                    </a:cubicBezTo>
                    <a:close/>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51"/>
              <p:cNvSpPr/>
              <p:nvPr/>
            </p:nvSpPr>
            <p:spPr>
              <a:xfrm>
                <a:off x="5738500" y="2668750"/>
                <a:ext cx="51600" cy="44750"/>
              </a:xfrm>
              <a:custGeom>
                <a:avLst/>
                <a:gdLst/>
                <a:ahLst/>
                <a:cxnLst/>
                <a:rect l="l" t="t" r="r" b="b"/>
                <a:pathLst>
                  <a:path w="2064" h="1790" fill="none" extrusionOk="0">
                    <a:moveTo>
                      <a:pt x="1410" y="1549"/>
                    </a:moveTo>
                    <a:lnTo>
                      <a:pt x="344" y="1789"/>
                    </a:lnTo>
                    <a:lnTo>
                      <a:pt x="0" y="345"/>
                    </a:lnTo>
                    <a:lnTo>
                      <a:pt x="1066" y="104"/>
                    </a:lnTo>
                    <a:cubicBezTo>
                      <a:pt x="1479" y="1"/>
                      <a:pt x="1857" y="242"/>
                      <a:pt x="1960" y="654"/>
                    </a:cubicBezTo>
                    <a:lnTo>
                      <a:pt x="1960" y="654"/>
                    </a:lnTo>
                    <a:cubicBezTo>
                      <a:pt x="2064" y="1067"/>
                      <a:pt x="1789" y="1445"/>
                      <a:pt x="1410" y="1549"/>
                    </a:cubicBezTo>
                    <a:close/>
                  </a:path>
                </a:pathLst>
              </a:custGeom>
              <a:noFill/>
              <a:ln w="7750"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51"/>
              <p:cNvSpPr/>
              <p:nvPr/>
            </p:nvSpPr>
            <p:spPr>
              <a:xfrm>
                <a:off x="4894175" y="2230275"/>
                <a:ext cx="408425" cy="408425"/>
              </a:xfrm>
              <a:custGeom>
                <a:avLst/>
                <a:gdLst/>
                <a:ahLst/>
                <a:cxnLst/>
                <a:rect l="l" t="t" r="r" b="b"/>
                <a:pathLst>
                  <a:path w="16337" h="16337" extrusionOk="0">
                    <a:moveTo>
                      <a:pt x="8151" y="0"/>
                    </a:moveTo>
                    <a:cubicBezTo>
                      <a:pt x="3646" y="0"/>
                      <a:pt x="0" y="3646"/>
                      <a:pt x="0" y="8151"/>
                    </a:cubicBezTo>
                    <a:cubicBezTo>
                      <a:pt x="0" y="12656"/>
                      <a:pt x="3646" y="16336"/>
                      <a:pt x="8151" y="16336"/>
                    </a:cubicBezTo>
                    <a:cubicBezTo>
                      <a:pt x="12691" y="16336"/>
                      <a:pt x="16337" y="12656"/>
                      <a:pt x="16337" y="8151"/>
                    </a:cubicBezTo>
                    <a:cubicBezTo>
                      <a:pt x="16337" y="3646"/>
                      <a:pt x="12691" y="0"/>
                      <a:pt x="81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51"/>
              <p:cNvSpPr/>
              <p:nvPr/>
            </p:nvSpPr>
            <p:spPr>
              <a:xfrm>
                <a:off x="4974125" y="2309375"/>
                <a:ext cx="248525" cy="249350"/>
              </a:xfrm>
              <a:custGeom>
                <a:avLst/>
                <a:gdLst/>
                <a:ahLst/>
                <a:cxnLst/>
                <a:rect l="l" t="t" r="r" b="b"/>
                <a:pathLst>
                  <a:path w="9941" h="9974" extrusionOk="0">
                    <a:moveTo>
                      <a:pt x="4953" y="0"/>
                    </a:moveTo>
                    <a:cubicBezTo>
                      <a:pt x="2202" y="0"/>
                      <a:pt x="1" y="2236"/>
                      <a:pt x="1" y="4987"/>
                    </a:cubicBezTo>
                    <a:cubicBezTo>
                      <a:pt x="1" y="7738"/>
                      <a:pt x="2202" y="9974"/>
                      <a:pt x="4953" y="9974"/>
                    </a:cubicBezTo>
                    <a:cubicBezTo>
                      <a:pt x="7739" y="9974"/>
                      <a:pt x="9940" y="7738"/>
                      <a:pt x="9940" y="4987"/>
                    </a:cubicBezTo>
                    <a:cubicBezTo>
                      <a:pt x="9940" y="2236"/>
                      <a:pt x="7739" y="0"/>
                      <a:pt x="49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51"/>
              <p:cNvSpPr/>
              <p:nvPr/>
            </p:nvSpPr>
            <p:spPr>
              <a:xfrm>
                <a:off x="5019700" y="2355800"/>
                <a:ext cx="156500" cy="156500"/>
              </a:xfrm>
              <a:custGeom>
                <a:avLst/>
                <a:gdLst/>
                <a:ahLst/>
                <a:cxnLst/>
                <a:rect l="l" t="t" r="r" b="b"/>
                <a:pathLst>
                  <a:path w="6260" h="6260" fill="none" extrusionOk="0">
                    <a:moveTo>
                      <a:pt x="6260" y="3130"/>
                    </a:moveTo>
                    <a:cubicBezTo>
                      <a:pt x="6260" y="4884"/>
                      <a:pt x="4884" y="6260"/>
                      <a:pt x="3130" y="6260"/>
                    </a:cubicBezTo>
                    <a:cubicBezTo>
                      <a:pt x="1411" y="6260"/>
                      <a:pt x="1" y="4884"/>
                      <a:pt x="1" y="3130"/>
                    </a:cubicBezTo>
                    <a:cubicBezTo>
                      <a:pt x="1" y="1410"/>
                      <a:pt x="1411" y="0"/>
                      <a:pt x="3130" y="0"/>
                    </a:cubicBezTo>
                    <a:cubicBezTo>
                      <a:pt x="4884" y="0"/>
                      <a:pt x="6260" y="1410"/>
                      <a:pt x="6260" y="3130"/>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51"/>
              <p:cNvSpPr/>
              <p:nvPr/>
            </p:nvSpPr>
            <p:spPr>
              <a:xfrm>
                <a:off x="5023150" y="2719500"/>
                <a:ext cx="692150" cy="190900"/>
              </a:xfrm>
              <a:custGeom>
                <a:avLst/>
                <a:gdLst/>
                <a:ahLst/>
                <a:cxnLst/>
                <a:rect l="l" t="t" r="r" b="b"/>
                <a:pathLst>
                  <a:path w="27686" h="7636" fill="none" extrusionOk="0">
                    <a:moveTo>
                      <a:pt x="1754" y="0"/>
                    </a:moveTo>
                    <a:cubicBezTo>
                      <a:pt x="0" y="2304"/>
                      <a:pt x="2683" y="2064"/>
                      <a:pt x="3646" y="2855"/>
                    </a:cubicBezTo>
                    <a:cubicBezTo>
                      <a:pt x="4746" y="3749"/>
                      <a:pt x="3887" y="5331"/>
                      <a:pt x="5125" y="5984"/>
                    </a:cubicBezTo>
                    <a:cubicBezTo>
                      <a:pt x="6191" y="6535"/>
                      <a:pt x="6844" y="5400"/>
                      <a:pt x="8014" y="5847"/>
                    </a:cubicBezTo>
                    <a:cubicBezTo>
                      <a:pt x="8667" y="6087"/>
                      <a:pt x="8942" y="7154"/>
                      <a:pt x="9905" y="7326"/>
                    </a:cubicBezTo>
                    <a:cubicBezTo>
                      <a:pt x="11384" y="7635"/>
                      <a:pt x="11831" y="6225"/>
                      <a:pt x="13275" y="5984"/>
                    </a:cubicBezTo>
                    <a:cubicBezTo>
                      <a:pt x="14926" y="5709"/>
                      <a:pt x="15477" y="7498"/>
                      <a:pt x="16715" y="7360"/>
                    </a:cubicBezTo>
                    <a:cubicBezTo>
                      <a:pt x="17712" y="7222"/>
                      <a:pt x="17918" y="5503"/>
                      <a:pt x="18984" y="5228"/>
                    </a:cubicBezTo>
                    <a:cubicBezTo>
                      <a:pt x="20085" y="4987"/>
                      <a:pt x="20876" y="6397"/>
                      <a:pt x="21908" y="6191"/>
                    </a:cubicBezTo>
                    <a:cubicBezTo>
                      <a:pt x="22974" y="5984"/>
                      <a:pt x="23318" y="4574"/>
                      <a:pt x="24418" y="4196"/>
                    </a:cubicBezTo>
                    <a:cubicBezTo>
                      <a:pt x="24969" y="3990"/>
                      <a:pt x="25725" y="4471"/>
                      <a:pt x="26172" y="4265"/>
                    </a:cubicBezTo>
                    <a:cubicBezTo>
                      <a:pt x="26723" y="3990"/>
                      <a:pt x="27204" y="2992"/>
                      <a:pt x="27686" y="2511"/>
                    </a:cubicBezTo>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51"/>
              <p:cNvSpPr/>
              <p:nvPr/>
            </p:nvSpPr>
            <p:spPr>
              <a:xfrm>
                <a:off x="5368775" y="2166650"/>
                <a:ext cx="361150" cy="278600"/>
              </a:xfrm>
              <a:custGeom>
                <a:avLst/>
                <a:gdLst/>
                <a:ahLst/>
                <a:cxnLst/>
                <a:rect l="l" t="t" r="r" b="b"/>
                <a:pathLst>
                  <a:path w="14446" h="11144" fill="none" extrusionOk="0">
                    <a:moveTo>
                      <a:pt x="1617" y="0"/>
                    </a:moveTo>
                    <a:cubicBezTo>
                      <a:pt x="1" y="1445"/>
                      <a:pt x="792" y="1926"/>
                      <a:pt x="1823" y="2992"/>
                    </a:cubicBezTo>
                    <a:cubicBezTo>
                      <a:pt x="3096" y="4299"/>
                      <a:pt x="1995" y="4299"/>
                      <a:pt x="2167" y="5572"/>
                    </a:cubicBezTo>
                    <a:cubicBezTo>
                      <a:pt x="2408" y="7016"/>
                      <a:pt x="3681" y="6259"/>
                      <a:pt x="4231" y="7085"/>
                    </a:cubicBezTo>
                    <a:cubicBezTo>
                      <a:pt x="4609" y="7704"/>
                      <a:pt x="3887" y="8220"/>
                      <a:pt x="4231" y="8908"/>
                    </a:cubicBezTo>
                    <a:cubicBezTo>
                      <a:pt x="4747" y="9871"/>
                      <a:pt x="5194" y="9423"/>
                      <a:pt x="6122" y="9458"/>
                    </a:cubicBezTo>
                    <a:cubicBezTo>
                      <a:pt x="7773" y="9527"/>
                      <a:pt x="7636" y="10214"/>
                      <a:pt x="8805" y="10662"/>
                    </a:cubicBezTo>
                    <a:cubicBezTo>
                      <a:pt x="10181" y="11143"/>
                      <a:pt x="10525" y="9733"/>
                      <a:pt x="11522" y="9458"/>
                    </a:cubicBezTo>
                    <a:cubicBezTo>
                      <a:pt x="12760" y="9148"/>
                      <a:pt x="13242" y="10386"/>
                      <a:pt x="14445" y="10318"/>
                    </a:cubicBezTo>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63" name="Google Shape;1363;p51"/>
            <p:cNvCxnSpPr/>
            <p:nvPr/>
          </p:nvCxnSpPr>
          <p:spPr>
            <a:xfrm>
              <a:off x="6303765" y="3517543"/>
              <a:ext cx="749" cy="397372"/>
            </a:xfrm>
            <a:prstGeom prst="straightConnector1">
              <a:avLst/>
            </a:prstGeom>
            <a:noFill/>
            <a:ln w="19050" cap="flat" cmpd="sng">
              <a:solidFill>
                <a:schemeClr val="accent1"/>
              </a:solidFill>
              <a:prstDash val="solid"/>
              <a:round/>
              <a:headEnd type="none" w="med" len="med"/>
              <a:tailEnd type="none" w="med" len="med"/>
            </a:ln>
          </p:spPr>
        </p:cxnSp>
      </p:grpSp>
      <p:sp>
        <p:nvSpPr>
          <p:cNvPr id="146" name="Google Shape;1235;p51"/>
          <p:cNvSpPr txBox="1"/>
          <p:nvPr/>
        </p:nvSpPr>
        <p:spPr>
          <a:xfrm>
            <a:off x="6153460" y="1526538"/>
            <a:ext cx="2112300" cy="423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dirty="0" smtClean="0">
                <a:solidFill>
                  <a:schemeClr val="dk2"/>
                </a:solidFill>
                <a:latin typeface="Bungee"/>
                <a:ea typeface="Bungee"/>
                <a:cs typeface="Bungee"/>
                <a:sym typeface="Bungee"/>
              </a:rPr>
              <a:t>HUNGRY</a:t>
            </a:r>
            <a:endParaRPr sz="2500" dirty="0">
              <a:solidFill>
                <a:schemeClr val="dk2"/>
              </a:solidFill>
              <a:latin typeface="Bungee"/>
              <a:ea typeface="Bungee"/>
              <a:cs typeface="Bungee"/>
              <a:sym typeface="Bungee"/>
            </a:endParaRPr>
          </a:p>
        </p:txBody>
      </p:sp>
      <p:sp>
        <p:nvSpPr>
          <p:cNvPr id="149" name="مربع نص 148"/>
          <p:cNvSpPr txBox="1"/>
          <p:nvPr/>
        </p:nvSpPr>
        <p:spPr>
          <a:xfrm>
            <a:off x="8712285" y="4742391"/>
            <a:ext cx="530590" cy="400110"/>
          </a:xfrm>
          <a:prstGeom prst="rect">
            <a:avLst/>
          </a:prstGeom>
          <a:noFill/>
        </p:spPr>
        <p:txBody>
          <a:bodyPr wrap="square" rtlCol="1">
            <a:spAutoFit/>
          </a:bodyPr>
          <a:lstStyle/>
          <a:p>
            <a:r>
              <a:rPr lang="en-US" sz="2000" b="1" dirty="0" smtClean="0">
                <a:solidFill>
                  <a:schemeClr val="accent6"/>
                </a:solidFill>
              </a:rPr>
              <a:t>8</a:t>
            </a:r>
            <a:endParaRPr lang="ar-LY" sz="2000" b="1" dirty="0">
              <a:solidFill>
                <a:schemeClr val="accent6"/>
              </a:solidFill>
            </a:endParaRPr>
          </a:p>
        </p:txBody>
      </p:sp>
      <p:sp>
        <p:nvSpPr>
          <p:cNvPr id="150" name="Google Shape;1235;p51"/>
          <p:cNvSpPr txBox="1"/>
          <p:nvPr/>
        </p:nvSpPr>
        <p:spPr>
          <a:xfrm>
            <a:off x="499037" y="2917677"/>
            <a:ext cx="2642918" cy="423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dirty="0" smtClean="0">
                <a:solidFill>
                  <a:schemeClr val="dk2"/>
                </a:solidFill>
                <a:latin typeface="Bungee"/>
                <a:ea typeface="Bungee"/>
                <a:cs typeface="Bungee"/>
                <a:sym typeface="Bungee"/>
              </a:rPr>
              <a:t>WEIGHT LOSS</a:t>
            </a:r>
            <a:endParaRPr sz="2500" dirty="0">
              <a:solidFill>
                <a:schemeClr val="dk2"/>
              </a:solidFill>
              <a:latin typeface="Bungee"/>
              <a:ea typeface="Bungee"/>
              <a:cs typeface="Bungee"/>
              <a:sym typeface="Bungee"/>
            </a:endParaRP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25"/>
                                        </p:tgtEl>
                                        <p:attrNameLst>
                                          <p:attrName>style.visibility</p:attrName>
                                        </p:attrNameLst>
                                      </p:cBhvr>
                                      <p:to>
                                        <p:strVal val="visible"/>
                                      </p:to>
                                    </p:set>
                                    <p:anim calcmode="lin" valueType="num">
                                      <p:cBhvr>
                                        <p:cTn id="7" dur="500" fill="hold"/>
                                        <p:tgtEl>
                                          <p:spTgt spid="1225"/>
                                        </p:tgtEl>
                                        <p:attrNameLst>
                                          <p:attrName>ppt_w</p:attrName>
                                        </p:attrNameLst>
                                      </p:cBhvr>
                                      <p:tavLst>
                                        <p:tav tm="0">
                                          <p:val>
                                            <p:fltVal val="0"/>
                                          </p:val>
                                        </p:tav>
                                        <p:tav tm="100000">
                                          <p:val>
                                            <p:strVal val="#ppt_w"/>
                                          </p:val>
                                        </p:tav>
                                      </p:tavLst>
                                    </p:anim>
                                    <p:anim calcmode="lin" valueType="num">
                                      <p:cBhvr>
                                        <p:cTn id="8" dur="500" fill="hold"/>
                                        <p:tgtEl>
                                          <p:spTgt spid="1225"/>
                                        </p:tgtEl>
                                        <p:attrNameLst>
                                          <p:attrName>ppt_h</p:attrName>
                                        </p:attrNameLst>
                                      </p:cBhvr>
                                      <p:tavLst>
                                        <p:tav tm="0">
                                          <p:val>
                                            <p:fltVal val="0"/>
                                          </p:val>
                                        </p:tav>
                                        <p:tav tm="100000">
                                          <p:val>
                                            <p:strVal val="#ppt_h"/>
                                          </p:val>
                                        </p:tav>
                                      </p:tavLst>
                                    </p:anim>
                                    <p:animEffect transition="in" filter="fade">
                                      <p:cBhvr>
                                        <p:cTn id="9" dur="500"/>
                                        <p:tgtEl>
                                          <p:spTgt spid="1225"/>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50"/>
                                        </p:tgtEl>
                                        <p:attrNameLst>
                                          <p:attrName>style.visibility</p:attrName>
                                        </p:attrNameLst>
                                      </p:cBhvr>
                                      <p:to>
                                        <p:strVal val="visible"/>
                                      </p:to>
                                    </p:set>
                                    <p:anim calcmode="lin" valueType="num">
                                      <p:cBhvr>
                                        <p:cTn id="14" dur="1000" fill="hold"/>
                                        <p:tgtEl>
                                          <p:spTgt spid="150"/>
                                        </p:tgtEl>
                                        <p:attrNameLst>
                                          <p:attrName>ppt_w</p:attrName>
                                        </p:attrNameLst>
                                      </p:cBhvr>
                                      <p:tavLst>
                                        <p:tav tm="0">
                                          <p:val>
                                            <p:fltVal val="0"/>
                                          </p:val>
                                        </p:tav>
                                        <p:tav tm="100000">
                                          <p:val>
                                            <p:strVal val="#ppt_w"/>
                                          </p:val>
                                        </p:tav>
                                      </p:tavLst>
                                    </p:anim>
                                    <p:anim calcmode="lin" valueType="num">
                                      <p:cBhvr>
                                        <p:cTn id="15" dur="1000" fill="hold"/>
                                        <p:tgtEl>
                                          <p:spTgt spid="150"/>
                                        </p:tgtEl>
                                        <p:attrNameLst>
                                          <p:attrName>ppt_h</p:attrName>
                                        </p:attrNameLst>
                                      </p:cBhvr>
                                      <p:tavLst>
                                        <p:tav tm="0">
                                          <p:val>
                                            <p:fltVal val="0"/>
                                          </p:val>
                                        </p:tav>
                                        <p:tav tm="100000">
                                          <p:val>
                                            <p:strVal val="#ppt_h"/>
                                          </p:val>
                                        </p:tav>
                                      </p:tavLst>
                                    </p:anim>
                                    <p:anim calcmode="lin" valueType="num">
                                      <p:cBhvr>
                                        <p:cTn id="16" dur="1000" fill="hold"/>
                                        <p:tgtEl>
                                          <p:spTgt spid="150"/>
                                        </p:tgtEl>
                                        <p:attrNameLst>
                                          <p:attrName>style.rotation</p:attrName>
                                        </p:attrNameLst>
                                      </p:cBhvr>
                                      <p:tavLst>
                                        <p:tav tm="0">
                                          <p:val>
                                            <p:fltVal val="90"/>
                                          </p:val>
                                        </p:tav>
                                        <p:tav tm="100000">
                                          <p:val>
                                            <p:fltVal val="0"/>
                                          </p:val>
                                        </p:tav>
                                      </p:tavLst>
                                    </p:anim>
                                    <p:animEffect transition="in" filter="fade">
                                      <p:cBhvr>
                                        <p:cTn id="17" dur="1000"/>
                                        <p:tgtEl>
                                          <p:spTgt spid="150"/>
                                        </p:tgtEl>
                                      </p:cBhvr>
                                    </p:animEffect>
                                  </p:childTnLst>
                                </p:cTn>
                              </p:par>
                              <p:par>
                                <p:cTn id="18" presetID="31" presetClass="entr" presetSubtype="0" fill="hold" nodeType="withEffect">
                                  <p:stCondLst>
                                    <p:cond delay="0"/>
                                  </p:stCondLst>
                                  <p:childTnLst>
                                    <p:set>
                                      <p:cBhvr>
                                        <p:cTn id="19" dur="1" fill="hold">
                                          <p:stCondLst>
                                            <p:cond delay="0"/>
                                          </p:stCondLst>
                                        </p:cTn>
                                        <p:tgtEl>
                                          <p:spTgt spid="1331"/>
                                        </p:tgtEl>
                                        <p:attrNameLst>
                                          <p:attrName>style.visibility</p:attrName>
                                        </p:attrNameLst>
                                      </p:cBhvr>
                                      <p:to>
                                        <p:strVal val="visible"/>
                                      </p:to>
                                    </p:set>
                                    <p:anim calcmode="lin" valueType="num">
                                      <p:cBhvr>
                                        <p:cTn id="20" dur="1000" fill="hold"/>
                                        <p:tgtEl>
                                          <p:spTgt spid="1331"/>
                                        </p:tgtEl>
                                        <p:attrNameLst>
                                          <p:attrName>ppt_w</p:attrName>
                                        </p:attrNameLst>
                                      </p:cBhvr>
                                      <p:tavLst>
                                        <p:tav tm="0">
                                          <p:val>
                                            <p:fltVal val="0"/>
                                          </p:val>
                                        </p:tav>
                                        <p:tav tm="100000">
                                          <p:val>
                                            <p:strVal val="#ppt_w"/>
                                          </p:val>
                                        </p:tav>
                                      </p:tavLst>
                                    </p:anim>
                                    <p:anim calcmode="lin" valueType="num">
                                      <p:cBhvr>
                                        <p:cTn id="21" dur="1000" fill="hold"/>
                                        <p:tgtEl>
                                          <p:spTgt spid="1331"/>
                                        </p:tgtEl>
                                        <p:attrNameLst>
                                          <p:attrName>ppt_h</p:attrName>
                                        </p:attrNameLst>
                                      </p:cBhvr>
                                      <p:tavLst>
                                        <p:tav tm="0">
                                          <p:val>
                                            <p:fltVal val="0"/>
                                          </p:val>
                                        </p:tav>
                                        <p:tav tm="100000">
                                          <p:val>
                                            <p:strVal val="#ppt_h"/>
                                          </p:val>
                                        </p:tav>
                                      </p:tavLst>
                                    </p:anim>
                                    <p:anim calcmode="lin" valueType="num">
                                      <p:cBhvr>
                                        <p:cTn id="22" dur="1000" fill="hold"/>
                                        <p:tgtEl>
                                          <p:spTgt spid="1331"/>
                                        </p:tgtEl>
                                        <p:attrNameLst>
                                          <p:attrName>style.rotation</p:attrName>
                                        </p:attrNameLst>
                                      </p:cBhvr>
                                      <p:tavLst>
                                        <p:tav tm="0">
                                          <p:val>
                                            <p:fltVal val="90"/>
                                          </p:val>
                                        </p:tav>
                                        <p:tav tm="100000">
                                          <p:val>
                                            <p:fltVal val="0"/>
                                          </p:val>
                                        </p:tav>
                                      </p:tavLst>
                                    </p:anim>
                                    <p:animEffect transition="in" filter="fade">
                                      <p:cBhvr>
                                        <p:cTn id="23" dur="1000"/>
                                        <p:tgtEl>
                                          <p:spTgt spid="1331"/>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1231"/>
                                        </p:tgtEl>
                                        <p:attrNameLst>
                                          <p:attrName>style.visibility</p:attrName>
                                        </p:attrNameLst>
                                      </p:cBhvr>
                                      <p:to>
                                        <p:strVal val="visible"/>
                                      </p:to>
                                    </p:set>
                                    <p:anim calcmode="lin" valueType="num">
                                      <p:cBhvr>
                                        <p:cTn id="28" dur="1000" fill="hold"/>
                                        <p:tgtEl>
                                          <p:spTgt spid="1231"/>
                                        </p:tgtEl>
                                        <p:attrNameLst>
                                          <p:attrName>ppt_w</p:attrName>
                                        </p:attrNameLst>
                                      </p:cBhvr>
                                      <p:tavLst>
                                        <p:tav tm="0">
                                          <p:val>
                                            <p:fltVal val="0"/>
                                          </p:val>
                                        </p:tav>
                                        <p:tav tm="100000">
                                          <p:val>
                                            <p:strVal val="#ppt_w"/>
                                          </p:val>
                                        </p:tav>
                                      </p:tavLst>
                                    </p:anim>
                                    <p:anim calcmode="lin" valueType="num">
                                      <p:cBhvr>
                                        <p:cTn id="29" dur="1000" fill="hold"/>
                                        <p:tgtEl>
                                          <p:spTgt spid="1231"/>
                                        </p:tgtEl>
                                        <p:attrNameLst>
                                          <p:attrName>ppt_h</p:attrName>
                                        </p:attrNameLst>
                                      </p:cBhvr>
                                      <p:tavLst>
                                        <p:tav tm="0">
                                          <p:val>
                                            <p:fltVal val="0"/>
                                          </p:val>
                                        </p:tav>
                                        <p:tav tm="100000">
                                          <p:val>
                                            <p:strVal val="#ppt_h"/>
                                          </p:val>
                                        </p:tav>
                                      </p:tavLst>
                                    </p:anim>
                                    <p:anim calcmode="lin" valueType="num">
                                      <p:cBhvr>
                                        <p:cTn id="30" dur="1000" fill="hold"/>
                                        <p:tgtEl>
                                          <p:spTgt spid="1231"/>
                                        </p:tgtEl>
                                        <p:attrNameLst>
                                          <p:attrName>style.rotation</p:attrName>
                                        </p:attrNameLst>
                                      </p:cBhvr>
                                      <p:tavLst>
                                        <p:tav tm="0">
                                          <p:val>
                                            <p:fltVal val="90"/>
                                          </p:val>
                                        </p:tav>
                                        <p:tav tm="100000">
                                          <p:val>
                                            <p:fltVal val="0"/>
                                          </p:val>
                                        </p:tav>
                                      </p:tavLst>
                                    </p:anim>
                                    <p:animEffect transition="in" filter="fade">
                                      <p:cBhvr>
                                        <p:cTn id="31" dur="1000"/>
                                        <p:tgtEl>
                                          <p:spTgt spid="1231"/>
                                        </p:tgtEl>
                                      </p:cBhvr>
                                    </p:animEffect>
                                  </p:childTnLst>
                                </p:cTn>
                              </p:par>
                              <p:par>
                                <p:cTn id="32" presetID="31" presetClass="entr" presetSubtype="0" fill="hold" nodeType="withEffect">
                                  <p:stCondLst>
                                    <p:cond delay="0"/>
                                  </p:stCondLst>
                                  <p:childTnLst>
                                    <p:set>
                                      <p:cBhvr>
                                        <p:cTn id="33" dur="1" fill="hold">
                                          <p:stCondLst>
                                            <p:cond delay="0"/>
                                          </p:stCondLst>
                                        </p:cTn>
                                        <p:tgtEl>
                                          <p:spTgt spid="1248"/>
                                        </p:tgtEl>
                                        <p:attrNameLst>
                                          <p:attrName>style.visibility</p:attrName>
                                        </p:attrNameLst>
                                      </p:cBhvr>
                                      <p:to>
                                        <p:strVal val="visible"/>
                                      </p:to>
                                    </p:set>
                                    <p:anim calcmode="lin" valueType="num">
                                      <p:cBhvr>
                                        <p:cTn id="34" dur="1000" fill="hold"/>
                                        <p:tgtEl>
                                          <p:spTgt spid="1248"/>
                                        </p:tgtEl>
                                        <p:attrNameLst>
                                          <p:attrName>ppt_w</p:attrName>
                                        </p:attrNameLst>
                                      </p:cBhvr>
                                      <p:tavLst>
                                        <p:tav tm="0">
                                          <p:val>
                                            <p:fltVal val="0"/>
                                          </p:val>
                                        </p:tav>
                                        <p:tav tm="100000">
                                          <p:val>
                                            <p:strVal val="#ppt_w"/>
                                          </p:val>
                                        </p:tav>
                                      </p:tavLst>
                                    </p:anim>
                                    <p:anim calcmode="lin" valueType="num">
                                      <p:cBhvr>
                                        <p:cTn id="35" dur="1000" fill="hold"/>
                                        <p:tgtEl>
                                          <p:spTgt spid="1248"/>
                                        </p:tgtEl>
                                        <p:attrNameLst>
                                          <p:attrName>ppt_h</p:attrName>
                                        </p:attrNameLst>
                                      </p:cBhvr>
                                      <p:tavLst>
                                        <p:tav tm="0">
                                          <p:val>
                                            <p:fltVal val="0"/>
                                          </p:val>
                                        </p:tav>
                                        <p:tav tm="100000">
                                          <p:val>
                                            <p:strVal val="#ppt_h"/>
                                          </p:val>
                                        </p:tav>
                                      </p:tavLst>
                                    </p:anim>
                                    <p:anim calcmode="lin" valueType="num">
                                      <p:cBhvr>
                                        <p:cTn id="36" dur="1000" fill="hold"/>
                                        <p:tgtEl>
                                          <p:spTgt spid="1248"/>
                                        </p:tgtEl>
                                        <p:attrNameLst>
                                          <p:attrName>style.rotation</p:attrName>
                                        </p:attrNameLst>
                                      </p:cBhvr>
                                      <p:tavLst>
                                        <p:tav tm="0">
                                          <p:val>
                                            <p:fltVal val="90"/>
                                          </p:val>
                                        </p:tav>
                                        <p:tav tm="100000">
                                          <p:val>
                                            <p:fltVal val="0"/>
                                          </p:val>
                                        </p:tav>
                                      </p:tavLst>
                                    </p:anim>
                                    <p:animEffect transition="in" filter="fade">
                                      <p:cBhvr>
                                        <p:cTn id="37" dur="1000"/>
                                        <p:tgtEl>
                                          <p:spTgt spid="1248"/>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1235"/>
                                        </p:tgtEl>
                                        <p:attrNameLst>
                                          <p:attrName>style.visibility</p:attrName>
                                        </p:attrNameLst>
                                      </p:cBhvr>
                                      <p:to>
                                        <p:strVal val="visible"/>
                                      </p:to>
                                    </p:set>
                                    <p:animEffect transition="in" filter="fade">
                                      <p:cBhvr>
                                        <p:cTn id="42" dur="2000"/>
                                        <p:tgtEl>
                                          <p:spTgt spid="1235"/>
                                        </p:tgtEl>
                                      </p:cBhvr>
                                    </p:animEffect>
                                    <p:anim calcmode="lin" valueType="num">
                                      <p:cBhvr>
                                        <p:cTn id="43" dur="2000" fill="hold"/>
                                        <p:tgtEl>
                                          <p:spTgt spid="1235"/>
                                        </p:tgtEl>
                                        <p:attrNameLst>
                                          <p:attrName>ppt_w</p:attrName>
                                        </p:attrNameLst>
                                      </p:cBhvr>
                                      <p:tavLst>
                                        <p:tav tm="0" fmla="#ppt_w*sin(2.5*pi*$)">
                                          <p:val>
                                            <p:fltVal val="0"/>
                                          </p:val>
                                        </p:tav>
                                        <p:tav tm="100000">
                                          <p:val>
                                            <p:fltVal val="1"/>
                                          </p:val>
                                        </p:tav>
                                      </p:tavLst>
                                    </p:anim>
                                    <p:anim calcmode="lin" valueType="num">
                                      <p:cBhvr>
                                        <p:cTn id="44" dur="2000" fill="hold"/>
                                        <p:tgtEl>
                                          <p:spTgt spid="1235"/>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1308"/>
                                        </p:tgtEl>
                                        <p:attrNameLst>
                                          <p:attrName>style.visibility</p:attrName>
                                        </p:attrNameLst>
                                      </p:cBhvr>
                                      <p:to>
                                        <p:strVal val="visible"/>
                                      </p:to>
                                    </p:set>
                                    <p:animEffect transition="in" filter="fade">
                                      <p:cBhvr>
                                        <p:cTn id="47" dur="2000"/>
                                        <p:tgtEl>
                                          <p:spTgt spid="1308"/>
                                        </p:tgtEl>
                                      </p:cBhvr>
                                    </p:animEffect>
                                    <p:anim calcmode="lin" valueType="num">
                                      <p:cBhvr>
                                        <p:cTn id="48" dur="2000" fill="hold"/>
                                        <p:tgtEl>
                                          <p:spTgt spid="1308"/>
                                        </p:tgtEl>
                                        <p:attrNameLst>
                                          <p:attrName>ppt_w</p:attrName>
                                        </p:attrNameLst>
                                      </p:cBhvr>
                                      <p:tavLst>
                                        <p:tav tm="0" fmla="#ppt_w*sin(2.5*pi*$)">
                                          <p:val>
                                            <p:fltVal val="0"/>
                                          </p:val>
                                        </p:tav>
                                        <p:tav tm="100000">
                                          <p:val>
                                            <p:fltVal val="1"/>
                                          </p:val>
                                        </p:tav>
                                      </p:tavLst>
                                    </p:anim>
                                    <p:anim calcmode="lin" valueType="num">
                                      <p:cBhvr>
                                        <p:cTn id="49" dur="2000" fill="hold"/>
                                        <p:tgtEl>
                                          <p:spTgt spid="1308"/>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146"/>
                                        </p:tgtEl>
                                        <p:attrNameLst>
                                          <p:attrName>style.visibility</p:attrName>
                                        </p:attrNameLst>
                                      </p:cBhvr>
                                      <p:to>
                                        <p:strVal val="visible"/>
                                      </p:to>
                                    </p:set>
                                    <p:animEffect transition="in" filter="wipe(down)">
                                      <p:cBhvr>
                                        <p:cTn id="54" dur="580">
                                          <p:stCondLst>
                                            <p:cond delay="0"/>
                                          </p:stCondLst>
                                        </p:cTn>
                                        <p:tgtEl>
                                          <p:spTgt spid="146"/>
                                        </p:tgtEl>
                                      </p:cBhvr>
                                    </p:animEffect>
                                    <p:anim calcmode="lin" valueType="num">
                                      <p:cBhvr>
                                        <p:cTn id="55" dur="1822" tmFilter="0,0; 0.14,0.36; 0.43,0.73; 0.71,0.91; 1.0,1.0">
                                          <p:stCondLst>
                                            <p:cond delay="0"/>
                                          </p:stCondLst>
                                        </p:cTn>
                                        <p:tgtEl>
                                          <p:spTgt spid="146"/>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46"/>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46"/>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46"/>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46"/>
                                        </p:tgtEl>
                                        <p:attrNameLst>
                                          <p:attrName>ppt_y</p:attrName>
                                        </p:attrNameLst>
                                      </p:cBhvr>
                                      <p:tavLst>
                                        <p:tav tm="0" fmla="#ppt_y-sin(pi*$)/81">
                                          <p:val>
                                            <p:fltVal val="0"/>
                                          </p:val>
                                        </p:tav>
                                        <p:tav tm="100000">
                                          <p:val>
                                            <p:fltVal val="1"/>
                                          </p:val>
                                        </p:tav>
                                      </p:tavLst>
                                    </p:anim>
                                    <p:animScale>
                                      <p:cBhvr>
                                        <p:cTn id="60" dur="26">
                                          <p:stCondLst>
                                            <p:cond delay="650"/>
                                          </p:stCondLst>
                                        </p:cTn>
                                        <p:tgtEl>
                                          <p:spTgt spid="146"/>
                                        </p:tgtEl>
                                      </p:cBhvr>
                                      <p:to x="100000" y="60000"/>
                                    </p:animScale>
                                    <p:animScale>
                                      <p:cBhvr>
                                        <p:cTn id="61" dur="166" decel="50000">
                                          <p:stCondLst>
                                            <p:cond delay="676"/>
                                          </p:stCondLst>
                                        </p:cTn>
                                        <p:tgtEl>
                                          <p:spTgt spid="146"/>
                                        </p:tgtEl>
                                      </p:cBhvr>
                                      <p:to x="100000" y="100000"/>
                                    </p:animScale>
                                    <p:animScale>
                                      <p:cBhvr>
                                        <p:cTn id="62" dur="26">
                                          <p:stCondLst>
                                            <p:cond delay="1312"/>
                                          </p:stCondLst>
                                        </p:cTn>
                                        <p:tgtEl>
                                          <p:spTgt spid="146"/>
                                        </p:tgtEl>
                                      </p:cBhvr>
                                      <p:to x="100000" y="80000"/>
                                    </p:animScale>
                                    <p:animScale>
                                      <p:cBhvr>
                                        <p:cTn id="63" dur="166" decel="50000">
                                          <p:stCondLst>
                                            <p:cond delay="1338"/>
                                          </p:stCondLst>
                                        </p:cTn>
                                        <p:tgtEl>
                                          <p:spTgt spid="146"/>
                                        </p:tgtEl>
                                      </p:cBhvr>
                                      <p:to x="100000" y="100000"/>
                                    </p:animScale>
                                    <p:animScale>
                                      <p:cBhvr>
                                        <p:cTn id="64" dur="26">
                                          <p:stCondLst>
                                            <p:cond delay="1642"/>
                                          </p:stCondLst>
                                        </p:cTn>
                                        <p:tgtEl>
                                          <p:spTgt spid="146"/>
                                        </p:tgtEl>
                                      </p:cBhvr>
                                      <p:to x="100000" y="90000"/>
                                    </p:animScale>
                                    <p:animScale>
                                      <p:cBhvr>
                                        <p:cTn id="65" dur="166" decel="50000">
                                          <p:stCondLst>
                                            <p:cond delay="1668"/>
                                          </p:stCondLst>
                                        </p:cTn>
                                        <p:tgtEl>
                                          <p:spTgt spid="146"/>
                                        </p:tgtEl>
                                      </p:cBhvr>
                                      <p:to x="100000" y="100000"/>
                                    </p:animScale>
                                    <p:animScale>
                                      <p:cBhvr>
                                        <p:cTn id="66" dur="26">
                                          <p:stCondLst>
                                            <p:cond delay="1808"/>
                                          </p:stCondLst>
                                        </p:cTn>
                                        <p:tgtEl>
                                          <p:spTgt spid="146"/>
                                        </p:tgtEl>
                                      </p:cBhvr>
                                      <p:to x="100000" y="95000"/>
                                    </p:animScale>
                                    <p:animScale>
                                      <p:cBhvr>
                                        <p:cTn id="67" dur="166" decel="50000">
                                          <p:stCondLst>
                                            <p:cond delay="1834"/>
                                          </p:stCondLst>
                                        </p:cTn>
                                        <p:tgtEl>
                                          <p:spTgt spid="146"/>
                                        </p:tgtEl>
                                      </p:cBhvr>
                                      <p:to x="100000" y="100000"/>
                                    </p:animScale>
                                  </p:childTnLst>
                                </p:cTn>
                              </p:par>
                              <p:par>
                                <p:cTn id="68" presetID="26" presetClass="entr" presetSubtype="0" fill="hold" nodeType="withEffect">
                                  <p:stCondLst>
                                    <p:cond delay="0"/>
                                  </p:stCondLst>
                                  <p:childTnLst>
                                    <p:set>
                                      <p:cBhvr>
                                        <p:cTn id="69" dur="1" fill="hold">
                                          <p:stCondLst>
                                            <p:cond delay="0"/>
                                          </p:stCondLst>
                                        </p:cTn>
                                        <p:tgtEl>
                                          <p:spTgt spid="1276"/>
                                        </p:tgtEl>
                                        <p:attrNameLst>
                                          <p:attrName>style.visibility</p:attrName>
                                        </p:attrNameLst>
                                      </p:cBhvr>
                                      <p:to>
                                        <p:strVal val="visible"/>
                                      </p:to>
                                    </p:set>
                                    <p:animEffect transition="in" filter="wipe(down)">
                                      <p:cBhvr>
                                        <p:cTn id="70" dur="580">
                                          <p:stCondLst>
                                            <p:cond delay="0"/>
                                          </p:stCondLst>
                                        </p:cTn>
                                        <p:tgtEl>
                                          <p:spTgt spid="1276"/>
                                        </p:tgtEl>
                                      </p:cBhvr>
                                    </p:animEffect>
                                    <p:anim calcmode="lin" valueType="num">
                                      <p:cBhvr>
                                        <p:cTn id="71" dur="1822" tmFilter="0,0; 0.14,0.36; 0.43,0.73; 0.71,0.91; 1.0,1.0">
                                          <p:stCondLst>
                                            <p:cond delay="0"/>
                                          </p:stCondLst>
                                        </p:cTn>
                                        <p:tgtEl>
                                          <p:spTgt spid="1276"/>
                                        </p:tgtEl>
                                        <p:attrNameLst>
                                          <p:attrName>ppt_x</p:attrName>
                                        </p:attrNameLst>
                                      </p:cBhvr>
                                      <p:tavLst>
                                        <p:tav tm="0">
                                          <p:val>
                                            <p:strVal val="#ppt_x-0.25"/>
                                          </p:val>
                                        </p:tav>
                                        <p:tav tm="100000">
                                          <p:val>
                                            <p:strVal val="#ppt_x"/>
                                          </p:val>
                                        </p:tav>
                                      </p:tavLst>
                                    </p:anim>
                                    <p:anim calcmode="lin" valueType="num">
                                      <p:cBhvr>
                                        <p:cTn id="72" dur="664" tmFilter="0.0,0.0; 0.25,0.07; 0.50,0.2; 0.75,0.467; 1.0,1.0">
                                          <p:stCondLst>
                                            <p:cond delay="0"/>
                                          </p:stCondLst>
                                        </p:cTn>
                                        <p:tgtEl>
                                          <p:spTgt spid="1276"/>
                                        </p:tgtEl>
                                        <p:attrNameLst>
                                          <p:attrName>ppt_y</p:attrName>
                                        </p:attrNameLst>
                                      </p:cBhvr>
                                      <p:tavLst>
                                        <p:tav tm="0" fmla="#ppt_y-sin(pi*$)/3">
                                          <p:val>
                                            <p:fltVal val="0.5"/>
                                          </p:val>
                                        </p:tav>
                                        <p:tav tm="100000">
                                          <p:val>
                                            <p:fltVal val="1"/>
                                          </p:val>
                                        </p:tav>
                                      </p:tavLst>
                                    </p:anim>
                                    <p:anim calcmode="lin" valueType="num">
                                      <p:cBhvr>
                                        <p:cTn id="73" dur="664" tmFilter="0, 0; 0.125,0.2665; 0.25,0.4; 0.375,0.465; 0.5,0.5;  0.625,0.535; 0.75,0.6; 0.875,0.7335; 1,1">
                                          <p:stCondLst>
                                            <p:cond delay="664"/>
                                          </p:stCondLst>
                                        </p:cTn>
                                        <p:tgtEl>
                                          <p:spTgt spid="1276"/>
                                        </p:tgtEl>
                                        <p:attrNameLst>
                                          <p:attrName>ppt_y</p:attrName>
                                        </p:attrNameLst>
                                      </p:cBhvr>
                                      <p:tavLst>
                                        <p:tav tm="0" fmla="#ppt_y-sin(pi*$)/9">
                                          <p:val>
                                            <p:fltVal val="0"/>
                                          </p:val>
                                        </p:tav>
                                        <p:tav tm="100000">
                                          <p:val>
                                            <p:fltVal val="1"/>
                                          </p:val>
                                        </p:tav>
                                      </p:tavLst>
                                    </p:anim>
                                    <p:anim calcmode="lin" valueType="num">
                                      <p:cBhvr>
                                        <p:cTn id="74" dur="332" tmFilter="0, 0; 0.125,0.2665; 0.25,0.4; 0.375,0.465; 0.5,0.5;  0.625,0.535; 0.75,0.6; 0.875,0.7335; 1,1">
                                          <p:stCondLst>
                                            <p:cond delay="1324"/>
                                          </p:stCondLst>
                                        </p:cTn>
                                        <p:tgtEl>
                                          <p:spTgt spid="1276"/>
                                        </p:tgtEl>
                                        <p:attrNameLst>
                                          <p:attrName>ppt_y</p:attrName>
                                        </p:attrNameLst>
                                      </p:cBhvr>
                                      <p:tavLst>
                                        <p:tav tm="0" fmla="#ppt_y-sin(pi*$)/27">
                                          <p:val>
                                            <p:fltVal val="0"/>
                                          </p:val>
                                        </p:tav>
                                        <p:tav tm="100000">
                                          <p:val>
                                            <p:fltVal val="1"/>
                                          </p:val>
                                        </p:tav>
                                      </p:tavLst>
                                    </p:anim>
                                    <p:anim calcmode="lin" valueType="num">
                                      <p:cBhvr>
                                        <p:cTn id="75" dur="164" tmFilter="0, 0; 0.125,0.2665; 0.25,0.4; 0.375,0.465; 0.5,0.5;  0.625,0.535; 0.75,0.6; 0.875,0.7335; 1,1">
                                          <p:stCondLst>
                                            <p:cond delay="1656"/>
                                          </p:stCondLst>
                                        </p:cTn>
                                        <p:tgtEl>
                                          <p:spTgt spid="1276"/>
                                        </p:tgtEl>
                                        <p:attrNameLst>
                                          <p:attrName>ppt_y</p:attrName>
                                        </p:attrNameLst>
                                      </p:cBhvr>
                                      <p:tavLst>
                                        <p:tav tm="0" fmla="#ppt_y-sin(pi*$)/81">
                                          <p:val>
                                            <p:fltVal val="0"/>
                                          </p:val>
                                        </p:tav>
                                        <p:tav tm="100000">
                                          <p:val>
                                            <p:fltVal val="1"/>
                                          </p:val>
                                        </p:tav>
                                      </p:tavLst>
                                    </p:anim>
                                    <p:animScale>
                                      <p:cBhvr>
                                        <p:cTn id="76" dur="26">
                                          <p:stCondLst>
                                            <p:cond delay="650"/>
                                          </p:stCondLst>
                                        </p:cTn>
                                        <p:tgtEl>
                                          <p:spTgt spid="1276"/>
                                        </p:tgtEl>
                                      </p:cBhvr>
                                      <p:to x="100000" y="60000"/>
                                    </p:animScale>
                                    <p:animScale>
                                      <p:cBhvr>
                                        <p:cTn id="77" dur="166" decel="50000">
                                          <p:stCondLst>
                                            <p:cond delay="676"/>
                                          </p:stCondLst>
                                        </p:cTn>
                                        <p:tgtEl>
                                          <p:spTgt spid="1276"/>
                                        </p:tgtEl>
                                      </p:cBhvr>
                                      <p:to x="100000" y="100000"/>
                                    </p:animScale>
                                    <p:animScale>
                                      <p:cBhvr>
                                        <p:cTn id="78" dur="26">
                                          <p:stCondLst>
                                            <p:cond delay="1312"/>
                                          </p:stCondLst>
                                        </p:cTn>
                                        <p:tgtEl>
                                          <p:spTgt spid="1276"/>
                                        </p:tgtEl>
                                      </p:cBhvr>
                                      <p:to x="100000" y="80000"/>
                                    </p:animScale>
                                    <p:animScale>
                                      <p:cBhvr>
                                        <p:cTn id="79" dur="166" decel="50000">
                                          <p:stCondLst>
                                            <p:cond delay="1338"/>
                                          </p:stCondLst>
                                        </p:cTn>
                                        <p:tgtEl>
                                          <p:spTgt spid="1276"/>
                                        </p:tgtEl>
                                      </p:cBhvr>
                                      <p:to x="100000" y="100000"/>
                                    </p:animScale>
                                    <p:animScale>
                                      <p:cBhvr>
                                        <p:cTn id="80" dur="26">
                                          <p:stCondLst>
                                            <p:cond delay="1642"/>
                                          </p:stCondLst>
                                        </p:cTn>
                                        <p:tgtEl>
                                          <p:spTgt spid="1276"/>
                                        </p:tgtEl>
                                      </p:cBhvr>
                                      <p:to x="100000" y="90000"/>
                                    </p:animScale>
                                    <p:animScale>
                                      <p:cBhvr>
                                        <p:cTn id="81" dur="166" decel="50000">
                                          <p:stCondLst>
                                            <p:cond delay="1668"/>
                                          </p:stCondLst>
                                        </p:cTn>
                                        <p:tgtEl>
                                          <p:spTgt spid="1276"/>
                                        </p:tgtEl>
                                      </p:cBhvr>
                                      <p:to x="100000" y="100000"/>
                                    </p:animScale>
                                    <p:animScale>
                                      <p:cBhvr>
                                        <p:cTn id="82" dur="26">
                                          <p:stCondLst>
                                            <p:cond delay="1808"/>
                                          </p:stCondLst>
                                        </p:cTn>
                                        <p:tgtEl>
                                          <p:spTgt spid="1276"/>
                                        </p:tgtEl>
                                      </p:cBhvr>
                                      <p:to x="100000" y="95000"/>
                                    </p:animScale>
                                    <p:animScale>
                                      <p:cBhvr>
                                        <p:cTn id="83" dur="166" decel="50000">
                                          <p:stCondLst>
                                            <p:cond delay="1834"/>
                                          </p:stCondLst>
                                        </p:cTn>
                                        <p:tgtEl>
                                          <p:spTgt spid="1276"/>
                                        </p:tgtEl>
                                      </p:cBhvr>
                                      <p:to x="100000" y="100000"/>
                                    </p:animScale>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nodePh="1">
                                  <p:stCondLst>
                                    <p:cond delay="0"/>
                                  </p:stCondLst>
                                  <p:endCondLst>
                                    <p:cond evt="begin" delay="0">
                                      <p:tn val="86"/>
                                    </p:cond>
                                  </p:endCondLst>
                                  <p:childTnLst>
                                    <p:set>
                                      <p:cBhvr>
                                        <p:cTn id="87" dur="1" fill="hold">
                                          <p:stCondLst>
                                            <p:cond delay="0"/>
                                          </p:stCondLst>
                                        </p:cTn>
                                        <p:tgtEl>
                                          <p:spTgt spid="1233"/>
                                        </p:tgtEl>
                                        <p:attrNameLst>
                                          <p:attrName>style.visibility</p:attrName>
                                        </p:attrNameLst>
                                      </p:cBhvr>
                                      <p:to>
                                        <p:strVal val="visible"/>
                                      </p:to>
                                    </p:set>
                                    <p:anim calcmode="lin" valueType="num">
                                      <p:cBhvr additive="base">
                                        <p:cTn id="88" dur="500" fill="hold"/>
                                        <p:tgtEl>
                                          <p:spTgt spid="1233"/>
                                        </p:tgtEl>
                                        <p:attrNameLst>
                                          <p:attrName>ppt_x</p:attrName>
                                        </p:attrNameLst>
                                      </p:cBhvr>
                                      <p:tavLst>
                                        <p:tav tm="0">
                                          <p:val>
                                            <p:strVal val="#ppt_x"/>
                                          </p:val>
                                        </p:tav>
                                        <p:tav tm="100000">
                                          <p:val>
                                            <p:strVal val="#ppt_x"/>
                                          </p:val>
                                        </p:tav>
                                      </p:tavLst>
                                    </p:anim>
                                    <p:anim calcmode="lin" valueType="num">
                                      <p:cBhvr additive="base">
                                        <p:cTn id="89" dur="500" fill="hold"/>
                                        <p:tgtEl>
                                          <p:spTgt spid="1233"/>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1345"/>
                                        </p:tgtEl>
                                        <p:attrNameLst>
                                          <p:attrName>style.visibility</p:attrName>
                                        </p:attrNameLst>
                                      </p:cBhvr>
                                      <p:to>
                                        <p:strVal val="visible"/>
                                      </p:to>
                                    </p:set>
                                    <p:anim calcmode="lin" valueType="num">
                                      <p:cBhvr additive="base">
                                        <p:cTn id="92" dur="500" fill="hold"/>
                                        <p:tgtEl>
                                          <p:spTgt spid="1345"/>
                                        </p:tgtEl>
                                        <p:attrNameLst>
                                          <p:attrName>ppt_x</p:attrName>
                                        </p:attrNameLst>
                                      </p:cBhvr>
                                      <p:tavLst>
                                        <p:tav tm="0">
                                          <p:val>
                                            <p:strVal val="#ppt_x"/>
                                          </p:val>
                                        </p:tav>
                                        <p:tav tm="100000">
                                          <p:val>
                                            <p:strVal val="#ppt_x"/>
                                          </p:val>
                                        </p:tav>
                                      </p:tavLst>
                                    </p:anim>
                                    <p:anim calcmode="lin" valueType="num">
                                      <p:cBhvr additive="base">
                                        <p:cTn id="93" dur="500" fill="hold"/>
                                        <p:tgtEl>
                                          <p:spTgt spid="1345"/>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1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5" grpId="0"/>
      <p:bldP spid="1231" grpId="0"/>
      <p:bldP spid="1233" grpId="0"/>
      <p:bldP spid="1235" grpId="0"/>
      <p:bldP spid="146" grpId="0"/>
      <p:bldP spid="1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00"/>
        <p:cNvGrpSpPr/>
        <p:nvPr/>
      </p:nvGrpSpPr>
      <p:grpSpPr>
        <a:xfrm>
          <a:off x="0" y="0"/>
          <a:ext cx="0" cy="0"/>
          <a:chOff x="0" y="0"/>
          <a:chExt cx="0" cy="0"/>
        </a:xfrm>
      </p:grpSpPr>
      <p:sp>
        <p:nvSpPr>
          <p:cNvPr id="2501" name="Google Shape;2501;p74"/>
          <p:cNvSpPr txBox="1">
            <a:spLocks noGrp="1"/>
          </p:cNvSpPr>
          <p:nvPr>
            <p:ph type="title"/>
          </p:nvPr>
        </p:nvSpPr>
        <p:spPr>
          <a:xfrm>
            <a:off x="644241" y="195535"/>
            <a:ext cx="7721400" cy="572700"/>
          </a:xfrm>
          <a:prstGeom prst="rect">
            <a:avLst/>
          </a:prstGeom>
        </p:spPr>
        <p:txBody>
          <a:bodyPr spcFirstLastPara="1" wrap="square" lIns="91425" tIns="91425" rIns="91425" bIns="91425" anchor="t" anchorCtr="0">
            <a:noAutofit/>
          </a:bodyPr>
          <a:lstStyle/>
          <a:p>
            <a:pPr lvl="0"/>
            <a:r>
              <a:rPr lang="en" dirty="0" smtClean="0">
                <a:solidFill>
                  <a:srgbClr val="FF0000"/>
                </a:solidFill>
              </a:rPr>
              <a:t>03</a:t>
            </a:r>
            <a:r>
              <a:rPr lang="en" dirty="0" smtClean="0"/>
              <a:t>  </a:t>
            </a:r>
            <a:r>
              <a:rPr lang="en-US" dirty="0" smtClean="0"/>
              <a:t>DIAGNOSIS </a:t>
            </a:r>
            <a:r>
              <a:rPr lang="en-US" dirty="0"/>
              <a:t>OF DIABETES</a:t>
            </a:r>
            <a:endParaRPr dirty="0"/>
          </a:p>
        </p:txBody>
      </p:sp>
      <p:grpSp>
        <p:nvGrpSpPr>
          <p:cNvPr id="2502" name="Google Shape;2502;p74"/>
          <p:cNvGrpSpPr/>
          <p:nvPr/>
        </p:nvGrpSpPr>
        <p:grpSpPr>
          <a:xfrm>
            <a:off x="7632756" y="2645630"/>
            <a:ext cx="687249" cy="1250772"/>
            <a:chOff x="861202" y="1637500"/>
            <a:chExt cx="760484" cy="1384056"/>
          </a:xfrm>
        </p:grpSpPr>
        <p:sp>
          <p:nvSpPr>
            <p:cNvPr id="2503" name="Google Shape;2503;p74"/>
            <p:cNvSpPr/>
            <p:nvPr/>
          </p:nvSpPr>
          <p:spPr>
            <a:xfrm>
              <a:off x="861202" y="1927975"/>
              <a:ext cx="760484" cy="1093581"/>
            </a:xfrm>
            <a:custGeom>
              <a:avLst/>
              <a:gdLst/>
              <a:ahLst/>
              <a:cxnLst/>
              <a:rect l="l" t="t" r="r" b="b"/>
              <a:pathLst>
                <a:path w="23317" h="33530" extrusionOk="0">
                  <a:moveTo>
                    <a:pt x="6471" y="0"/>
                  </a:moveTo>
                  <a:cubicBezTo>
                    <a:pt x="6471" y="0"/>
                    <a:pt x="6471" y="2436"/>
                    <a:pt x="5104" y="2802"/>
                  </a:cubicBezTo>
                  <a:lnTo>
                    <a:pt x="4870" y="2802"/>
                  </a:lnTo>
                  <a:cubicBezTo>
                    <a:pt x="2135" y="2969"/>
                    <a:pt x="0" y="5238"/>
                    <a:pt x="33" y="8006"/>
                  </a:cubicBezTo>
                  <a:lnTo>
                    <a:pt x="33" y="28321"/>
                  </a:lnTo>
                  <a:cubicBezTo>
                    <a:pt x="33" y="30022"/>
                    <a:pt x="1101" y="31556"/>
                    <a:pt x="2702" y="32157"/>
                  </a:cubicBezTo>
                  <a:cubicBezTo>
                    <a:pt x="6018" y="33417"/>
                    <a:pt x="9941" y="33530"/>
                    <a:pt x="11236" y="33530"/>
                  </a:cubicBezTo>
                  <a:cubicBezTo>
                    <a:pt x="11518" y="33530"/>
                    <a:pt x="11675" y="33524"/>
                    <a:pt x="11675" y="33524"/>
                  </a:cubicBezTo>
                  <a:cubicBezTo>
                    <a:pt x="11675" y="33524"/>
                    <a:pt x="11829" y="33530"/>
                    <a:pt x="12105" y="33530"/>
                  </a:cubicBezTo>
                  <a:cubicBezTo>
                    <a:pt x="13401" y="33530"/>
                    <a:pt x="17387" y="33416"/>
                    <a:pt x="20715" y="32123"/>
                  </a:cubicBezTo>
                  <a:cubicBezTo>
                    <a:pt x="22283" y="31523"/>
                    <a:pt x="23283" y="29989"/>
                    <a:pt x="23283" y="28321"/>
                  </a:cubicBezTo>
                  <a:lnTo>
                    <a:pt x="23283" y="8006"/>
                  </a:lnTo>
                  <a:cubicBezTo>
                    <a:pt x="23317" y="5238"/>
                    <a:pt x="21182" y="2969"/>
                    <a:pt x="18447" y="2802"/>
                  </a:cubicBezTo>
                  <a:lnTo>
                    <a:pt x="18213" y="2802"/>
                  </a:lnTo>
                  <a:cubicBezTo>
                    <a:pt x="16879" y="2436"/>
                    <a:pt x="16879" y="0"/>
                    <a:pt x="16879" y="0"/>
                  </a:cubicBezTo>
                  <a:lnTo>
                    <a:pt x="11675" y="1602"/>
                  </a:lnTo>
                  <a:lnTo>
                    <a:pt x="64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74"/>
            <p:cNvSpPr/>
            <p:nvPr/>
          </p:nvSpPr>
          <p:spPr>
            <a:xfrm>
              <a:off x="915573" y="2328333"/>
              <a:ext cx="652822" cy="618119"/>
            </a:xfrm>
            <a:custGeom>
              <a:avLst/>
              <a:gdLst/>
              <a:ahLst/>
              <a:cxnLst/>
              <a:rect l="l" t="t" r="r" b="b"/>
              <a:pathLst>
                <a:path w="20016" h="18952" extrusionOk="0">
                  <a:moveTo>
                    <a:pt x="1" y="1"/>
                  </a:moveTo>
                  <a:lnTo>
                    <a:pt x="1" y="14445"/>
                  </a:lnTo>
                  <a:cubicBezTo>
                    <a:pt x="1" y="15912"/>
                    <a:pt x="902" y="17247"/>
                    <a:pt x="2269" y="17747"/>
                  </a:cubicBezTo>
                  <a:cubicBezTo>
                    <a:pt x="5305" y="18874"/>
                    <a:pt x="8892" y="18950"/>
                    <a:pt x="9794" y="18950"/>
                  </a:cubicBezTo>
                  <a:cubicBezTo>
                    <a:pt x="9933" y="18950"/>
                    <a:pt x="10008" y="18948"/>
                    <a:pt x="10008" y="18948"/>
                  </a:cubicBezTo>
                  <a:cubicBezTo>
                    <a:pt x="10008" y="18948"/>
                    <a:pt x="10122" y="18951"/>
                    <a:pt x="10328" y="18951"/>
                  </a:cubicBezTo>
                  <a:cubicBezTo>
                    <a:pt x="11382" y="18951"/>
                    <a:pt x="14850" y="18858"/>
                    <a:pt x="17780" y="17714"/>
                  </a:cubicBezTo>
                  <a:cubicBezTo>
                    <a:pt x="19115" y="17213"/>
                    <a:pt x="20015" y="15912"/>
                    <a:pt x="20015" y="14445"/>
                  </a:cubicBezTo>
                  <a:lnTo>
                    <a:pt x="200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74"/>
            <p:cNvSpPr/>
            <p:nvPr/>
          </p:nvSpPr>
          <p:spPr>
            <a:xfrm>
              <a:off x="915573" y="2273962"/>
              <a:ext cx="651713" cy="115327"/>
            </a:xfrm>
            <a:custGeom>
              <a:avLst/>
              <a:gdLst/>
              <a:ahLst/>
              <a:cxnLst/>
              <a:rect l="l" t="t" r="r" b="b"/>
              <a:pathLst>
                <a:path w="19982" h="3536" extrusionOk="0">
                  <a:moveTo>
                    <a:pt x="10008" y="0"/>
                  </a:moveTo>
                  <a:cubicBezTo>
                    <a:pt x="4471" y="0"/>
                    <a:pt x="1" y="801"/>
                    <a:pt x="1" y="1768"/>
                  </a:cubicBezTo>
                  <a:cubicBezTo>
                    <a:pt x="1" y="2735"/>
                    <a:pt x="4471" y="3536"/>
                    <a:pt x="10008" y="3536"/>
                  </a:cubicBezTo>
                  <a:cubicBezTo>
                    <a:pt x="15512" y="3536"/>
                    <a:pt x="19982" y="2735"/>
                    <a:pt x="19982" y="1768"/>
                  </a:cubicBezTo>
                  <a:cubicBezTo>
                    <a:pt x="19982" y="801"/>
                    <a:pt x="15512" y="0"/>
                    <a:pt x="100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74"/>
            <p:cNvSpPr/>
            <p:nvPr/>
          </p:nvSpPr>
          <p:spPr>
            <a:xfrm>
              <a:off x="1410613" y="2458893"/>
              <a:ext cx="100128" cy="100128"/>
            </a:xfrm>
            <a:custGeom>
              <a:avLst/>
              <a:gdLst/>
              <a:ahLst/>
              <a:cxnLst/>
              <a:rect l="l" t="t" r="r" b="b"/>
              <a:pathLst>
                <a:path w="3070" h="3070" extrusionOk="0">
                  <a:moveTo>
                    <a:pt x="1535" y="1"/>
                  </a:moveTo>
                  <a:cubicBezTo>
                    <a:pt x="701" y="1"/>
                    <a:pt x="1" y="701"/>
                    <a:pt x="1" y="1535"/>
                  </a:cubicBezTo>
                  <a:cubicBezTo>
                    <a:pt x="1" y="2369"/>
                    <a:pt x="701" y="3070"/>
                    <a:pt x="1535" y="3070"/>
                  </a:cubicBezTo>
                  <a:cubicBezTo>
                    <a:pt x="2402" y="3070"/>
                    <a:pt x="3069" y="2369"/>
                    <a:pt x="3069" y="1535"/>
                  </a:cubicBezTo>
                  <a:cubicBezTo>
                    <a:pt x="3069" y="701"/>
                    <a:pt x="2402" y="1"/>
                    <a:pt x="1535" y="1"/>
                  </a:cubicBezTo>
                  <a:close/>
                </a:path>
              </a:pathLst>
            </a:custGeom>
            <a:solidFill>
              <a:srgbClr val="7A6A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74"/>
            <p:cNvSpPr/>
            <p:nvPr/>
          </p:nvSpPr>
          <p:spPr>
            <a:xfrm>
              <a:off x="1261560" y="2479571"/>
              <a:ext cx="50097" cy="48988"/>
            </a:xfrm>
            <a:custGeom>
              <a:avLst/>
              <a:gdLst/>
              <a:ahLst/>
              <a:cxnLst/>
              <a:rect l="l" t="t" r="r" b="b"/>
              <a:pathLst>
                <a:path w="1536" h="1502" extrusionOk="0">
                  <a:moveTo>
                    <a:pt x="768" y="1"/>
                  </a:moveTo>
                  <a:cubicBezTo>
                    <a:pt x="334" y="1"/>
                    <a:pt x="1" y="334"/>
                    <a:pt x="1" y="734"/>
                  </a:cubicBezTo>
                  <a:cubicBezTo>
                    <a:pt x="1" y="1168"/>
                    <a:pt x="334" y="1502"/>
                    <a:pt x="768" y="1502"/>
                  </a:cubicBezTo>
                  <a:cubicBezTo>
                    <a:pt x="1168" y="1502"/>
                    <a:pt x="1535" y="1168"/>
                    <a:pt x="1535" y="734"/>
                  </a:cubicBezTo>
                  <a:cubicBezTo>
                    <a:pt x="1535" y="334"/>
                    <a:pt x="1168" y="1"/>
                    <a:pt x="768" y="1"/>
                  </a:cubicBezTo>
                  <a:close/>
                </a:path>
              </a:pathLst>
            </a:custGeom>
            <a:solidFill>
              <a:srgbClr val="7A6A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74"/>
            <p:cNvSpPr/>
            <p:nvPr/>
          </p:nvSpPr>
          <p:spPr>
            <a:xfrm>
              <a:off x="1311625" y="2637334"/>
              <a:ext cx="75080" cy="75112"/>
            </a:xfrm>
            <a:custGeom>
              <a:avLst/>
              <a:gdLst/>
              <a:ahLst/>
              <a:cxnLst/>
              <a:rect l="l" t="t" r="r" b="b"/>
              <a:pathLst>
                <a:path w="2302" h="2303" extrusionOk="0">
                  <a:moveTo>
                    <a:pt x="1134" y="0"/>
                  </a:moveTo>
                  <a:cubicBezTo>
                    <a:pt x="500" y="0"/>
                    <a:pt x="0" y="501"/>
                    <a:pt x="0" y="1168"/>
                  </a:cubicBezTo>
                  <a:cubicBezTo>
                    <a:pt x="0" y="1802"/>
                    <a:pt x="500" y="2302"/>
                    <a:pt x="1134" y="2302"/>
                  </a:cubicBezTo>
                  <a:cubicBezTo>
                    <a:pt x="1768" y="2302"/>
                    <a:pt x="2302" y="1802"/>
                    <a:pt x="2302" y="1168"/>
                  </a:cubicBezTo>
                  <a:cubicBezTo>
                    <a:pt x="2302" y="501"/>
                    <a:pt x="1768" y="0"/>
                    <a:pt x="1134" y="0"/>
                  </a:cubicBezTo>
                  <a:close/>
                </a:path>
              </a:pathLst>
            </a:custGeom>
            <a:solidFill>
              <a:srgbClr val="7A6A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74"/>
            <p:cNvSpPr/>
            <p:nvPr/>
          </p:nvSpPr>
          <p:spPr>
            <a:xfrm>
              <a:off x="1128847" y="2615579"/>
              <a:ext cx="57663" cy="58772"/>
            </a:xfrm>
            <a:custGeom>
              <a:avLst/>
              <a:gdLst/>
              <a:ahLst/>
              <a:cxnLst/>
              <a:rect l="l" t="t" r="r" b="b"/>
              <a:pathLst>
                <a:path w="1768" h="1802" extrusionOk="0">
                  <a:moveTo>
                    <a:pt x="901" y="0"/>
                  </a:moveTo>
                  <a:cubicBezTo>
                    <a:pt x="400" y="0"/>
                    <a:pt x="0" y="401"/>
                    <a:pt x="0" y="901"/>
                  </a:cubicBezTo>
                  <a:cubicBezTo>
                    <a:pt x="0" y="1401"/>
                    <a:pt x="400" y="1802"/>
                    <a:pt x="901" y="1802"/>
                  </a:cubicBezTo>
                  <a:cubicBezTo>
                    <a:pt x="1368" y="1802"/>
                    <a:pt x="1768" y="1401"/>
                    <a:pt x="1768" y="901"/>
                  </a:cubicBezTo>
                  <a:cubicBezTo>
                    <a:pt x="1768" y="401"/>
                    <a:pt x="1368" y="0"/>
                    <a:pt x="9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74"/>
            <p:cNvSpPr/>
            <p:nvPr/>
          </p:nvSpPr>
          <p:spPr>
            <a:xfrm>
              <a:off x="1009147" y="2437138"/>
              <a:ext cx="91420" cy="91420"/>
            </a:xfrm>
            <a:custGeom>
              <a:avLst/>
              <a:gdLst/>
              <a:ahLst/>
              <a:cxnLst/>
              <a:rect l="l" t="t" r="r" b="b"/>
              <a:pathLst>
                <a:path w="2803" h="2803" extrusionOk="0">
                  <a:moveTo>
                    <a:pt x="1402" y="1"/>
                  </a:moveTo>
                  <a:cubicBezTo>
                    <a:pt x="634" y="1"/>
                    <a:pt x="1" y="634"/>
                    <a:pt x="1" y="1402"/>
                  </a:cubicBezTo>
                  <a:cubicBezTo>
                    <a:pt x="1" y="2169"/>
                    <a:pt x="634" y="2803"/>
                    <a:pt x="1402" y="2803"/>
                  </a:cubicBezTo>
                  <a:cubicBezTo>
                    <a:pt x="2169" y="2803"/>
                    <a:pt x="2803" y="2169"/>
                    <a:pt x="2803" y="1402"/>
                  </a:cubicBezTo>
                  <a:cubicBezTo>
                    <a:pt x="2803" y="634"/>
                    <a:pt x="2169" y="1"/>
                    <a:pt x="14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74"/>
            <p:cNvSpPr/>
            <p:nvPr/>
          </p:nvSpPr>
          <p:spPr>
            <a:xfrm>
              <a:off x="1016779" y="2768970"/>
              <a:ext cx="43541" cy="43541"/>
            </a:xfrm>
            <a:custGeom>
              <a:avLst/>
              <a:gdLst/>
              <a:ahLst/>
              <a:cxnLst/>
              <a:rect l="l" t="t" r="r" b="b"/>
              <a:pathLst>
                <a:path w="1335" h="1335" extrusionOk="0">
                  <a:moveTo>
                    <a:pt x="667" y="1"/>
                  </a:moveTo>
                  <a:cubicBezTo>
                    <a:pt x="300" y="1"/>
                    <a:pt x="0" y="301"/>
                    <a:pt x="0" y="668"/>
                  </a:cubicBezTo>
                  <a:cubicBezTo>
                    <a:pt x="0" y="1035"/>
                    <a:pt x="300" y="1335"/>
                    <a:pt x="667" y="1335"/>
                  </a:cubicBezTo>
                  <a:cubicBezTo>
                    <a:pt x="1034" y="1335"/>
                    <a:pt x="1335" y="1035"/>
                    <a:pt x="1335" y="668"/>
                  </a:cubicBezTo>
                  <a:cubicBezTo>
                    <a:pt x="1335" y="301"/>
                    <a:pt x="1034" y="1"/>
                    <a:pt x="6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74"/>
            <p:cNvSpPr/>
            <p:nvPr/>
          </p:nvSpPr>
          <p:spPr>
            <a:xfrm>
              <a:off x="1163647" y="2812480"/>
              <a:ext cx="57696" cy="56620"/>
            </a:xfrm>
            <a:custGeom>
              <a:avLst/>
              <a:gdLst/>
              <a:ahLst/>
              <a:cxnLst/>
              <a:rect l="l" t="t" r="r" b="b"/>
              <a:pathLst>
                <a:path w="1769" h="1736" extrusionOk="0">
                  <a:moveTo>
                    <a:pt x="901" y="1"/>
                  </a:moveTo>
                  <a:cubicBezTo>
                    <a:pt x="401" y="1"/>
                    <a:pt x="0" y="368"/>
                    <a:pt x="0" y="868"/>
                  </a:cubicBezTo>
                  <a:cubicBezTo>
                    <a:pt x="0" y="1335"/>
                    <a:pt x="401" y="1735"/>
                    <a:pt x="901" y="1735"/>
                  </a:cubicBezTo>
                  <a:cubicBezTo>
                    <a:pt x="1368" y="1735"/>
                    <a:pt x="1768" y="1335"/>
                    <a:pt x="1768" y="868"/>
                  </a:cubicBezTo>
                  <a:cubicBezTo>
                    <a:pt x="1768" y="368"/>
                    <a:pt x="1368" y="1"/>
                    <a:pt x="9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74"/>
            <p:cNvSpPr/>
            <p:nvPr/>
          </p:nvSpPr>
          <p:spPr>
            <a:xfrm>
              <a:off x="1460646" y="2790725"/>
              <a:ext cx="51173" cy="50097"/>
            </a:xfrm>
            <a:custGeom>
              <a:avLst/>
              <a:gdLst/>
              <a:ahLst/>
              <a:cxnLst/>
              <a:rect l="l" t="t" r="r" b="b"/>
              <a:pathLst>
                <a:path w="1569" h="1536" extrusionOk="0">
                  <a:moveTo>
                    <a:pt x="802" y="1"/>
                  </a:moveTo>
                  <a:cubicBezTo>
                    <a:pt x="368" y="1"/>
                    <a:pt x="1" y="334"/>
                    <a:pt x="1" y="768"/>
                  </a:cubicBezTo>
                  <a:cubicBezTo>
                    <a:pt x="1" y="1202"/>
                    <a:pt x="368" y="1535"/>
                    <a:pt x="802" y="1535"/>
                  </a:cubicBezTo>
                  <a:cubicBezTo>
                    <a:pt x="1235" y="1535"/>
                    <a:pt x="1569" y="1202"/>
                    <a:pt x="1569" y="768"/>
                  </a:cubicBezTo>
                  <a:cubicBezTo>
                    <a:pt x="1569" y="334"/>
                    <a:pt x="1235" y="1"/>
                    <a:pt x="8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74"/>
            <p:cNvSpPr/>
            <p:nvPr/>
          </p:nvSpPr>
          <p:spPr>
            <a:xfrm>
              <a:off x="1046133" y="1874649"/>
              <a:ext cx="390630" cy="104825"/>
            </a:xfrm>
            <a:custGeom>
              <a:avLst/>
              <a:gdLst/>
              <a:ahLst/>
              <a:cxnLst/>
              <a:rect l="l" t="t" r="r" b="b"/>
              <a:pathLst>
                <a:path w="11977" h="3214" extrusionOk="0">
                  <a:moveTo>
                    <a:pt x="5171" y="1"/>
                  </a:moveTo>
                  <a:lnTo>
                    <a:pt x="1" y="435"/>
                  </a:lnTo>
                  <a:cubicBezTo>
                    <a:pt x="234" y="1068"/>
                    <a:pt x="334" y="1702"/>
                    <a:pt x="334" y="2369"/>
                  </a:cubicBezTo>
                  <a:cubicBezTo>
                    <a:pt x="1710" y="3120"/>
                    <a:pt x="4212" y="3214"/>
                    <a:pt x="5377" y="3214"/>
                  </a:cubicBezTo>
                  <a:cubicBezTo>
                    <a:pt x="5765" y="3214"/>
                    <a:pt x="6005" y="3203"/>
                    <a:pt x="6005" y="3203"/>
                  </a:cubicBezTo>
                  <a:cubicBezTo>
                    <a:pt x="6005" y="3203"/>
                    <a:pt x="6243" y="3214"/>
                    <a:pt x="6628" y="3214"/>
                  </a:cubicBezTo>
                  <a:cubicBezTo>
                    <a:pt x="7784" y="3214"/>
                    <a:pt x="10267" y="3120"/>
                    <a:pt x="11643" y="2369"/>
                  </a:cubicBezTo>
                  <a:cubicBezTo>
                    <a:pt x="11643" y="1702"/>
                    <a:pt x="11743" y="1068"/>
                    <a:pt x="11976" y="435"/>
                  </a:cubicBezTo>
                  <a:lnTo>
                    <a:pt x="6806" y="1"/>
                  </a:lnTo>
                  <a:lnTo>
                    <a:pt x="6005" y="968"/>
                  </a:lnTo>
                  <a:lnTo>
                    <a:pt x="51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74"/>
            <p:cNvSpPr/>
            <p:nvPr/>
          </p:nvSpPr>
          <p:spPr>
            <a:xfrm>
              <a:off x="1046133" y="1875758"/>
              <a:ext cx="390630" cy="68459"/>
            </a:xfrm>
            <a:custGeom>
              <a:avLst/>
              <a:gdLst/>
              <a:ahLst/>
              <a:cxnLst/>
              <a:rect l="l" t="t" r="r" b="b"/>
              <a:pathLst>
                <a:path w="11977" h="2099" extrusionOk="0">
                  <a:moveTo>
                    <a:pt x="5171" y="0"/>
                  </a:moveTo>
                  <a:lnTo>
                    <a:pt x="1" y="401"/>
                  </a:lnTo>
                  <a:cubicBezTo>
                    <a:pt x="168" y="934"/>
                    <a:pt x="301" y="1468"/>
                    <a:pt x="334" y="2002"/>
                  </a:cubicBezTo>
                  <a:cubicBezTo>
                    <a:pt x="1100" y="2067"/>
                    <a:pt x="1866" y="2099"/>
                    <a:pt x="2630" y="2099"/>
                  </a:cubicBezTo>
                  <a:cubicBezTo>
                    <a:pt x="5794" y="2099"/>
                    <a:pt x="8933" y="1549"/>
                    <a:pt x="11943" y="501"/>
                  </a:cubicBezTo>
                  <a:lnTo>
                    <a:pt x="11976" y="401"/>
                  </a:lnTo>
                  <a:lnTo>
                    <a:pt x="6806" y="0"/>
                  </a:lnTo>
                  <a:lnTo>
                    <a:pt x="6005" y="934"/>
                  </a:lnTo>
                  <a:lnTo>
                    <a:pt x="517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74"/>
            <p:cNvSpPr/>
            <p:nvPr/>
          </p:nvSpPr>
          <p:spPr>
            <a:xfrm>
              <a:off x="1003700" y="1768028"/>
              <a:ext cx="474385" cy="138222"/>
            </a:xfrm>
            <a:custGeom>
              <a:avLst/>
              <a:gdLst/>
              <a:ahLst/>
              <a:cxnLst/>
              <a:rect l="l" t="t" r="r" b="b"/>
              <a:pathLst>
                <a:path w="14545" h="4238" extrusionOk="0">
                  <a:moveTo>
                    <a:pt x="1" y="1"/>
                  </a:moveTo>
                  <a:lnTo>
                    <a:pt x="1" y="3036"/>
                  </a:lnTo>
                  <a:cubicBezTo>
                    <a:pt x="1" y="3704"/>
                    <a:pt x="3270" y="4237"/>
                    <a:pt x="7306" y="4237"/>
                  </a:cubicBezTo>
                  <a:cubicBezTo>
                    <a:pt x="11309" y="4237"/>
                    <a:pt x="14545" y="3704"/>
                    <a:pt x="14545" y="3036"/>
                  </a:cubicBezTo>
                  <a:lnTo>
                    <a:pt x="1454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74"/>
            <p:cNvSpPr/>
            <p:nvPr/>
          </p:nvSpPr>
          <p:spPr>
            <a:xfrm>
              <a:off x="1003700" y="1768028"/>
              <a:ext cx="475494" cy="64252"/>
            </a:xfrm>
            <a:custGeom>
              <a:avLst/>
              <a:gdLst/>
              <a:ahLst/>
              <a:cxnLst/>
              <a:rect l="l" t="t" r="r" b="b"/>
              <a:pathLst>
                <a:path w="14579" h="1970" extrusionOk="0">
                  <a:moveTo>
                    <a:pt x="1" y="1"/>
                  </a:moveTo>
                  <a:lnTo>
                    <a:pt x="1" y="1235"/>
                  </a:lnTo>
                  <a:cubicBezTo>
                    <a:pt x="1435" y="1669"/>
                    <a:pt x="4137" y="1969"/>
                    <a:pt x="7306" y="1969"/>
                  </a:cubicBezTo>
                  <a:cubicBezTo>
                    <a:pt x="10442" y="1969"/>
                    <a:pt x="13144" y="1669"/>
                    <a:pt x="14578" y="1235"/>
                  </a:cubicBezTo>
                  <a:lnTo>
                    <a:pt x="145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74"/>
            <p:cNvSpPr/>
            <p:nvPr/>
          </p:nvSpPr>
          <p:spPr>
            <a:xfrm>
              <a:off x="971085" y="1682086"/>
              <a:ext cx="540724" cy="128405"/>
            </a:xfrm>
            <a:custGeom>
              <a:avLst/>
              <a:gdLst/>
              <a:ahLst/>
              <a:cxnLst/>
              <a:rect l="l" t="t" r="r" b="b"/>
              <a:pathLst>
                <a:path w="16579" h="3937" extrusionOk="0">
                  <a:moveTo>
                    <a:pt x="0" y="1"/>
                  </a:moveTo>
                  <a:lnTo>
                    <a:pt x="0" y="2569"/>
                  </a:lnTo>
                  <a:cubicBezTo>
                    <a:pt x="0" y="3303"/>
                    <a:pt x="3703" y="3937"/>
                    <a:pt x="8273" y="3937"/>
                  </a:cubicBezTo>
                  <a:cubicBezTo>
                    <a:pt x="12876" y="3937"/>
                    <a:pt x="16579" y="3303"/>
                    <a:pt x="16579" y="2569"/>
                  </a:cubicBezTo>
                  <a:lnTo>
                    <a:pt x="1657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74"/>
            <p:cNvSpPr/>
            <p:nvPr/>
          </p:nvSpPr>
          <p:spPr>
            <a:xfrm>
              <a:off x="1163647" y="1694056"/>
              <a:ext cx="57696" cy="116436"/>
            </a:xfrm>
            <a:custGeom>
              <a:avLst/>
              <a:gdLst/>
              <a:ahLst/>
              <a:cxnLst/>
              <a:rect l="l" t="t" r="r" b="b"/>
              <a:pathLst>
                <a:path w="1769" h="3570" extrusionOk="0">
                  <a:moveTo>
                    <a:pt x="0" y="1"/>
                  </a:moveTo>
                  <a:lnTo>
                    <a:pt x="0" y="3503"/>
                  </a:lnTo>
                  <a:cubicBezTo>
                    <a:pt x="568" y="3537"/>
                    <a:pt x="1168" y="3537"/>
                    <a:pt x="1768" y="3570"/>
                  </a:cubicBezTo>
                  <a:lnTo>
                    <a:pt x="17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74"/>
            <p:cNvSpPr/>
            <p:nvPr/>
          </p:nvSpPr>
          <p:spPr>
            <a:xfrm>
              <a:off x="1072258" y="1694056"/>
              <a:ext cx="56587" cy="112098"/>
            </a:xfrm>
            <a:custGeom>
              <a:avLst/>
              <a:gdLst/>
              <a:ahLst/>
              <a:cxnLst/>
              <a:rect l="l" t="t" r="r" b="b"/>
              <a:pathLst>
                <a:path w="1735" h="3437" extrusionOk="0">
                  <a:moveTo>
                    <a:pt x="0" y="1"/>
                  </a:moveTo>
                  <a:lnTo>
                    <a:pt x="0" y="3270"/>
                  </a:lnTo>
                  <a:cubicBezTo>
                    <a:pt x="501" y="3336"/>
                    <a:pt x="1101" y="3370"/>
                    <a:pt x="1735" y="3436"/>
                  </a:cubicBezTo>
                  <a:lnTo>
                    <a:pt x="173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74"/>
            <p:cNvSpPr/>
            <p:nvPr/>
          </p:nvSpPr>
          <p:spPr>
            <a:xfrm>
              <a:off x="1005885" y="1694056"/>
              <a:ext cx="44650" cy="102313"/>
            </a:xfrm>
            <a:custGeom>
              <a:avLst/>
              <a:gdLst/>
              <a:ahLst/>
              <a:cxnLst/>
              <a:rect l="l" t="t" r="r" b="b"/>
              <a:pathLst>
                <a:path w="1369" h="3137" extrusionOk="0">
                  <a:moveTo>
                    <a:pt x="1" y="1"/>
                  </a:moveTo>
                  <a:lnTo>
                    <a:pt x="1" y="2869"/>
                  </a:lnTo>
                  <a:cubicBezTo>
                    <a:pt x="434" y="2969"/>
                    <a:pt x="901" y="3070"/>
                    <a:pt x="1368" y="3136"/>
                  </a:cubicBezTo>
                  <a:lnTo>
                    <a:pt x="13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74"/>
            <p:cNvSpPr/>
            <p:nvPr/>
          </p:nvSpPr>
          <p:spPr>
            <a:xfrm>
              <a:off x="971085" y="1682086"/>
              <a:ext cx="17416" cy="99052"/>
            </a:xfrm>
            <a:custGeom>
              <a:avLst/>
              <a:gdLst/>
              <a:ahLst/>
              <a:cxnLst/>
              <a:rect l="l" t="t" r="r" b="b"/>
              <a:pathLst>
                <a:path w="534" h="3037" extrusionOk="0">
                  <a:moveTo>
                    <a:pt x="0" y="1"/>
                  </a:moveTo>
                  <a:lnTo>
                    <a:pt x="0" y="2569"/>
                  </a:lnTo>
                  <a:cubicBezTo>
                    <a:pt x="0" y="2736"/>
                    <a:pt x="200" y="2903"/>
                    <a:pt x="534" y="3036"/>
                  </a:cubicBezTo>
                  <a:lnTo>
                    <a:pt x="5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74"/>
            <p:cNvSpPr/>
            <p:nvPr/>
          </p:nvSpPr>
          <p:spPr>
            <a:xfrm>
              <a:off x="1261560" y="1694056"/>
              <a:ext cx="56620" cy="116436"/>
            </a:xfrm>
            <a:custGeom>
              <a:avLst/>
              <a:gdLst/>
              <a:ahLst/>
              <a:cxnLst/>
              <a:rect l="l" t="t" r="r" b="b"/>
              <a:pathLst>
                <a:path w="1736" h="3570" extrusionOk="0">
                  <a:moveTo>
                    <a:pt x="1" y="1"/>
                  </a:moveTo>
                  <a:lnTo>
                    <a:pt x="1" y="3570"/>
                  </a:lnTo>
                  <a:cubicBezTo>
                    <a:pt x="601" y="3537"/>
                    <a:pt x="1201" y="3537"/>
                    <a:pt x="1735" y="3503"/>
                  </a:cubicBezTo>
                  <a:lnTo>
                    <a:pt x="173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74"/>
            <p:cNvSpPr/>
            <p:nvPr/>
          </p:nvSpPr>
          <p:spPr>
            <a:xfrm>
              <a:off x="1354025" y="1694056"/>
              <a:ext cx="56620" cy="112098"/>
            </a:xfrm>
            <a:custGeom>
              <a:avLst/>
              <a:gdLst/>
              <a:ahLst/>
              <a:cxnLst/>
              <a:rect l="l" t="t" r="r" b="b"/>
              <a:pathLst>
                <a:path w="1736" h="3437" extrusionOk="0">
                  <a:moveTo>
                    <a:pt x="1" y="1"/>
                  </a:moveTo>
                  <a:lnTo>
                    <a:pt x="1" y="3436"/>
                  </a:lnTo>
                  <a:cubicBezTo>
                    <a:pt x="635" y="3370"/>
                    <a:pt x="1202" y="3336"/>
                    <a:pt x="1736" y="3270"/>
                  </a:cubicBezTo>
                  <a:lnTo>
                    <a:pt x="17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74"/>
            <p:cNvSpPr/>
            <p:nvPr/>
          </p:nvSpPr>
          <p:spPr>
            <a:xfrm>
              <a:off x="1432368" y="1694056"/>
              <a:ext cx="44650" cy="102313"/>
            </a:xfrm>
            <a:custGeom>
              <a:avLst/>
              <a:gdLst/>
              <a:ahLst/>
              <a:cxnLst/>
              <a:rect l="l" t="t" r="r" b="b"/>
              <a:pathLst>
                <a:path w="1369" h="3137" extrusionOk="0">
                  <a:moveTo>
                    <a:pt x="1" y="1"/>
                  </a:moveTo>
                  <a:lnTo>
                    <a:pt x="1" y="3136"/>
                  </a:lnTo>
                  <a:cubicBezTo>
                    <a:pt x="468" y="3070"/>
                    <a:pt x="935" y="2969"/>
                    <a:pt x="1368" y="2869"/>
                  </a:cubicBezTo>
                  <a:lnTo>
                    <a:pt x="13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74"/>
            <p:cNvSpPr/>
            <p:nvPr/>
          </p:nvSpPr>
          <p:spPr>
            <a:xfrm>
              <a:off x="1494403" y="1682086"/>
              <a:ext cx="17416" cy="99052"/>
            </a:xfrm>
            <a:custGeom>
              <a:avLst/>
              <a:gdLst/>
              <a:ahLst/>
              <a:cxnLst/>
              <a:rect l="l" t="t" r="r" b="b"/>
              <a:pathLst>
                <a:path w="534" h="3037" extrusionOk="0">
                  <a:moveTo>
                    <a:pt x="0" y="1"/>
                  </a:moveTo>
                  <a:lnTo>
                    <a:pt x="0" y="3036"/>
                  </a:lnTo>
                  <a:cubicBezTo>
                    <a:pt x="334" y="2903"/>
                    <a:pt x="534" y="2736"/>
                    <a:pt x="534" y="2569"/>
                  </a:cubicBezTo>
                  <a:lnTo>
                    <a:pt x="5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74"/>
            <p:cNvSpPr/>
            <p:nvPr/>
          </p:nvSpPr>
          <p:spPr>
            <a:xfrm>
              <a:off x="971085" y="1637500"/>
              <a:ext cx="540724" cy="89235"/>
            </a:xfrm>
            <a:custGeom>
              <a:avLst/>
              <a:gdLst/>
              <a:ahLst/>
              <a:cxnLst/>
              <a:rect l="l" t="t" r="r" b="b"/>
              <a:pathLst>
                <a:path w="16579" h="2736" extrusionOk="0">
                  <a:moveTo>
                    <a:pt x="8306" y="0"/>
                  </a:moveTo>
                  <a:cubicBezTo>
                    <a:pt x="3703" y="0"/>
                    <a:pt x="0" y="601"/>
                    <a:pt x="0" y="1368"/>
                  </a:cubicBezTo>
                  <a:cubicBezTo>
                    <a:pt x="0" y="2102"/>
                    <a:pt x="3703" y="2735"/>
                    <a:pt x="8306" y="2735"/>
                  </a:cubicBezTo>
                  <a:cubicBezTo>
                    <a:pt x="12876" y="2735"/>
                    <a:pt x="16579" y="2102"/>
                    <a:pt x="16579" y="1368"/>
                  </a:cubicBezTo>
                  <a:cubicBezTo>
                    <a:pt x="16579" y="601"/>
                    <a:pt x="12876" y="0"/>
                    <a:pt x="830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74"/>
            <p:cNvSpPr/>
            <p:nvPr/>
          </p:nvSpPr>
          <p:spPr>
            <a:xfrm>
              <a:off x="1221312" y="2273962"/>
              <a:ext cx="399305" cy="514306"/>
            </a:xfrm>
            <a:custGeom>
              <a:avLst/>
              <a:gdLst/>
              <a:ahLst/>
              <a:cxnLst/>
              <a:rect l="l" t="t" r="r" b="b"/>
              <a:pathLst>
                <a:path w="12243" h="15769" extrusionOk="0">
                  <a:moveTo>
                    <a:pt x="12242" y="0"/>
                  </a:moveTo>
                  <a:cubicBezTo>
                    <a:pt x="12242" y="0"/>
                    <a:pt x="10108" y="1668"/>
                    <a:pt x="0" y="1668"/>
                  </a:cubicBezTo>
                  <a:lnTo>
                    <a:pt x="0" y="15511"/>
                  </a:lnTo>
                  <a:cubicBezTo>
                    <a:pt x="0" y="15511"/>
                    <a:pt x="1412" y="15769"/>
                    <a:pt x="3413" y="15769"/>
                  </a:cubicBezTo>
                  <a:cubicBezTo>
                    <a:pt x="5965" y="15769"/>
                    <a:pt x="9476" y="15350"/>
                    <a:pt x="12242" y="13443"/>
                  </a:cubicBezTo>
                  <a:lnTo>
                    <a:pt x="122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74"/>
            <p:cNvSpPr/>
            <p:nvPr/>
          </p:nvSpPr>
          <p:spPr>
            <a:xfrm>
              <a:off x="1436739" y="2328333"/>
              <a:ext cx="149083" cy="411275"/>
            </a:xfrm>
            <a:custGeom>
              <a:avLst/>
              <a:gdLst/>
              <a:ahLst/>
              <a:cxnLst/>
              <a:rect l="l" t="t" r="r" b="b"/>
              <a:pathLst>
                <a:path w="4571" h="12610" extrusionOk="0">
                  <a:moveTo>
                    <a:pt x="4570" y="1"/>
                  </a:moveTo>
                  <a:cubicBezTo>
                    <a:pt x="4570" y="1"/>
                    <a:pt x="3169" y="635"/>
                    <a:pt x="0" y="768"/>
                  </a:cubicBezTo>
                  <a:lnTo>
                    <a:pt x="0" y="12610"/>
                  </a:lnTo>
                  <a:cubicBezTo>
                    <a:pt x="0" y="12610"/>
                    <a:pt x="3536" y="12243"/>
                    <a:pt x="4570" y="10642"/>
                  </a:cubicBezTo>
                  <a:lnTo>
                    <a:pt x="4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1" name="Google Shape;2541;p74"/>
          <p:cNvGrpSpPr/>
          <p:nvPr/>
        </p:nvGrpSpPr>
        <p:grpSpPr>
          <a:xfrm>
            <a:off x="27593" y="1867667"/>
            <a:ext cx="791759" cy="2389903"/>
            <a:chOff x="6136226" y="2076347"/>
            <a:chExt cx="791759" cy="2389903"/>
          </a:xfrm>
        </p:grpSpPr>
        <p:sp>
          <p:nvSpPr>
            <p:cNvPr id="2542" name="Google Shape;2542;p74"/>
            <p:cNvSpPr/>
            <p:nvPr/>
          </p:nvSpPr>
          <p:spPr>
            <a:xfrm>
              <a:off x="6381361" y="2076346"/>
              <a:ext cx="278302" cy="884415"/>
            </a:xfrm>
            <a:custGeom>
              <a:avLst/>
              <a:gdLst/>
              <a:ahLst/>
              <a:cxnLst/>
              <a:rect l="l" t="t" r="r" b="b"/>
              <a:pathLst>
                <a:path w="5605" h="17813" extrusionOk="0">
                  <a:moveTo>
                    <a:pt x="2803" y="0"/>
                  </a:moveTo>
                  <a:cubicBezTo>
                    <a:pt x="1235" y="0"/>
                    <a:pt x="1" y="1268"/>
                    <a:pt x="1" y="2802"/>
                  </a:cubicBezTo>
                  <a:lnTo>
                    <a:pt x="1" y="15011"/>
                  </a:lnTo>
                  <a:cubicBezTo>
                    <a:pt x="1" y="16545"/>
                    <a:pt x="1235" y="17813"/>
                    <a:pt x="2803" y="17813"/>
                  </a:cubicBezTo>
                  <a:cubicBezTo>
                    <a:pt x="4337" y="17813"/>
                    <a:pt x="5571" y="16545"/>
                    <a:pt x="5605" y="15011"/>
                  </a:cubicBezTo>
                  <a:lnTo>
                    <a:pt x="5605" y="2802"/>
                  </a:lnTo>
                  <a:cubicBezTo>
                    <a:pt x="5571" y="1268"/>
                    <a:pt x="4337" y="0"/>
                    <a:pt x="2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74"/>
            <p:cNvSpPr/>
            <p:nvPr/>
          </p:nvSpPr>
          <p:spPr>
            <a:xfrm>
              <a:off x="6136226" y="2843141"/>
              <a:ext cx="791759" cy="1623108"/>
            </a:xfrm>
            <a:custGeom>
              <a:avLst/>
              <a:gdLst/>
              <a:ahLst/>
              <a:cxnLst/>
              <a:rect l="l" t="t" r="r" b="b"/>
              <a:pathLst>
                <a:path w="15946" h="32691" extrusionOk="0">
                  <a:moveTo>
                    <a:pt x="6272" y="0"/>
                  </a:moveTo>
                  <a:cubicBezTo>
                    <a:pt x="2803" y="0"/>
                    <a:pt x="34" y="2802"/>
                    <a:pt x="34" y="6238"/>
                  </a:cubicBezTo>
                  <a:lnTo>
                    <a:pt x="34" y="29655"/>
                  </a:lnTo>
                  <a:cubicBezTo>
                    <a:pt x="1" y="31323"/>
                    <a:pt x="1368" y="32690"/>
                    <a:pt x="3070" y="32690"/>
                  </a:cubicBezTo>
                  <a:lnTo>
                    <a:pt x="12910" y="32690"/>
                  </a:lnTo>
                  <a:cubicBezTo>
                    <a:pt x="14578" y="32690"/>
                    <a:pt x="15945" y="31323"/>
                    <a:pt x="15945" y="29655"/>
                  </a:cubicBezTo>
                  <a:lnTo>
                    <a:pt x="15945" y="6872"/>
                  </a:lnTo>
                  <a:cubicBezTo>
                    <a:pt x="15945" y="3069"/>
                    <a:pt x="1287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74"/>
            <p:cNvSpPr/>
            <p:nvPr/>
          </p:nvSpPr>
          <p:spPr>
            <a:xfrm>
              <a:off x="6263784" y="3103158"/>
              <a:ext cx="538332" cy="1237228"/>
            </a:xfrm>
            <a:custGeom>
              <a:avLst/>
              <a:gdLst/>
              <a:ahLst/>
              <a:cxnLst/>
              <a:rect l="l" t="t" r="r" b="b"/>
              <a:pathLst>
                <a:path w="10842" h="24919" extrusionOk="0">
                  <a:moveTo>
                    <a:pt x="4443" y="0"/>
                  </a:moveTo>
                  <a:cubicBezTo>
                    <a:pt x="1969" y="0"/>
                    <a:pt x="0" y="2022"/>
                    <a:pt x="0" y="4504"/>
                  </a:cubicBezTo>
                  <a:lnTo>
                    <a:pt x="0" y="22717"/>
                  </a:lnTo>
                  <a:cubicBezTo>
                    <a:pt x="0" y="23918"/>
                    <a:pt x="968" y="24918"/>
                    <a:pt x="2202" y="24918"/>
                  </a:cubicBezTo>
                  <a:lnTo>
                    <a:pt x="8640" y="24918"/>
                  </a:lnTo>
                  <a:cubicBezTo>
                    <a:pt x="9841" y="24918"/>
                    <a:pt x="10841" y="23918"/>
                    <a:pt x="10841" y="22717"/>
                  </a:cubicBezTo>
                  <a:lnTo>
                    <a:pt x="10841" y="4937"/>
                  </a:lnTo>
                  <a:cubicBezTo>
                    <a:pt x="10841" y="2202"/>
                    <a:pt x="8606" y="0"/>
                    <a:pt x="5904" y="0"/>
                  </a:cubicBezTo>
                  <a:lnTo>
                    <a:pt x="4503" y="0"/>
                  </a:lnTo>
                  <a:cubicBezTo>
                    <a:pt x="4483" y="0"/>
                    <a:pt x="4463" y="0"/>
                    <a:pt x="444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74"/>
            <p:cNvSpPr/>
            <p:nvPr/>
          </p:nvSpPr>
          <p:spPr>
            <a:xfrm>
              <a:off x="6308471" y="3356572"/>
              <a:ext cx="450596" cy="470384"/>
            </a:xfrm>
            <a:custGeom>
              <a:avLst/>
              <a:gdLst/>
              <a:ahLst/>
              <a:cxnLst/>
              <a:rect l="l" t="t" r="r" b="b"/>
              <a:pathLst>
                <a:path w="9075" h="9474" extrusionOk="0">
                  <a:moveTo>
                    <a:pt x="1602" y="0"/>
                  </a:moveTo>
                  <a:cubicBezTo>
                    <a:pt x="735" y="0"/>
                    <a:pt x="1" y="701"/>
                    <a:pt x="1" y="1568"/>
                  </a:cubicBezTo>
                  <a:lnTo>
                    <a:pt x="1" y="7906"/>
                  </a:lnTo>
                  <a:cubicBezTo>
                    <a:pt x="1" y="8773"/>
                    <a:pt x="735" y="9474"/>
                    <a:pt x="1602" y="9474"/>
                  </a:cubicBezTo>
                  <a:lnTo>
                    <a:pt x="7473" y="9474"/>
                  </a:lnTo>
                  <a:cubicBezTo>
                    <a:pt x="8374" y="9474"/>
                    <a:pt x="9074" y="8773"/>
                    <a:pt x="9074" y="7906"/>
                  </a:cubicBezTo>
                  <a:lnTo>
                    <a:pt x="9074" y="1568"/>
                  </a:lnTo>
                  <a:cubicBezTo>
                    <a:pt x="9074" y="701"/>
                    <a:pt x="8374" y="0"/>
                    <a:pt x="74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74"/>
            <p:cNvSpPr/>
            <p:nvPr/>
          </p:nvSpPr>
          <p:spPr>
            <a:xfrm>
              <a:off x="6330020" y="4088611"/>
              <a:ext cx="152433" cy="150737"/>
            </a:xfrm>
            <a:custGeom>
              <a:avLst/>
              <a:gdLst/>
              <a:ahLst/>
              <a:cxnLst/>
              <a:rect l="l" t="t" r="r" b="b"/>
              <a:pathLst>
                <a:path w="3070" h="3036" extrusionOk="0">
                  <a:moveTo>
                    <a:pt x="1535" y="0"/>
                  </a:moveTo>
                  <a:cubicBezTo>
                    <a:pt x="701" y="0"/>
                    <a:pt x="1" y="667"/>
                    <a:pt x="1" y="1501"/>
                  </a:cubicBezTo>
                  <a:cubicBezTo>
                    <a:pt x="1" y="2368"/>
                    <a:pt x="701" y="3036"/>
                    <a:pt x="1535" y="3036"/>
                  </a:cubicBezTo>
                  <a:cubicBezTo>
                    <a:pt x="2369" y="3036"/>
                    <a:pt x="3069" y="2368"/>
                    <a:pt x="3069" y="1501"/>
                  </a:cubicBezTo>
                  <a:cubicBezTo>
                    <a:pt x="3069" y="667"/>
                    <a:pt x="2369" y="0"/>
                    <a:pt x="15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74"/>
            <p:cNvSpPr/>
            <p:nvPr/>
          </p:nvSpPr>
          <p:spPr>
            <a:xfrm>
              <a:off x="6556932" y="4088611"/>
              <a:ext cx="152433" cy="150787"/>
            </a:xfrm>
            <a:custGeom>
              <a:avLst/>
              <a:gdLst/>
              <a:ahLst/>
              <a:cxnLst/>
              <a:rect l="l" t="t" r="r" b="b"/>
              <a:pathLst>
                <a:path w="3070" h="3037" extrusionOk="0">
                  <a:moveTo>
                    <a:pt x="1535" y="1"/>
                  </a:moveTo>
                  <a:cubicBezTo>
                    <a:pt x="701" y="1"/>
                    <a:pt x="0" y="668"/>
                    <a:pt x="0" y="1502"/>
                  </a:cubicBezTo>
                  <a:cubicBezTo>
                    <a:pt x="0" y="2369"/>
                    <a:pt x="701" y="3036"/>
                    <a:pt x="1535" y="3036"/>
                  </a:cubicBezTo>
                  <a:cubicBezTo>
                    <a:pt x="2402" y="3036"/>
                    <a:pt x="3069" y="2369"/>
                    <a:pt x="3069" y="1502"/>
                  </a:cubicBezTo>
                  <a:cubicBezTo>
                    <a:pt x="3069" y="668"/>
                    <a:pt x="2402" y="1"/>
                    <a:pt x="15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74"/>
            <p:cNvSpPr/>
            <p:nvPr/>
          </p:nvSpPr>
          <p:spPr>
            <a:xfrm>
              <a:off x="6482404" y="2160801"/>
              <a:ext cx="67974" cy="202076"/>
            </a:xfrm>
            <a:custGeom>
              <a:avLst/>
              <a:gdLst/>
              <a:ahLst/>
              <a:cxnLst/>
              <a:rect l="l" t="t" r="r" b="b"/>
              <a:pathLst>
                <a:path w="1369" h="4070" extrusionOk="0">
                  <a:moveTo>
                    <a:pt x="668" y="0"/>
                  </a:moveTo>
                  <a:cubicBezTo>
                    <a:pt x="301" y="0"/>
                    <a:pt x="0" y="300"/>
                    <a:pt x="0" y="667"/>
                  </a:cubicBezTo>
                  <a:lnTo>
                    <a:pt x="0" y="3403"/>
                  </a:lnTo>
                  <a:cubicBezTo>
                    <a:pt x="0" y="3770"/>
                    <a:pt x="301" y="4070"/>
                    <a:pt x="668" y="4070"/>
                  </a:cubicBezTo>
                  <a:cubicBezTo>
                    <a:pt x="1034" y="4070"/>
                    <a:pt x="1368" y="3770"/>
                    <a:pt x="1368" y="3403"/>
                  </a:cubicBezTo>
                  <a:lnTo>
                    <a:pt x="1368" y="667"/>
                  </a:lnTo>
                  <a:cubicBezTo>
                    <a:pt x="1368" y="300"/>
                    <a:pt x="1034" y="0"/>
                    <a:pt x="6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74"/>
            <p:cNvSpPr/>
            <p:nvPr/>
          </p:nvSpPr>
          <p:spPr>
            <a:xfrm>
              <a:off x="6498938" y="3520516"/>
              <a:ext cx="59682" cy="58041"/>
            </a:xfrm>
            <a:custGeom>
              <a:avLst/>
              <a:gdLst/>
              <a:ahLst/>
              <a:cxnLst/>
              <a:rect l="l" t="t" r="r" b="b"/>
              <a:pathLst>
                <a:path w="1202" h="1169" extrusionOk="0">
                  <a:moveTo>
                    <a:pt x="601" y="1"/>
                  </a:moveTo>
                  <a:cubicBezTo>
                    <a:pt x="268" y="1"/>
                    <a:pt x="1" y="267"/>
                    <a:pt x="1" y="568"/>
                  </a:cubicBezTo>
                  <a:cubicBezTo>
                    <a:pt x="1" y="901"/>
                    <a:pt x="268" y="1168"/>
                    <a:pt x="601" y="1168"/>
                  </a:cubicBezTo>
                  <a:cubicBezTo>
                    <a:pt x="935" y="1168"/>
                    <a:pt x="1168" y="901"/>
                    <a:pt x="1202" y="568"/>
                  </a:cubicBezTo>
                  <a:cubicBezTo>
                    <a:pt x="1168" y="267"/>
                    <a:pt x="935" y="1"/>
                    <a:pt x="6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74"/>
            <p:cNvSpPr/>
            <p:nvPr/>
          </p:nvSpPr>
          <p:spPr>
            <a:xfrm>
              <a:off x="6497299" y="3648067"/>
              <a:ext cx="59682" cy="57991"/>
            </a:xfrm>
            <a:custGeom>
              <a:avLst/>
              <a:gdLst/>
              <a:ahLst/>
              <a:cxnLst/>
              <a:rect l="l" t="t" r="r" b="b"/>
              <a:pathLst>
                <a:path w="1202" h="1168" extrusionOk="0">
                  <a:moveTo>
                    <a:pt x="601" y="0"/>
                  </a:moveTo>
                  <a:cubicBezTo>
                    <a:pt x="267" y="0"/>
                    <a:pt x="1" y="234"/>
                    <a:pt x="1" y="567"/>
                  </a:cubicBezTo>
                  <a:cubicBezTo>
                    <a:pt x="1" y="901"/>
                    <a:pt x="267" y="1168"/>
                    <a:pt x="601" y="1168"/>
                  </a:cubicBezTo>
                  <a:cubicBezTo>
                    <a:pt x="935" y="1168"/>
                    <a:pt x="1201" y="901"/>
                    <a:pt x="1201" y="567"/>
                  </a:cubicBezTo>
                  <a:cubicBezTo>
                    <a:pt x="1201" y="234"/>
                    <a:pt x="935" y="0"/>
                    <a:pt x="6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74"/>
            <p:cNvSpPr/>
            <p:nvPr/>
          </p:nvSpPr>
          <p:spPr>
            <a:xfrm>
              <a:off x="6376395" y="2775220"/>
              <a:ext cx="278302" cy="268358"/>
            </a:xfrm>
            <a:custGeom>
              <a:avLst/>
              <a:gdLst/>
              <a:ahLst/>
              <a:cxnLst/>
              <a:rect l="l" t="t" r="r" b="b"/>
              <a:pathLst>
                <a:path w="5605" h="5405" extrusionOk="0">
                  <a:moveTo>
                    <a:pt x="2803" y="1"/>
                  </a:moveTo>
                  <a:cubicBezTo>
                    <a:pt x="1268" y="1"/>
                    <a:pt x="1" y="1202"/>
                    <a:pt x="1" y="2703"/>
                  </a:cubicBezTo>
                  <a:cubicBezTo>
                    <a:pt x="1" y="4204"/>
                    <a:pt x="1268" y="5405"/>
                    <a:pt x="2803" y="5405"/>
                  </a:cubicBezTo>
                  <a:cubicBezTo>
                    <a:pt x="4337" y="5405"/>
                    <a:pt x="5605" y="4204"/>
                    <a:pt x="5605" y="2703"/>
                  </a:cubicBezTo>
                  <a:cubicBezTo>
                    <a:pt x="5605" y="1202"/>
                    <a:pt x="4337" y="1"/>
                    <a:pt x="28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52" name="Google Shape;2552;p74"/>
          <p:cNvGrpSpPr/>
          <p:nvPr/>
        </p:nvGrpSpPr>
        <p:grpSpPr>
          <a:xfrm>
            <a:off x="6640497" y="4015725"/>
            <a:ext cx="286594" cy="455489"/>
            <a:chOff x="7040547" y="4015725"/>
            <a:chExt cx="286594" cy="455489"/>
          </a:xfrm>
        </p:grpSpPr>
        <p:sp>
          <p:nvSpPr>
            <p:cNvPr id="2553" name="Google Shape;2553;p74"/>
            <p:cNvSpPr/>
            <p:nvPr/>
          </p:nvSpPr>
          <p:spPr>
            <a:xfrm>
              <a:off x="7040547" y="4186323"/>
              <a:ext cx="286594" cy="284892"/>
            </a:xfrm>
            <a:custGeom>
              <a:avLst/>
              <a:gdLst/>
              <a:ahLst/>
              <a:cxnLst/>
              <a:rect l="l" t="t" r="r" b="b"/>
              <a:pathLst>
                <a:path w="5772" h="5738" extrusionOk="0">
                  <a:moveTo>
                    <a:pt x="2903" y="0"/>
                  </a:moveTo>
                  <a:cubicBezTo>
                    <a:pt x="1302" y="0"/>
                    <a:pt x="1" y="1268"/>
                    <a:pt x="1" y="2869"/>
                  </a:cubicBezTo>
                  <a:cubicBezTo>
                    <a:pt x="1" y="4470"/>
                    <a:pt x="1302" y="5738"/>
                    <a:pt x="2903" y="5738"/>
                  </a:cubicBezTo>
                  <a:cubicBezTo>
                    <a:pt x="4471" y="5738"/>
                    <a:pt x="5772" y="4470"/>
                    <a:pt x="5772" y="2869"/>
                  </a:cubicBezTo>
                  <a:cubicBezTo>
                    <a:pt x="5772" y="1268"/>
                    <a:pt x="4471" y="0"/>
                    <a:pt x="2903"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74"/>
            <p:cNvSpPr/>
            <p:nvPr/>
          </p:nvSpPr>
          <p:spPr>
            <a:xfrm>
              <a:off x="7075354" y="4020690"/>
              <a:ext cx="106058" cy="240207"/>
            </a:xfrm>
            <a:custGeom>
              <a:avLst/>
              <a:gdLst/>
              <a:ahLst/>
              <a:cxnLst/>
              <a:rect l="l" t="t" r="r" b="b"/>
              <a:pathLst>
                <a:path w="2136" h="4838" extrusionOk="0">
                  <a:moveTo>
                    <a:pt x="2135" y="0"/>
                  </a:moveTo>
                  <a:cubicBezTo>
                    <a:pt x="2135" y="0"/>
                    <a:pt x="1835" y="2869"/>
                    <a:pt x="0" y="4303"/>
                  </a:cubicBezTo>
                  <a:lnTo>
                    <a:pt x="2135" y="4837"/>
                  </a:lnTo>
                  <a:lnTo>
                    <a:pt x="2135"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74"/>
            <p:cNvSpPr/>
            <p:nvPr/>
          </p:nvSpPr>
          <p:spPr>
            <a:xfrm>
              <a:off x="7181362" y="4015725"/>
              <a:ext cx="106008" cy="241845"/>
            </a:xfrm>
            <a:custGeom>
              <a:avLst/>
              <a:gdLst/>
              <a:ahLst/>
              <a:cxnLst/>
              <a:rect l="l" t="t" r="r" b="b"/>
              <a:pathLst>
                <a:path w="2135" h="4871" extrusionOk="0">
                  <a:moveTo>
                    <a:pt x="0" y="0"/>
                  </a:moveTo>
                  <a:lnTo>
                    <a:pt x="0" y="4870"/>
                  </a:lnTo>
                  <a:lnTo>
                    <a:pt x="2135" y="4337"/>
                  </a:lnTo>
                  <a:cubicBezTo>
                    <a:pt x="300" y="2902"/>
                    <a:pt x="0" y="0"/>
                    <a:pt x="0"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56" name="Google Shape;2556;p74"/>
          <p:cNvGrpSpPr/>
          <p:nvPr/>
        </p:nvGrpSpPr>
        <p:grpSpPr>
          <a:xfrm>
            <a:off x="7061782" y="4015725"/>
            <a:ext cx="286594" cy="455489"/>
            <a:chOff x="7444669" y="4015725"/>
            <a:chExt cx="286594" cy="455489"/>
          </a:xfrm>
        </p:grpSpPr>
        <p:sp>
          <p:nvSpPr>
            <p:cNvPr id="2557" name="Google Shape;2557;p74"/>
            <p:cNvSpPr/>
            <p:nvPr/>
          </p:nvSpPr>
          <p:spPr>
            <a:xfrm>
              <a:off x="7444669" y="4186323"/>
              <a:ext cx="286594" cy="284892"/>
            </a:xfrm>
            <a:custGeom>
              <a:avLst/>
              <a:gdLst/>
              <a:ahLst/>
              <a:cxnLst/>
              <a:rect l="l" t="t" r="r" b="b"/>
              <a:pathLst>
                <a:path w="5772" h="5738" extrusionOk="0">
                  <a:moveTo>
                    <a:pt x="2870" y="0"/>
                  </a:moveTo>
                  <a:cubicBezTo>
                    <a:pt x="1302" y="0"/>
                    <a:pt x="1" y="1268"/>
                    <a:pt x="1" y="2869"/>
                  </a:cubicBezTo>
                  <a:cubicBezTo>
                    <a:pt x="1" y="4470"/>
                    <a:pt x="1302" y="5738"/>
                    <a:pt x="2870" y="5738"/>
                  </a:cubicBezTo>
                  <a:cubicBezTo>
                    <a:pt x="4471" y="5738"/>
                    <a:pt x="5772" y="4470"/>
                    <a:pt x="5772" y="2869"/>
                  </a:cubicBezTo>
                  <a:cubicBezTo>
                    <a:pt x="5772" y="1268"/>
                    <a:pt x="4471" y="0"/>
                    <a:pt x="2870"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74"/>
            <p:cNvSpPr/>
            <p:nvPr/>
          </p:nvSpPr>
          <p:spPr>
            <a:xfrm>
              <a:off x="7479475" y="4020690"/>
              <a:ext cx="104370" cy="240207"/>
            </a:xfrm>
            <a:custGeom>
              <a:avLst/>
              <a:gdLst/>
              <a:ahLst/>
              <a:cxnLst/>
              <a:rect l="l" t="t" r="r" b="b"/>
              <a:pathLst>
                <a:path w="2102" h="4838" extrusionOk="0">
                  <a:moveTo>
                    <a:pt x="2102" y="0"/>
                  </a:moveTo>
                  <a:cubicBezTo>
                    <a:pt x="2102" y="0"/>
                    <a:pt x="1802" y="2869"/>
                    <a:pt x="0" y="4303"/>
                  </a:cubicBezTo>
                  <a:lnTo>
                    <a:pt x="2102" y="4837"/>
                  </a:lnTo>
                  <a:lnTo>
                    <a:pt x="2102"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74"/>
            <p:cNvSpPr/>
            <p:nvPr/>
          </p:nvSpPr>
          <p:spPr>
            <a:xfrm>
              <a:off x="7583795" y="4015725"/>
              <a:ext cx="106058" cy="241845"/>
            </a:xfrm>
            <a:custGeom>
              <a:avLst/>
              <a:gdLst/>
              <a:ahLst/>
              <a:cxnLst/>
              <a:rect l="l" t="t" r="r" b="b"/>
              <a:pathLst>
                <a:path w="2136" h="4871" extrusionOk="0">
                  <a:moveTo>
                    <a:pt x="1" y="0"/>
                  </a:moveTo>
                  <a:lnTo>
                    <a:pt x="1" y="4870"/>
                  </a:lnTo>
                  <a:lnTo>
                    <a:pt x="2136" y="4337"/>
                  </a:lnTo>
                  <a:cubicBezTo>
                    <a:pt x="301" y="2902"/>
                    <a:pt x="1" y="0"/>
                    <a:pt x="1"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0" name="Google Shape;2560;p74"/>
          <p:cNvGrpSpPr/>
          <p:nvPr/>
        </p:nvGrpSpPr>
        <p:grpSpPr>
          <a:xfrm>
            <a:off x="7483067" y="4015725"/>
            <a:ext cx="284906" cy="455489"/>
            <a:chOff x="7845514" y="4015725"/>
            <a:chExt cx="284906" cy="455489"/>
          </a:xfrm>
        </p:grpSpPr>
        <p:sp>
          <p:nvSpPr>
            <p:cNvPr id="2561" name="Google Shape;2561;p74"/>
            <p:cNvSpPr/>
            <p:nvPr/>
          </p:nvSpPr>
          <p:spPr>
            <a:xfrm>
              <a:off x="7845514" y="4186323"/>
              <a:ext cx="284906" cy="284892"/>
            </a:xfrm>
            <a:custGeom>
              <a:avLst/>
              <a:gdLst/>
              <a:ahLst/>
              <a:cxnLst/>
              <a:rect l="l" t="t" r="r" b="b"/>
              <a:pathLst>
                <a:path w="5738" h="5738" extrusionOk="0">
                  <a:moveTo>
                    <a:pt x="2869" y="0"/>
                  </a:moveTo>
                  <a:cubicBezTo>
                    <a:pt x="1268" y="0"/>
                    <a:pt x="0" y="1268"/>
                    <a:pt x="0" y="2869"/>
                  </a:cubicBezTo>
                  <a:cubicBezTo>
                    <a:pt x="0" y="4470"/>
                    <a:pt x="1268" y="5738"/>
                    <a:pt x="2869" y="5738"/>
                  </a:cubicBezTo>
                  <a:cubicBezTo>
                    <a:pt x="4470" y="5738"/>
                    <a:pt x="5738" y="4470"/>
                    <a:pt x="5738" y="2869"/>
                  </a:cubicBezTo>
                  <a:cubicBezTo>
                    <a:pt x="5738" y="1268"/>
                    <a:pt x="4470" y="0"/>
                    <a:pt x="286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74"/>
            <p:cNvSpPr/>
            <p:nvPr/>
          </p:nvSpPr>
          <p:spPr>
            <a:xfrm>
              <a:off x="7878632" y="4020690"/>
              <a:ext cx="106058" cy="240207"/>
            </a:xfrm>
            <a:custGeom>
              <a:avLst/>
              <a:gdLst/>
              <a:ahLst/>
              <a:cxnLst/>
              <a:rect l="l" t="t" r="r" b="b"/>
              <a:pathLst>
                <a:path w="2136" h="4838" extrusionOk="0">
                  <a:moveTo>
                    <a:pt x="2135" y="0"/>
                  </a:moveTo>
                  <a:cubicBezTo>
                    <a:pt x="2135" y="0"/>
                    <a:pt x="1835" y="2869"/>
                    <a:pt x="0" y="4303"/>
                  </a:cubicBezTo>
                  <a:lnTo>
                    <a:pt x="2135" y="4837"/>
                  </a:lnTo>
                  <a:lnTo>
                    <a:pt x="2135"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74"/>
            <p:cNvSpPr/>
            <p:nvPr/>
          </p:nvSpPr>
          <p:spPr>
            <a:xfrm>
              <a:off x="7984640" y="4015725"/>
              <a:ext cx="106058" cy="241845"/>
            </a:xfrm>
            <a:custGeom>
              <a:avLst/>
              <a:gdLst/>
              <a:ahLst/>
              <a:cxnLst/>
              <a:rect l="l" t="t" r="r" b="b"/>
              <a:pathLst>
                <a:path w="2136" h="4871" extrusionOk="0">
                  <a:moveTo>
                    <a:pt x="0" y="0"/>
                  </a:moveTo>
                  <a:lnTo>
                    <a:pt x="0" y="4870"/>
                  </a:lnTo>
                  <a:lnTo>
                    <a:pt x="2135" y="4337"/>
                  </a:lnTo>
                  <a:cubicBezTo>
                    <a:pt x="301" y="2902"/>
                    <a:pt x="0" y="0"/>
                    <a:pt x="0"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4" name="Google Shape;2564;p74"/>
          <p:cNvGrpSpPr/>
          <p:nvPr/>
        </p:nvGrpSpPr>
        <p:grpSpPr>
          <a:xfrm>
            <a:off x="1925959" y="3959284"/>
            <a:ext cx="1167366" cy="1165900"/>
            <a:chOff x="1085363" y="1988800"/>
            <a:chExt cx="1167366" cy="1165900"/>
          </a:xfrm>
        </p:grpSpPr>
        <p:sp>
          <p:nvSpPr>
            <p:cNvPr id="2565" name="Google Shape;2565;p74"/>
            <p:cNvSpPr/>
            <p:nvPr/>
          </p:nvSpPr>
          <p:spPr>
            <a:xfrm>
              <a:off x="1085363" y="1988800"/>
              <a:ext cx="1165900" cy="1165900"/>
            </a:xfrm>
            <a:custGeom>
              <a:avLst/>
              <a:gdLst/>
              <a:ahLst/>
              <a:cxnLst/>
              <a:rect l="l" t="t" r="r" b="b"/>
              <a:pathLst>
                <a:path w="46636" h="46636" extrusionOk="0">
                  <a:moveTo>
                    <a:pt x="23318" y="0"/>
                  </a:moveTo>
                  <a:cubicBezTo>
                    <a:pt x="10455" y="0"/>
                    <a:pt x="0" y="10421"/>
                    <a:pt x="0" y="23318"/>
                  </a:cubicBezTo>
                  <a:cubicBezTo>
                    <a:pt x="0" y="36181"/>
                    <a:pt x="10455" y="46636"/>
                    <a:pt x="23318" y="46636"/>
                  </a:cubicBezTo>
                  <a:cubicBezTo>
                    <a:pt x="36180" y="46636"/>
                    <a:pt x="46635" y="36181"/>
                    <a:pt x="46635" y="23318"/>
                  </a:cubicBezTo>
                  <a:cubicBezTo>
                    <a:pt x="46635" y="10421"/>
                    <a:pt x="36180" y="0"/>
                    <a:pt x="233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74"/>
            <p:cNvSpPr/>
            <p:nvPr/>
          </p:nvSpPr>
          <p:spPr>
            <a:xfrm>
              <a:off x="1715978" y="2297129"/>
              <a:ext cx="536750" cy="428175"/>
            </a:xfrm>
            <a:custGeom>
              <a:avLst/>
              <a:gdLst/>
              <a:ahLst/>
              <a:cxnLst/>
              <a:rect l="l" t="t" r="r" b="b"/>
              <a:pathLst>
                <a:path w="21470" h="17127" extrusionOk="0">
                  <a:moveTo>
                    <a:pt x="2465" y="1174"/>
                  </a:moveTo>
                  <a:cubicBezTo>
                    <a:pt x="3092" y="1182"/>
                    <a:pt x="4711" y="1928"/>
                    <a:pt x="5751" y="2079"/>
                  </a:cubicBezTo>
                  <a:cubicBezTo>
                    <a:pt x="6791" y="2230"/>
                    <a:pt x="7124" y="2262"/>
                    <a:pt x="8704" y="2079"/>
                  </a:cubicBezTo>
                  <a:cubicBezTo>
                    <a:pt x="10284" y="1897"/>
                    <a:pt x="13626" y="1325"/>
                    <a:pt x="15229" y="984"/>
                  </a:cubicBezTo>
                  <a:cubicBezTo>
                    <a:pt x="16832" y="643"/>
                    <a:pt x="17570" y="-167"/>
                    <a:pt x="18324" y="31"/>
                  </a:cubicBezTo>
                  <a:cubicBezTo>
                    <a:pt x="19078" y="229"/>
                    <a:pt x="19309" y="1087"/>
                    <a:pt x="19753" y="2174"/>
                  </a:cubicBezTo>
                  <a:cubicBezTo>
                    <a:pt x="20198" y="3262"/>
                    <a:pt x="20705" y="5072"/>
                    <a:pt x="20991" y="6556"/>
                  </a:cubicBezTo>
                  <a:cubicBezTo>
                    <a:pt x="21277" y="8040"/>
                    <a:pt x="21496" y="9810"/>
                    <a:pt x="21468" y="11080"/>
                  </a:cubicBezTo>
                  <a:cubicBezTo>
                    <a:pt x="21440" y="12350"/>
                    <a:pt x="21540" y="13565"/>
                    <a:pt x="20825" y="14176"/>
                  </a:cubicBezTo>
                  <a:cubicBezTo>
                    <a:pt x="20111" y="14787"/>
                    <a:pt x="19249" y="14422"/>
                    <a:pt x="17181" y="14747"/>
                  </a:cubicBezTo>
                  <a:cubicBezTo>
                    <a:pt x="15113" y="15073"/>
                    <a:pt x="11244" y="15740"/>
                    <a:pt x="8418" y="16129"/>
                  </a:cubicBezTo>
                  <a:cubicBezTo>
                    <a:pt x="5592" y="16518"/>
                    <a:pt x="1267" y="17327"/>
                    <a:pt x="227" y="17081"/>
                  </a:cubicBezTo>
                  <a:cubicBezTo>
                    <a:pt x="-813" y="16835"/>
                    <a:pt x="2052" y="16486"/>
                    <a:pt x="2179" y="14652"/>
                  </a:cubicBezTo>
                  <a:cubicBezTo>
                    <a:pt x="2306" y="12819"/>
                    <a:pt x="1021" y="8183"/>
                    <a:pt x="989" y="6080"/>
                  </a:cubicBezTo>
                  <a:cubicBezTo>
                    <a:pt x="957" y="3977"/>
                    <a:pt x="1743" y="2850"/>
                    <a:pt x="1989" y="2032"/>
                  </a:cubicBezTo>
                  <a:cubicBezTo>
                    <a:pt x="2235" y="1214"/>
                    <a:pt x="1838" y="1166"/>
                    <a:pt x="2465" y="1174"/>
                  </a:cubicBezTo>
                  <a:close/>
                </a:path>
              </a:pathLst>
            </a:custGeom>
            <a:solidFill>
              <a:schemeClr val="accent3"/>
            </a:solidFill>
            <a:ln>
              <a:noFill/>
            </a:ln>
          </p:spPr>
        </p:sp>
        <p:sp>
          <p:nvSpPr>
            <p:cNvPr id="2567" name="Google Shape;2567;p74"/>
            <p:cNvSpPr/>
            <p:nvPr/>
          </p:nvSpPr>
          <p:spPr>
            <a:xfrm>
              <a:off x="1134363" y="2224250"/>
              <a:ext cx="821975" cy="539350"/>
            </a:xfrm>
            <a:custGeom>
              <a:avLst/>
              <a:gdLst/>
              <a:ahLst/>
              <a:cxnLst/>
              <a:rect l="l" t="t" r="r" b="b"/>
              <a:pathLst>
                <a:path w="32879" h="21574" extrusionOk="0">
                  <a:moveTo>
                    <a:pt x="15016" y="1"/>
                  </a:moveTo>
                  <a:cubicBezTo>
                    <a:pt x="14413" y="1"/>
                    <a:pt x="13856" y="364"/>
                    <a:pt x="13619" y="969"/>
                  </a:cubicBezTo>
                  <a:cubicBezTo>
                    <a:pt x="13310" y="1725"/>
                    <a:pt x="13688" y="2619"/>
                    <a:pt x="14479" y="2929"/>
                  </a:cubicBezTo>
                  <a:lnTo>
                    <a:pt x="23008" y="6196"/>
                  </a:lnTo>
                  <a:cubicBezTo>
                    <a:pt x="20651" y="6817"/>
                    <a:pt x="18241" y="7126"/>
                    <a:pt x="15836" y="7126"/>
                  </a:cubicBezTo>
                  <a:cubicBezTo>
                    <a:pt x="12382" y="7126"/>
                    <a:pt x="8939" y="6490"/>
                    <a:pt x="5675" y="5233"/>
                  </a:cubicBezTo>
                  <a:cubicBezTo>
                    <a:pt x="5468" y="5143"/>
                    <a:pt x="5251" y="5100"/>
                    <a:pt x="5037" y="5100"/>
                  </a:cubicBezTo>
                  <a:cubicBezTo>
                    <a:pt x="4435" y="5100"/>
                    <a:pt x="3856" y="5440"/>
                    <a:pt x="3577" y="6024"/>
                  </a:cubicBezTo>
                  <a:cubicBezTo>
                    <a:pt x="3268" y="6850"/>
                    <a:pt x="3715" y="7778"/>
                    <a:pt x="4574" y="8053"/>
                  </a:cubicBezTo>
                  <a:cubicBezTo>
                    <a:pt x="6810" y="8913"/>
                    <a:pt x="9149" y="9532"/>
                    <a:pt x="11522" y="9876"/>
                  </a:cubicBezTo>
                  <a:lnTo>
                    <a:pt x="11384" y="10770"/>
                  </a:lnTo>
                  <a:cubicBezTo>
                    <a:pt x="8942" y="10426"/>
                    <a:pt x="6535" y="9807"/>
                    <a:pt x="4231" y="8913"/>
                  </a:cubicBezTo>
                  <a:cubicBezTo>
                    <a:pt x="3974" y="8814"/>
                    <a:pt x="3706" y="8767"/>
                    <a:pt x="3446" y="8767"/>
                  </a:cubicBezTo>
                  <a:cubicBezTo>
                    <a:pt x="2801" y="8767"/>
                    <a:pt x="2206" y="9061"/>
                    <a:pt x="1961" y="9601"/>
                  </a:cubicBezTo>
                  <a:cubicBezTo>
                    <a:pt x="1617" y="10358"/>
                    <a:pt x="2133" y="11355"/>
                    <a:pt x="3164" y="11768"/>
                  </a:cubicBezTo>
                  <a:cubicBezTo>
                    <a:pt x="5675" y="12731"/>
                    <a:pt x="8289" y="13418"/>
                    <a:pt x="10971" y="13797"/>
                  </a:cubicBezTo>
                  <a:lnTo>
                    <a:pt x="10834" y="14691"/>
                  </a:lnTo>
                  <a:cubicBezTo>
                    <a:pt x="8117" y="14313"/>
                    <a:pt x="5400" y="13625"/>
                    <a:pt x="2820" y="12627"/>
                  </a:cubicBezTo>
                  <a:cubicBezTo>
                    <a:pt x="2483" y="12492"/>
                    <a:pt x="2138" y="12427"/>
                    <a:pt x="1815" y="12427"/>
                  </a:cubicBezTo>
                  <a:cubicBezTo>
                    <a:pt x="1150" y="12427"/>
                    <a:pt x="576" y="12703"/>
                    <a:pt x="344" y="13212"/>
                  </a:cubicBezTo>
                  <a:cubicBezTo>
                    <a:pt x="0" y="13969"/>
                    <a:pt x="619" y="15000"/>
                    <a:pt x="1754" y="15482"/>
                  </a:cubicBezTo>
                  <a:cubicBezTo>
                    <a:pt x="4540" y="16548"/>
                    <a:pt x="7463" y="17305"/>
                    <a:pt x="10455" y="17717"/>
                  </a:cubicBezTo>
                  <a:lnTo>
                    <a:pt x="10318" y="18646"/>
                  </a:lnTo>
                  <a:cubicBezTo>
                    <a:pt x="8667" y="18405"/>
                    <a:pt x="7016" y="18061"/>
                    <a:pt x="5400" y="17614"/>
                  </a:cubicBezTo>
                  <a:cubicBezTo>
                    <a:pt x="5153" y="17546"/>
                    <a:pt x="4905" y="17514"/>
                    <a:pt x="4670" y="17514"/>
                  </a:cubicBezTo>
                  <a:cubicBezTo>
                    <a:pt x="3957" y="17514"/>
                    <a:pt x="3354" y="17811"/>
                    <a:pt x="3199" y="18302"/>
                  </a:cubicBezTo>
                  <a:cubicBezTo>
                    <a:pt x="2992" y="18990"/>
                    <a:pt x="3646" y="19815"/>
                    <a:pt x="4712" y="20090"/>
                  </a:cubicBezTo>
                  <a:cubicBezTo>
                    <a:pt x="8368" y="21068"/>
                    <a:pt x="12118" y="21574"/>
                    <a:pt x="15867" y="21574"/>
                  </a:cubicBezTo>
                  <a:cubicBezTo>
                    <a:pt x="17655" y="21574"/>
                    <a:pt x="19443" y="21459"/>
                    <a:pt x="21220" y="21225"/>
                  </a:cubicBezTo>
                  <a:cubicBezTo>
                    <a:pt x="25416" y="20710"/>
                    <a:pt x="30678" y="16858"/>
                    <a:pt x="30678" y="16858"/>
                  </a:cubicBezTo>
                  <a:lnTo>
                    <a:pt x="32879" y="5749"/>
                  </a:lnTo>
                  <a:lnTo>
                    <a:pt x="27514" y="4683"/>
                  </a:lnTo>
                  <a:lnTo>
                    <a:pt x="27445" y="4683"/>
                  </a:lnTo>
                  <a:lnTo>
                    <a:pt x="15580" y="109"/>
                  </a:lnTo>
                  <a:cubicBezTo>
                    <a:pt x="15393" y="36"/>
                    <a:pt x="15202" y="1"/>
                    <a:pt x="1501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74"/>
            <p:cNvSpPr/>
            <p:nvPr/>
          </p:nvSpPr>
          <p:spPr>
            <a:xfrm>
              <a:off x="1470538" y="2441850"/>
              <a:ext cx="489250" cy="231425"/>
            </a:xfrm>
            <a:custGeom>
              <a:avLst/>
              <a:gdLst/>
              <a:ahLst/>
              <a:cxnLst/>
              <a:rect l="l" t="t" r="r" b="b"/>
              <a:pathLst>
                <a:path w="19570" h="9257" extrusionOk="0">
                  <a:moveTo>
                    <a:pt x="3668" y="0"/>
                  </a:moveTo>
                  <a:cubicBezTo>
                    <a:pt x="2081" y="0"/>
                    <a:pt x="679" y="1094"/>
                    <a:pt x="379" y="2685"/>
                  </a:cubicBezTo>
                  <a:cubicBezTo>
                    <a:pt x="1" y="4508"/>
                    <a:pt x="1170" y="6296"/>
                    <a:pt x="2993" y="6675"/>
                  </a:cubicBezTo>
                  <a:lnTo>
                    <a:pt x="15167" y="9185"/>
                  </a:lnTo>
                  <a:cubicBezTo>
                    <a:pt x="15399" y="9233"/>
                    <a:pt x="15629" y="9256"/>
                    <a:pt x="15857" y="9256"/>
                  </a:cubicBezTo>
                  <a:cubicBezTo>
                    <a:pt x="17422" y="9256"/>
                    <a:pt x="18831" y="8163"/>
                    <a:pt x="19191" y="6572"/>
                  </a:cubicBezTo>
                  <a:cubicBezTo>
                    <a:pt x="19569" y="4749"/>
                    <a:pt x="18366" y="2960"/>
                    <a:pt x="16543" y="2582"/>
                  </a:cubicBezTo>
                  <a:lnTo>
                    <a:pt x="4368" y="72"/>
                  </a:lnTo>
                  <a:cubicBezTo>
                    <a:pt x="4133" y="24"/>
                    <a:pt x="3898" y="0"/>
                    <a:pt x="36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74"/>
            <p:cNvSpPr/>
            <p:nvPr/>
          </p:nvSpPr>
          <p:spPr>
            <a:xfrm>
              <a:off x="1576288" y="2464250"/>
              <a:ext cx="264850" cy="184025"/>
            </a:xfrm>
            <a:custGeom>
              <a:avLst/>
              <a:gdLst/>
              <a:ahLst/>
              <a:cxnLst/>
              <a:rect l="l" t="t" r="r" b="b"/>
              <a:pathLst>
                <a:path w="10594" h="7361" fill="none" extrusionOk="0">
                  <a:moveTo>
                    <a:pt x="1101" y="1"/>
                  </a:moveTo>
                  <a:lnTo>
                    <a:pt x="10593" y="1961"/>
                  </a:lnTo>
                  <a:lnTo>
                    <a:pt x="9493" y="7361"/>
                  </a:lnTo>
                  <a:lnTo>
                    <a:pt x="1" y="5435"/>
                  </a:ln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74"/>
            <p:cNvSpPr/>
            <p:nvPr/>
          </p:nvSpPr>
          <p:spPr>
            <a:xfrm>
              <a:off x="1614988" y="2498025"/>
              <a:ext cx="178000" cy="133975"/>
            </a:xfrm>
            <a:custGeom>
              <a:avLst/>
              <a:gdLst/>
              <a:ahLst/>
              <a:cxnLst/>
              <a:rect l="l" t="t" r="r" b="b"/>
              <a:pathLst>
                <a:path w="7120" h="5359" extrusionOk="0">
                  <a:moveTo>
                    <a:pt x="2990" y="0"/>
                  </a:moveTo>
                  <a:cubicBezTo>
                    <a:pt x="2864" y="0"/>
                    <a:pt x="2736" y="19"/>
                    <a:pt x="2614" y="60"/>
                  </a:cubicBezTo>
                  <a:cubicBezTo>
                    <a:pt x="2305" y="198"/>
                    <a:pt x="2098" y="507"/>
                    <a:pt x="2133" y="851"/>
                  </a:cubicBezTo>
                  <a:cubicBezTo>
                    <a:pt x="2133" y="989"/>
                    <a:pt x="2167" y="1092"/>
                    <a:pt x="2167" y="1195"/>
                  </a:cubicBezTo>
                  <a:cubicBezTo>
                    <a:pt x="2167" y="1367"/>
                    <a:pt x="2098" y="1539"/>
                    <a:pt x="1926" y="1608"/>
                  </a:cubicBezTo>
                  <a:cubicBezTo>
                    <a:pt x="1686" y="1780"/>
                    <a:pt x="1342" y="1814"/>
                    <a:pt x="1066" y="1986"/>
                  </a:cubicBezTo>
                  <a:cubicBezTo>
                    <a:pt x="310" y="2433"/>
                    <a:pt x="0" y="3706"/>
                    <a:pt x="998" y="4049"/>
                  </a:cubicBezTo>
                  <a:cubicBezTo>
                    <a:pt x="1099" y="4089"/>
                    <a:pt x="1194" y="4106"/>
                    <a:pt x="1284" y="4106"/>
                  </a:cubicBezTo>
                  <a:cubicBezTo>
                    <a:pt x="1830" y="4106"/>
                    <a:pt x="2185" y="3472"/>
                    <a:pt x="2729" y="3472"/>
                  </a:cubicBezTo>
                  <a:cubicBezTo>
                    <a:pt x="2791" y="3472"/>
                    <a:pt x="2856" y="3481"/>
                    <a:pt x="2924" y="3499"/>
                  </a:cubicBezTo>
                  <a:cubicBezTo>
                    <a:pt x="3474" y="3637"/>
                    <a:pt x="3680" y="4428"/>
                    <a:pt x="4059" y="4806"/>
                  </a:cubicBezTo>
                  <a:cubicBezTo>
                    <a:pt x="4401" y="5130"/>
                    <a:pt x="5007" y="5358"/>
                    <a:pt x="5573" y="5358"/>
                  </a:cubicBezTo>
                  <a:cubicBezTo>
                    <a:pt x="6030" y="5358"/>
                    <a:pt x="6461" y="5209"/>
                    <a:pt x="6707" y="4840"/>
                  </a:cubicBezTo>
                  <a:cubicBezTo>
                    <a:pt x="7119" y="4187"/>
                    <a:pt x="6604" y="3465"/>
                    <a:pt x="6122" y="3052"/>
                  </a:cubicBezTo>
                  <a:cubicBezTo>
                    <a:pt x="5916" y="2846"/>
                    <a:pt x="5469" y="2708"/>
                    <a:pt x="5262" y="2502"/>
                  </a:cubicBezTo>
                  <a:cubicBezTo>
                    <a:pt x="5125" y="2227"/>
                    <a:pt x="4987" y="1952"/>
                    <a:pt x="4953" y="1642"/>
                  </a:cubicBezTo>
                  <a:cubicBezTo>
                    <a:pt x="4746" y="954"/>
                    <a:pt x="4230" y="370"/>
                    <a:pt x="3543" y="129"/>
                  </a:cubicBezTo>
                  <a:cubicBezTo>
                    <a:pt x="3376" y="45"/>
                    <a:pt x="3184" y="0"/>
                    <a:pt x="29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74"/>
            <p:cNvSpPr/>
            <p:nvPr/>
          </p:nvSpPr>
          <p:spPr>
            <a:xfrm>
              <a:off x="1633038" y="2492625"/>
              <a:ext cx="24950" cy="25825"/>
            </a:xfrm>
            <a:custGeom>
              <a:avLst/>
              <a:gdLst/>
              <a:ahLst/>
              <a:cxnLst/>
              <a:rect l="l" t="t" r="r" b="b"/>
              <a:pathLst>
                <a:path w="998" h="1033" fill="none" extrusionOk="0">
                  <a:moveTo>
                    <a:pt x="585" y="70"/>
                  </a:moveTo>
                  <a:cubicBezTo>
                    <a:pt x="860" y="104"/>
                    <a:pt x="998" y="379"/>
                    <a:pt x="964" y="620"/>
                  </a:cubicBezTo>
                  <a:cubicBezTo>
                    <a:pt x="895" y="861"/>
                    <a:pt x="654" y="1033"/>
                    <a:pt x="413" y="998"/>
                  </a:cubicBezTo>
                  <a:cubicBezTo>
                    <a:pt x="138" y="929"/>
                    <a:pt x="1" y="689"/>
                    <a:pt x="35" y="448"/>
                  </a:cubicBezTo>
                  <a:cubicBezTo>
                    <a:pt x="104" y="173"/>
                    <a:pt x="344" y="1"/>
                    <a:pt x="585" y="70"/>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74"/>
            <p:cNvSpPr/>
            <p:nvPr/>
          </p:nvSpPr>
          <p:spPr>
            <a:xfrm>
              <a:off x="1680338" y="2502950"/>
              <a:ext cx="24950" cy="24950"/>
            </a:xfrm>
            <a:custGeom>
              <a:avLst/>
              <a:gdLst/>
              <a:ahLst/>
              <a:cxnLst/>
              <a:rect l="l" t="t" r="r" b="b"/>
              <a:pathLst>
                <a:path w="998" h="998" fill="none" extrusionOk="0">
                  <a:moveTo>
                    <a:pt x="585" y="35"/>
                  </a:moveTo>
                  <a:cubicBezTo>
                    <a:pt x="825" y="104"/>
                    <a:pt x="997" y="344"/>
                    <a:pt x="963" y="585"/>
                  </a:cubicBezTo>
                  <a:cubicBezTo>
                    <a:pt x="894" y="860"/>
                    <a:pt x="654" y="998"/>
                    <a:pt x="413" y="964"/>
                  </a:cubicBezTo>
                  <a:cubicBezTo>
                    <a:pt x="138" y="895"/>
                    <a:pt x="0" y="654"/>
                    <a:pt x="34" y="413"/>
                  </a:cubicBezTo>
                  <a:cubicBezTo>
                    <a:pt x="103" y="138"/>
                    <a:pt x="344" y="1"/>
                    <a:pt x="585" y="3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74"/>
            <p:cNvSpPr/>
            <p:nvPr/>
          </p:nvSpPr>
          <p:spPr>
            <a:xfrm>
              <a:off x="1726763" y="2512400"/>
              <a:ext cx="25800" cy="25825"/>
            </a:xfrm>
            <a:custGeom>
              <a:avLst/>
              <a:gdLst/>
              <a:ahLst/>
              <a:cxnLst/>
              <a:rect l="l" t="t" r="r" b="b"/>
              <a:pathLst>
                <a:path w="1032" h="1033" fill="none" extrusionOk="0">
                  <a:moveTo>
                    <a:pt x="619" y="35"/>
                  </a:moveTo>
                  <a:cubicBezTo>
                    <a:pt x="860" y="104"/>
                    <a:pt x="1032" y="345"/>
                    <a:pt x="998" y="620"/>
                  </a:cubicBezTo>
                  <a:cubicBezTo>
                    <a:pt x="929" y="861"/>
                    <a:pt x="688" y="1033"/>
                    <a:pt x="447" y="964"/>
                  </a:cubicBezTo>
                  <a:cubicBezTo>
                    <a:pt x="172" y="929"/>
                    <a:pt x="0" y="654"/>
                    <a:pt x="69" y="414"/>
                  </a:cubicBezTo>
                  <a:cubicBezTo>
                    <a:pt x="103" y="173"/>
                    <a:pt x="379" y="1"/>
                    <a:pt x="619" y="3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74"/>
            <p:cNvSpPr/>
            <p:nvPr/>
          </p:nvSpPr>
          <p:spPr>
            <a:xfrm>
              <a:off x="1774038" y="2521875"/>
              <a:ext cx="25825" cy="25800"/>
            </a:xfrm>
            <a:custGeom>
              <a:avLst/>
              <a:gdLst/>
              <a:ahLst/>
              <a:cxnLst/>
              <a:rect l="l" t="t" r="r" b="b"/>
              <a:pathLst>
                <a:path w="1033" h="1032" fill="none" extrusionOk="0">
                  <a:moveTo>
                    <a:pt x="620" y="69"/>
                  </a:moveTo>
                  <a:cubicBezTo>
                    <a:pt x="861" y="103"/>
                    <a:pt x="1033" y="344"/>
                    <a:pt x="964" y="619"/>
                  </a:cubicBezTo>
                  <a:cubicBezTo>
                    <a:pt x="929" y="860"/>
                    <a:pt x="689" y="1032"/>
                    <a:pt x="413" y="963"/>
                  </a:cubicBezTo>
                  <a:cubicBezTo>
                    <a:pt x="173" y="929"/>
                    <a:pt x="1" y="688"/>
                    <a:pt x="70" y="413"/>
                  </a:cubicBezTo>
                  <a:cubicBezTo>
                    <a:pt x="104" y="172"/>
                    <a:pt x="345" y="0"/>
                    <a:pt x="620" y="69"/>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74"/>
            <p:cNvSpPr/>
            <p:nvPr/>
          </p:nvSpPr>
          <p:spPr>
            <a:xfrm>
              <a:off x="1625313" y="2529600"/>
              <a:ext cx="25800" cy="25825"/>
            </a:xfrm>
            <a:custGeom>
              <a:avLst/>
              <a:gdLst/>
              <a:ahLst/>
              <a:cxnLst/>
              <a:rect l="l" t="t" r="r" b="b"/>
              <a:pathLst>
                <a:path w="1032" h="1033" fill="none" extrusionOk="0">
                  <a:moveTo>
                    <a:pt x="619" y="35"/>
                  </a:moveTo>
                  <a:cubicBezTo>
                    <a:pt x="860" y="104"/>
                    <a:pt x="1032" y="345"/>
                    <a:pt x="963" y="585"/>
                  </a:cubicBezTo>
                  <a:cubicBezTo>
                    <a:pt x="929" y="861"/>
                    <a:pt x="653" y="1032"/>
                    <a:pt x="413" y="964"/>
                  </a:cubicBezTo>
                  <a:cubicBezTo>
                    <a:pt x="172" y="929"/>
                    <a:pt x="0" y="654"/>
                    <a:pt x="34" y="413"/>
                  </a:cubicBezTo>
                  <a:cubicBezTo>
                    <a:pt x="103" y="173"/>
                    <a:pt x="344" y="1"/>
                    <a:pt x="619" y="3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74"/>
            <p:cNvSpPr/>
            <p:nvPr/>
          </p:nvSpPr>
          <p:spPr>
            <a:xfrm>
              <a:off x="1672588" y="2539075"/>
              <a:ext cx="24950" cy="25800"/>
            </a:xfrm>
            <a:custGeom>
              <a:avLst/>
              <a:gdLst/>
              <a:ahLst/>
              <a:cxnLst/>
              <a:rect l="l" t="t" r="r" b="b"/>
              <a:pathLst>
                <a:path w="998" h="1032" fill="none" extrusionOk="0">
                  <a:moveTo>
                    <a:pt x="585" y="69"/>
                  </a:moveTo>
                  <a:cubicBezTo>
                    <a:pt x="860" y="103"/>
                    <a:pt x="998" y="378"/>
                    <a:pt x="964" y="619"/>
                  </a:cubicBezTo>
                  <a:cubicBezTo>
                    <a:pt x="895" y="860"/>
                    <a:pt x="654" y="1032"/>
                    <a:pt x="413" y="963"/>
                  </a:cubicBezTo>
                  <a:cubicBezTo>
                    <a:pt x="173" y="929"/>
                    <a:pt x="1" y="688"/>
                    <a:pt x="35" y="413"/>
                  </a:cubicBezTo>
                  <a:cubicBezTo>
                    <a:pt x="104" y="172"/>
                    <a:pt x="344" y="0"/>
                    <a:pt x="585" y="69"/>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74"/>
            <p:cNvSpPr/>
            <p:nvPr/>
          </p:nvSpPr>
          <p:spPr>
            <a:xfrm>
              <a:off x="1719888" y="2549375"/>
              <a:ext cx="25800" cy="24975"/>
            </a:xfrm>
            <a:custGeom>
              <a:avLst/>
              <a:gdLst/>
              <a:ahLst/>
              <a:cxnLst/>
              <a:rect l="l" t="t" r="r" b="b"/>
              <a:pathLst>
                <a:path w="1032" h="999" fill="none" extrusionOk="0">
                  <a:moveTo>
                    <a:pt x="585" y="35"/>
                  </a:moveTo>
                  <a:cubicBezTo>
                    <a:pt x="860" y="104"/>
                    <a:pt x="1032" y="345"/>
                    <a:pt x="963" y="585"/>
                  </a:cubicBezTo>
                  <a:cubicBezTo>
                    <a:pt x="929" y="861"/>
                    <a:pt x="654" y="998"/>
                    <a:pt x="413" y="964"/>
                  </a:cubicBezTo>
                  <a:cubicBezTo>
                    <a:pt x="172" y="895"/>
                    <a:pt x="0" y="654"/>
                    <a:pt x="34" y="413"/>
                  </a:cubicBezTo>
                  <a:cubicBezTo>
                    <a:pt x="103" y="138"/>
                    <a:pt x="344" y="1"/>
                    <a:pt x="585" y="3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74"/>
            <p:cNvSpPr/>
            <p:nvPr/>
          </p:nvSpPr>
          <p:spPr>
            <a:xfrm>
              <a:off x="1767163" y="2558850"/>
              <a:ext cx="24975" cy="25800"/>
            </a:xfrm>
            <a:custGeom>
              <a:avLst/>
              <a:gdLst/>
              <a:ahLst/>
              <a:cxnLst/>
              <a:rect l="l" t="t" r="r" b="b"/>
              <a:pathLst>
                <a:path w="999" h="1032" fill="none" extrusionOk="0">
                  <a:moveTo>
                    <a:pt x="585" y="34"/>
                  </a:moveTo>
                  <a:cubicBezTo>
                    <a:pt x="860" y="103"/>
                    <a:pt x="998" y="344"/>
                    <a:pt x="964" y="585"/>
                  </a:cubicBezTo>
                  <a:cubicBezTo>
                    <a:pt x="895" y="860"/>
                    <a:pt x="654" y="1032"/>
                    <a:pt x="413" y="963"/>
                  </a:cubicBezTo>
                  <a:cubicBezTo>
                    <a:pt x="138" y="929"/>
                    <a:pt x="1" y="653"/>
                    <a:pt x="35" y="413"/>
                  </a:cubicBezTo>
                  <a:cubicBezTo>
                    <a:pt x="104" y="172"/>
                    <a:pt x="345" y="0"/>
                    <a:pt x="585" y="34"/>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74"/>
            <p:cNvSpPr/>
            <p:nvPr/>
          </p:nvSpPr>
          <p:spPr>
            <a:xfrm>
              <a:off x="1617563" y="2565725"/>
              <a:ext cx="25825" cy="25800"/>
            </a:xfrm>
            <a:custGeom>
              <a:avLst/>
              <a:gdLst/>
              <a:ahLst/>
              <a:cxnLst/>
              <a:rect l="l" t="t" r="r" b="b"/>
              <a:pathLst>
                <a:path w="1033" h="1032" fill="none" extrusionOk="0">
                  <a:moveTo>
                    <a:pt x="620" y="69"/>
                  </a:moveTo>
                  <a:cubicBezTo>
                    <a:pt x="860" y="103"/>
                    <a:pt x="1032" y="378"/>
                    <a:pt x="998" y="619"/>
                  </a:cubicBezTo>
                  <a:cubicBezTo>
                    <a:pt x="929" y="860"/>
                    <a:pt x="688" y="1032"/>
                    <a:pt x="413" y="998"/>
                  </a:cubicBezTo>
                  <a:cubicBezTo>
                    <a:pt x="172" y="929"/>
                    <a:pt x="0" y="688"/>
                    <a:pt x="69" y="447"/>
                  </a:cubicBezTo>
                  <a:cubicBezTo>
                    <a:pt x="104" y="172"/>
                    <a:pt x="379" y="0"/>
                    <a:pt x="620" y="69"/>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74"/>
            <p:cNvSpPr/>
            <p:nvPr/>
          </p:nvSpPr>
          <p:spPr>
            <a:xfrm>
              <a:off x="1664863" y="2576025"/>
              <a:ext cx="25800" cy="24975"/>
            </a:xfrm>
            <a:custGeom>
              <a:avLst/>
              <a:gdLst/>
              <a:ahLst/>
              <a:cxnLst/>
              <a:rect l="l" t="t" r="r" b="b"/>
              <a:pathLst>
                <a:path w="1032" h="999" fill="none" extrusionOk="0">
                  <a:moveTo>
                    <a:pt x="619" y="35"/>
                  </a:moveTo>
                  <a:cubicBezTo>
                    <a:pt x="860" y="104"/>
                    <a:pt x="1032" y="345"/>
                    <a:pt x="963" y="586"/>
                  </a:cubicBezTo>
                  <a:cubicBezTo>
                    <a:pt x="929" y="861"/>
                    <a:pt x="688" y="998"/>
                    <a:pt x="413" y="964"/>
                  </a:cubicBezTo>
                  <a:cubicBezTo>
                    <a:pt x="172" y="895"/>
                    <a:pt x="0" y="654"/>
                    <a:pt x="69" y="414"/>
                  </a:cubicBezTo>
                  <a:cubicBezTo>
                    <a:pt x="103" y="138"/>
                    <a:pt x="344" y="1"/>
                    <a:pt x="619" y="3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74"/>
            <p:cNvSpPr/>
            <p:nvPr/>
          </p:nvSpPr>
          <p:spPr>
            <a:xfrm>
              <a:off x="1712138" y="2585500"/>
              <a:ext cx="25825" cy="25800"/>
            </a:xfrm>
            <a:custGeom>
              <a:avLst/>
              <a:gdLst/>
              <a:ahLst/>
              <a:cxnLst/>
              <a:rect l="l" t="t" r="r" b="b"/>
              <a:pathLst>
                <a:path w="1033" h="1032" fill="none" extrusionOk="0">
                  <a:moveTo>
                    <a:pt x="620" y="35"/>
                  </a:moveTo>
                  <a:cubicBezTo>
                    <a:pt x="860" y="103"/>
                    <a:pt x="1032" y="344"/>
                    <a:pt x="964" y="619"/>
                  </a:cubicBezTo>
                  <a:cubicBezTo>
                    <a:pt x="929" y="860"/>
                    <a:pt x="688" y="1032"/>
                    <a:pt x="413" y="963"/>
                  </a:cubicBezTo>
                  <a:cubicBezTo>
                    <a:pt x="173" y="929"/>
                    <a:pt x="1" y="654"/>
                    <a:pt x="69" y="413"/>
                  </a:cubicBezTo>
                  <a:cubicBezTo>
                    <a:pt x="104" y="172"/>
                    <a:pt x="344" y="0"/>
                    <a:pt x="620" y="35"/>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74"/>
            <p:cNvSpPr/>
            <p:nvPr/>
          </p:nvSpPr>
          <p:spPr>
            <a:xfrm>
              <a:off x="1759438" y="2594950"/>
              <a:ext cx="25800" cy="25825"/>
            </a:xfrm>
            <a:custGeom>
              <a:avLst/>
              <a:gdLst/>
              <a:ahLst/>
              <a:cxnLst/>
              <a:rect l="l" t="t" r="r" b="b"/>
              <a:pathLst>
                <a:path w="1032" h="1033" fill="none" extrusionOk="0">
                  <a:moveTo>
                    <a:pt x="619" y="69"/>
                  </a:moveTo>
                  <a:cubicBezTo>
                    <a:pt x="860" y="104"/>
                    <a:pt x="1032" y="344"/>
                    <a:pt x="963" y="620"/>
                  </a:cubicBezTo>
                  <a:cubicBezTo>
                    <a:pt x="929" y="860"/>
                    <a:pt x="654" y="1032"/>
                    <a:pt x="413" y="963"/>
                  </a:cubicBezTo>
                  <a:cubicBezTo>
                    <a:pt x="172" y="929"/>
                    <a:pt x="0" y="688"/>
                    <a:pt x="35" y="413"/>
                  </a:cubicBezTo>
                  <a:cubicBezTo>
                    <a:pt x="103" y="172"/>
                    <a:pt x="344" y="1"/>
                    <a:pt x="619" y="69"/>
                  </a:cubicBezTo>
                  <a:close/>
                </a:path>
              </a:pathLst>
            </a:custGeom>
            <a:noFill/>
            <a:ln w="77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74"/>
            <p:cNvSpPr/>
            <p:nvPr/>
          </p:nvSpPr>
          <p:spPr>
            <a:xfrm>
              <a:off x="1630463" y="2818500"/>
              <a:ext cx="90300" cy="138025"/>
            </a:xfrm>
            <a:custGeom>
              <a:avLst/>
              <a:gdLst/>
              <a:ahLst/>
              <a:cxnLst/>
              <a:rect l="l" t="t" r="r" b="b"/>
              <a:pathLst>
                <a:path w="3612" h="5521" extrusionOk="0">
                  <a:moveTo>
                    <a:pt x="1823" y="0"/>
                  </a:moveTo>
                  <a:cubicBezTo>
                    <a:pt x="1823" y="0"/>
                    <a:pt x="0" y="2717"/>
                    <a:pt x="0" y="3715"/>
                  </a:cubicBezTo>
                  <a:cubicBezTo>
                    <a:pt x="0" y="4918"/>
                    <a:pt x="903" y="5520"/>
                    <a:pt x="1806" y="5520"/>
                  </a:cubicBezTo>
                  <a:cubicBezTo>
                    <a:pt x="2709" y="5520"/>
                    <a:pt x="3611" y="4918"/>
                    <a:pt x="3611" y="3715"/>
                  </a:cubicBezTo>
                  <a:cubicBezTo>
                    <a:pt x="3611" y="2717"/>
                    <a:pt x="1823" y="0"/>
                    <a:pt x="18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84" name="Google Shape;2584;p74"/>
          <p:cNvSpPr/>
          <p:nvPr/>
        </p:nvSpPr>
        <p:spPr>
          <a:xfrm>
            <a:off x="2676725" y="4095713"/>
            <a:ext cx="25" cy="6900"/>
          </a:xfrm>
          <a:custGeom>
            <a:avLst/>
            <a:gdLst/>
            <a:ahLst/>
            <a:cxnLst/>
            <a:rect l="l" t="t" r="r" b="b"/>
            <a:pathLst>
              <a:path w="1" h="276" fill="none" extrusionOk="0">
                <a:moveTo>
                  <a:pt x="0" y="275"/>
                </a:moveTo>
                <a:lnTo>
                  <a:pt x="0" y="0"/>
                </a:lnTo>
                <a:close/>
              </a:path>
            </a:pathLst>
          </a:custGeom>
          <a:noFill/>
          <a:ln w="9450" cap="flat" cmpd="sng">
            <a:solidFill>
              <a:srgbClr val="414042"/>
            </a:solidFill>
            <a:prstDash val="solid"/>
            <a:miter lim="3439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74"/>
          <p:cNvSpPr txBox="1"/>
          <p:nvPr/>
        </p:nvSpPr>
        <p:spPr>
          <a:xfrm>
            <a:off x="918709" y="1111323"/>
            <a:ext cx="7715700" cy="1260640"/>
          </a:xfrm>
          <a:prstGeom prst="rect">
            <a:avLst/>
          </a:prstGeom>
          <a:noFill/>
          <a:ln>
            <a:noFill/>
          </a:ln>
        </p:spPr>
        <p:txBody>
          <a:bodyPr spcFirstLastPara="1" wrap="square" lIns="91425" tIns="91425" rIns="91425" bIns="91425" anchor="t" anchorCtr="0">
            <a:noAutofit/>
          </a:bodyPr>
          <a:lstStyle/>
          <a:p>
            <a:pPr lvl="0"/>
            <a:r>
              <a:rPr lang="en-US" sz="2800" b="1" dirty="0" smtClean="0">
                <a:solidFill>
                  <a:schemeClr val="accent5"/>
                </a:solidFill>
              </a:rPr>
              <a:t>- Person </a:t>
            </a:r>
            <a:r>
              <a:rPr lang="en-US" sz="2800" b="1" dirty="0">
                <a:solidFill>
                  <a:schemeClr val="accent5"/>
                </a:solidFill>
              </a:rPr>
              <a:t>must have symptoms of diabetes</a:t>
            </a:r>
          </a:p>
          <a:p>
            <a:pPr lvl="0"/>
            <a:endParaRPr lang="en-US" sz="1600" dirty="0" smtClean="0"/>
          </a:p>
          <a:p>
            <a:pPr marL="285750" lvl="0" indent="-285750">
              <a:lnSpc>
                <a:spcPct val="150000"/>
              </a:lnSpc>
              <a:buFont typeface="Wingdings" panose="05000000000000000000" pitchFamily="2" charset="2"/>
              <a:buChar char="q"/>
            </a:pPr>
            <a:r>
              <a:rPr lang="en-US" sz="2400" dirty="0" smtClean="0">
                <a:solidFill>
                  <a:schemeClr val="accent5"/>
                </a:solidFill>
              </a:rPr>
              <a:t>Plasma </a:t>
            </a:r>
            <a:r>
              <a:rPr lang="en-US" sz="2400" dirty="0">
                <a:solidFill>
                  <a:schemeClr val="accent5"/>
                </a:solidFill>
              </a:rPr>
              <a:t>glucose above </a:t>
            </a:r>
            <a:r>
              <a:rPr lang="en-US" sz="2400" b="1" dirty="0" smtClean="0">
                <a:solidFill>
                  <a:srgbClr val="FF0000"/>
                </a:solidFill>
              </a:rPr>
              <a:t>200mg/dl</a:t>
            </a:r>
            <a:r>
              <a:rPr lang="en-US" sz="2400" dirty="0" smtClean="0">
                <a:solidFill>
                  <a:schemeClr val="accent5"/>
                </a:solidFill>
              </a:rPr>
              <a:t>.</a:t>
            </a:r>
            <a:endParaRPr lang="en-US" sz="2400" dirty="0">
              <a:solidFill>
                <a:schemeClr val="accent5"/>
              </a:solidFill>
            </a:endParaRPr>
          </a:p>
          <a:p>
            <a:pPr marL="285750" lvl="0" indent="-285750">
              <a:lnSpc>
                <a:spcPct val="150000"/>
              </a:lnSpc>
              <a:buFont typeface="Wingdings" panose="05000000000000000000" pitchFamily="2" charset="2"/>
              <a:buChar char="q"/>
            </a:pPr>
            <a:r>
              <a:rPr lang="en-US" sz="2400" dirty="0">
                <a:solidFill>
                  <a:schemeClr val="accent5"/>
                </a:solidFill>
              </a:rPr>
              <a:t>Fasting blood glucose of </a:t>
            </a:r>
            <a:r>
              <a:rPr lang="en-US" sz="2400" b="1" dirty="0">
                <a:solidFill>
                  <a:srgbClr val="FF0000"/>
                </a:solidFill>
              </a:rPr>
              <a:t>126 </a:t>
            </a:r>
            <a:r>
              <a:rPr lang="en-US" sz="2400" b="1" dirty="0" smtClean="0">
                <a:solidFill>
                  <a:srgbClr val="FF0000"/>
                </a:solidFill>
              </a:rPr>
              <a:t>mg/dl</a:t>
            </a:r>
            <a:r>
              <a:rPr lang="en-US" sz="2400" dirty="0" smtClean="0">
                <a:solidFill>
                  <a:schemeClr val="accent5"/>
                </a:solidFill>
              </a:rPr>
              <a:t>.</a:t>
            </a:r>
            <a:endParaRPr lang="en-US" sz="2400" dirty="0">
              <a:solidFill>
                <a:schemeClr val="accent5"/>
              </a:solidFill>
            </a:endParaRPr>
          </a:p>
          <a:p>
            <a:pPr marL="285750" lvl="0" indent="-285750">
              <a:lnSpc>
                <a:spcPct val="150000"/>
              </a:lnSpc>
              <a:buFont typeface="Wingdings" panose="05000000000000000000" pitchFamily="2" charset="2"/>
              <a:buChar char="q"/>
            </a:pPr>
            <a:r>
              <a:rPr lang="en-US" sz="2400" dirty="0">
                <a:solidFill>
                  <a:schemeClr val="accent5"/>
                </a:solidFill>
              </a:rPr>
              <a:t>HB A1C Above </a:t>
            </a:r>
            <a:r>
              <a:rPr lang="en-US" sz="2000" b="1" dirty="0">
                <a:solidFill>
                  <a:srgbClr val="FF0000"/>
                </a:solidFill>
              </a:rPr>
              <a:t>7</a:t>
            </a:r>
            <a:r>
              <a:rPr lang="en-US" sz="1600" dirty="0"/>
              <a:t> </a:t>
            </a:r>
            <a:r>
              <a:rPr lang="en-US" sz="1600" dirty="0" smtClean="0"/>
              <a:t>.</a:t>
            </a:r>
            <a:endParaRPr lang="en-US" sz="1600" dirty="0"/>
          </a:p>
        </p:txBody>
      </p:sp>
      <p:grpSp>
        <p:nvGrpSpPr>
          <p:cNvPr id="2627" name="Google Shape;2627;p74"/>
          <p:cNvGrpSpPr/>
          <p:nvPr/>
        </p:nvGrpSpPr>
        <p:grpSpPr>
          <a:xfrm>
            <a:off x="6565985" y="2228225"/>
            <a:ext cx="341212" cy="1668291"/>
            <a:chOff x="7042235" y="2228225"/>
            <a:chExt cx="341212" cy="1668291"/>
          </a:xfrm>
        </p:grpSpPr>
        <p:sp>
          <p:nvSpPr>
            <p:cNvPr id="2628" name="Google Shape;2628;p74"/>
            <p:cNvSpPr/>
            <p:nvPr/>
          </p:nvSpPr>
          <p:spPr>
            <a:xfrm>
              <a:off x="7144073" y="2581436"/>
              <a:ext cx="137537" cy="470434"/>
            </a:xfrm>
            <a:custGeom>
              <a:avLst/>
              <a:gdLst/>
              <a:ahLst/>
              <a:cxnLst/>
              <a:rect l="l" t="t" r="r" b="b"/>
              <a:pathLst>
                <a:path w="2770" h="9475" extrusionOk="0">
                  <a:moveTo>
                    <a:pt x="1" y="1"/>
                  </a:moveTo>
                  <a:lnTo>
                    <a:pt x="1" y="9474"/>
                  </a:lnTo>
                  <a:lnTo>
                    <a:pt x="2769" y="9474"/>
                  </a:lnTo>
                  <a:lnTo>
                    <a:pt x="27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74"/>
            <p:cNvSpPr/>
            <p:nvPr/>
          </p:nvSpPr>
          <p:spPr>
            <a:xfrm>
              <a:off x="7144073" y="3366502"/>
              <a:ext cx="137537" cy="470384"/>
            </a:xfrm>
            <a:custGeom>
              <a:avLst/>
              <a:gdLst/>
              <a:ahLst/>
              <a:cxnLst/>
              <a:rect l="l" t="t" r="r" b="b"/>
              <a:pathLst>
                <a:path w="2770" h="9474" extrusionOk="0">
                  <a:moveTo>
                    <a:pt x="1" y="0"/>
                  </a:moveTo>
                  <a:lnTo>
                    <a:pt x="1" y="9474"/>
                  </a:lnTo>
                  <a:lnTo>
                    <a:pt x="2769" y="9474"/>
                  </a:lnTo>
                  <a:lnTo>
                    <a:pt x="27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74"/>
            <p:cNvSpPr/>
            <p:nvPr/>
          </p:nvSpPr>
          <p:spPr>
            <a:xfrm>
              <a:off x="7114281" y="2692404"/>
              <a:ext cx="197120" cy="798372"/>
            </a:xfrm>
            <a:custGeom>
              <a:avLst/>
              <a:gdLst/>
              <a:ahLst/>
              <a:cxnLst/>
              <a:rect l="l" t="t" r="r" b="b"/>
              <a:pathLst>
                <a:path w="3970" h="16080" extrusionOk="0">
                  <a:moveTo>
                    <a:pt x="0" y="1"/>
                  </a:moveTo>
                  <a:lnTo>
                    <a:pt x="0" y="16079"/>
                  </a:lnTo>
                  <a:lnTo>
                    <a:pt x="3970" y="16079"/>
                  </a:lnTo>
                  <a:lnTo>
                    <a:pt x="397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74"/>
            <p:cNvSpPr/>
            <p:nvPr/>
          </p:nvSpPr>
          <p:spPr>
            <a:xfrm>
              <a:off x="7042235" y="3470816"/>
              <a:ext cx="341212" cy="92796"/>
            </a:xfrm>
            <a:custGeom>
              <a:avLst/>
              <a:gdLst/>
              <a:ahLst/>
              <a:cxnLst/>
              <a:rect l="l" t="t" r="r" b="b"/>
              <a:pathLst>
                <a:path w="6872" h="1869" extrusionOk="0">
                  <a:moveTo>
                    <a:pt x="934" y="1"/>
                  </a:moveTo>
                  <a:cubicBezTo>
                    <a:pt x="400" y="1"/>
                    <a:pt x="0" y="434"/>
                    <a:pt x="0" y="935"/>
                  </a:cubicBezTo>
                  <a:cubicBezTo>
                    <a:pt x="0" y="1435"/>
                    <a:pt x="434" y="1835"/>
                    <a:pt x="934" y="1869"/>
                  </a:cubicBezTo>
                  <a:lnTo>
                    <a:pt x="5938" y="1869"/>
                  </a:lnTo>
                  <a:cubicBezTo>
                    <a:pt x="6438" y="1835"/>
                    <a:pt x="6838" y="1435"/>
                    <a:pt x="6872" y="935"/>
                  </a:cubicBezTo>
                  <a:cubicBezTo>
                    <a:pt x="6872" y="434"/>
                    <a:pt x="6438" y="1"/>
                    <a:pt x="59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74"/>
            <p:cNvSpPr/>
            <p:nvPr/>
          </p:nvSpPr>
          <p:spPr>
            <a:xfrm>
              <a:off x="7072052" y="3818615"/>
              <a:ext cx="281579" cy="77901"/>
            </a:xfrm>
            <a:custGeom>
              <a:avLst/>
              <a:gdLst/>
              <a:ahLst/>
              <a:cxnLst/>
              <a:rect l="l" t="t" r="r" b="b"/>
              <a:pathLst>
                <a:path w="5671" h="1569" extrusionOk="0">
                  <a:moveTo>
                    <a:pt x="767" y="1"/>
                  </a:moveTo>
                  <a:cubicBezTo>
                    <a:pt x="334" y="1"/>
                    <a:pt x="0" y="334"/>
                    <a:pt x="0" y="768"/>
                  </a:cubicBezTo>
                  <a:cubicBezTo>
                    <a:pt x="0" y="1202"/>
                    <a:pt x="334" y="1569"/>
                    <a:pt x="767" y="1569"/>
                  </a:cubicBezTo>
                  <a:lnTo>
                    <a:pt x="4870" y="1569"/>
                  </a:lnTo>
                  <a:cubicBezTo>
                    <a:pt x="5304" y="1569"/>
                    <a:pt x="5671" y="1202"/>
                    <a:pt x="5671" y="768"/>
                  </a:cubicBezTo>
                  <a:cubicBezTo>
                    <a:pt x="5671" y="334"/>
                    <a:pt x="5304" y="1"/>
                    <a:pt x="48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74"/>
            <p:cNvSpPr/>
            <p:nvPr/>
          </p:nvSpPr>
          <p:spPr>
            <a:xfrm>
              <a:off x="7192956" y="2495343"/>
              <a:ext cx="39772" cy="92796"/>
            </a:xfrm>
            <a:custGeom>
              <a:avLst/>
              <a:gdLst/>
              <a:ahLst/>
              <a:cxnLst/>
              <a:rect l="l" t="t" r="r" b="b"/>
              <a:pathLst>
                <a:path w="801" h="1869" extrusionOk="0">
                  <a:moveTo>
                    <a:pt x="400" y="0"/>
                  </a:moveTo>
                  <a:cubicBezTo>
                    <a:pt x="167" y="34"/>
                    <a:pt x="0" y="201"/>
                    <a:pt x="0" y="401"/>
                  </a:cubicBezTo>
                  <a:lnTo>
                    <a:pt x="0" y="1468"/>
                  </a:lnTo>
                  <a:cubicBezTo>
                    <a:pt x="0" y="1668"/>
                    <a:pt x="167" y="1835"/>
                    <a:pt x="400" y="1868"/>
                  </a:cubicBezTo>
                  <a:cubicBezTo>
                    <a:pt x="600" y="1835"/>
                    <a:pt x="767" y="1668"/>
                    <a:pt x="801" y="1468"/>
                  </a:cubicBezTo>
                  <a:lnTo>
                    <a:pt x="801" y="401"/>
                  </a:lnTo>
                  <a:cubicBezTo>
                    <a:pt x="767" y="201"/>
                    <a:pt x="600" y="34"/>
                    <a:pt x="40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74"/>
            <p:cNvSpPr/>
            <p:nvPr/>
          </p:nvSpPr>
          <p:spPr>
            <a:xfrm>
              <a:off x="7209515" y="2228225"/>
              <a:ext cx="6653" cy="268358"/>
            </a:xfrm>
            <a:custGeom>
              <a:avLst/>
              <a:gdLst/>
              <a:ahLst/>
              <a:cxnLst/>
              <a:rect l="l" t="t" r="r" b="b"/>
              <a:pathLst>
                <a:path w="134" h="5405" extrusionOk="0">
                  <a:moveTo>
                    <a:pt x="0" y="1"/>
                  </a:moveTo>
                  <a:lnTo>
                    <a:pt x="0" y="5404"/>
                  </a:lnTo>
                  <a:lnTo>
                    <a:pt x="134" y="5404"/>
                  </a:lnTo>
                  <a:lnTo>
                    <a:pt x="1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74"/>
            <p:cNvSpPr/>
            <p:nvPr/>
          </p:nvSpPr>
          <p:spPr>
            <a:xfrm>
              <a:off x="7114592" y="2652725"/>
              <a:ext cx="197100" cy="117600"/>
            </a:xfrm>
            <a:prstGeom prst="roundRect">
              <a:avLst>
                <a:gd name="adj" fmla="val 33914"/>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36" name="Google Shape;2636;p74"/>
          <p:cNvGrpSpPr/>
          <p:nvPr/>
        </p:nvGrpSpPr>
        <p:grpSpPr>
          <a:xfrm>
            <a:off x="7099385" y="2228225"/>
            <a:ext cx="341212" cy="1668291"/>
            <a:chOff x="7042235" y="2228225"/>
            <a:chExt cx="341212" cy="1668291"/>
          </a:xfrm>
        </p:grpSpPr>
        <p:sp>
          <p:nvSpPr>
            <p:cNvPr id="2637" name="Google Shape;2637;p74"/>
            <p:cNvSpPr/>
            <p:nvPr/>
          </p:nvSpPr>
          <p:spPr>
            <a:xfrm>
              <a:off x="7144073" y="2581436"/>
              <a:ext cx="137537" cy="470434"/>
            </a:xfrm>
            <a:custGeom>
              <a:avLst/>
              <a:gdLst/>
              <a:ahLst/>
              <a:cxnLst/>
              <a:rect l="l" t="t" r="r" b="b"/>
              <a:pathLst>
                <a:path w="2770" h="9475" extrusionOk="0">
                  <a:moveTo>
                    <a:pt x="1" y="1"/>
                  </a:moveTo>
                  <a:lnTo>
                    <a:pt x="1" y="9474"/>
                  </a:lnTo>
                  <a:lnTo>
                    <a:pt x="2769" y="9474"/>
                  </a:lnTo>
                  <a:lnTo>
                    <a:pt x="276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74"/>
            <p:cNvSpPr/>
            <p:nvPr/>
          </p:nvSpPr>
          <p:spPr>
            <a:xfrm>
              <a:off x="7144073" y="3366502"/>
              <a:ext cx="137537" cy="470384"/>
            </a:xfrm>
            <a:custGeom>
              <a:avLst/>
              <a:gdLst/>
              <a:ahLst/>
              <a:cxnLst/>
              <a:rect l="l" t="t" r="r" b="b"/>
              <a:pathLst>
                <a:path w="2770" h="9474" extrusionOk="0">
                  <a:moveTo>
                    <a:pt x="1" y="0"/>
                  </a:moveTo>
                  <a:lnTo>
                    <a:pt x="1" y="9474"/>
                  </a:lnTo>
                  <a:lnTo>
                    <a:pt x="2769" y="9474"/>
                  </a:lnTo>
                  <a:lnTo>
                    <a:pt x="276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74"/>
            <p:cNvSpPr/>
            <p:nvPr/>
          </p:nvSpPr>
          <p:spPr>
            <a:xfrm>
              <a:off x="7114281" y="2692404"/>
              <a:ext cx="197120" cy="798372"/>
            </a:xfrm>
            <a:custGeom>
              <a:avLst/>
              <a:gdLst/>
              <a:ahLst/>
              <a:cxnLst/>
              <a:rect l="l" t="t" r="r" b="b"/>
              <a:pathLst>
                <a:path w="3970" h="16080" extrusionOk="0">
                  <a:moveTo>
                    <a:pt x="0" y="1"/>
                  </a:moveTo>
                  <a:lnTo>
                    <a:pt x="0" y="16079"/>
                  </a:lnTo>
                  <a:lnTo>
                    <a:pt x="3970" y="16079"/>
                  </a:lnTo>
                  <a:lnTo>
                    <a:pt x="397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74"/>
            <p:cNvSpPr/>
            <p:nvPr/>
          </p:nvSpPr>
          <p:spPr>
            <a:xfrm>
              <a:off x="7042235" y="3470816"/>
              <a:ext cx="341212" cy="92796"/>
            </a:xfrm>
            <a:custGeom>
              <a:avLst/>
              <a:gdLst/>
              <a:ahLst/>
              <a:cxnLst/>
              <a:rect l="l" t="t" r="r" b="b"/>
              <a:pathLst>
                <a:path w="6872" h="1869" extrusionOk="0">
                  <a:moveTo>
                    <a:pt x="934" y="1"/>
                  </a:moveTo>
                  <a:cubicBezTo>
                    <a:pt x="400" y="1"/>
                    <a:pt x="0" y="434"/>
                    <a:pt x="0" y="935"/>
                  </a:cubicBezTo>
                  <a:cubicBezTo>
                    <a:pt x="0" y="1435"/>
                    <a:pt x="434" y="1835"/>
                    <a:pt x="934" y="1869"/>
                  </a:cubicBezTo>
                  <a:lnTo>
                    <a:pt x="5938" y="1869"/>
                  </a:lnTo>
                  <a:cubicBezTo>
                    <a:pt x="6438" y="1835"/>
                    <a:pt x="6838" y="1435"/>
                    <a:pt x="6872" y="935"/>
                  </a:cubicBezTo>
                  <a:cubicBezTo>
                    <a:pt x="6872" y="434"/>
                    <a:pt x="6438" y="1"/>
                    <a:pt x="59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74"/>
            <p:cNvSpPr/>
            <p:nvPr/>
          </p:nvSpPr>
          <p:spPr>
            <a:xfrm>
              <a:off x="7072052" y="3818615"/>
              <a:ext cx="281579" cy="77901"/>
            </a:xfrm>
            <a:custGeom>
              <a:avLst/>
              <a:gdLst/>
              <a:ahLst/>
              <a:cxnLst/>
              <a:rect l="l" t="t" r="r" b="b"/>
              <a:pathLst>
                <a:path w="5671" h="1569" extrusionOk="0">
                  <a:moveTo>
                    <a:pt x="767" y="1"/>
                  </a:moveTo>
                  <a:cubicBezTo>
                    <a:pt x="334" y="1"/>
                    <a:pt x="0" y="334"/>
                    <a:pt x="0" y="768"/>
                  </a:cubicBezTo>
                  <a:cubicBezTo>
                    <a:pt x="0" y="1202"/>
                    <a:pt x="334" y="1569"/>
                    <a:pt x="767" y="1569"/>
                  </a:cubicBezTo>
                  <a:lnTo>
                    <a:pt x="4870" y="1569"/>
                  </a:lnTo>
                  <a:cubicBezTo>
                    <a:pt x="5304" y="1569"/>
                    <a:pt x="5671" y="1202"/>
                    <a:pt x="5671" y="768"/>
                  </a:cubicBezTo>
                  <a:cubicBezTo>
                    <a:pt x="5671" y="334"/>
                    <a:pt x="5304" y="1"/>
                    <a:pt x="4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74"/>
            <p:cNvSpPr/>
            <p:nvPr/>
          </p:nvSpPr>
          <p:spPr>
            <a:xfrm>
              <a:off x="7192956" y="2495343"/>
              <a:ext cx="39772" cy="92796"/>
            </a:xfrm>
            <a:custGeom>
              <a:avLst/>
              <a:gdLst/>
              <a:ahLst/>
              <a:cxnLst/>
              <a:rect l="l" t="t" r="r" b="b"/>
              <a:pathLst>
                <a:path w="801" h="1869" extrusionOk="0">
                  <a:moveTo>
                    <a:pt x="400" y="0"/>
                  </a:moveTo>
                  <a:cubicBezTo>
                    <a:pt x="167" y="34"/>
                    <a:pt x="0" y="201"/>
                    <a:pt x="0" y="401"/>
                  </a:cubicBezTo>
                  <a:lnTo>
                    <a:pt x="0" y="1468"/>
                  </a:lnTo>
                  <a:cubicBezTo>
                    <a:pt x="0" y="1668"/>
                    <a:pt x="167" y="1835"/>
                    <a:pt x="400" y="1868"/>
                  </a:cubicBezTo>
                  <a:cubicBezTo>
                    <a:pt x="600" y="1835"/>
                    <a:pt x="767" y="1668"/>
                    <a:pt x="801" y="1468"/>
                  </a:cubicBezTo>
                  <a:lnTo>
                    <a:pt x="801" y="401"/>
                  </a:lnTo>
                  <a:cubicBezTo>
                    <a:pt x="767" y="201"/>
                    <a:pt x="600" y="34"/>
                    <a:pt x="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74"/>
            <p:cNvSpPr/>
            <p:nvPr/>
          </p:nvSpPr>
          <p:spPr>
            <a:xfrm>
              <a:off x="7209515" y="2228225"/>
              <a:ext cx="6653" cy="268358"/>
            </a:xfrm>
            <a:custGeom>
              <a:avLst/>
              <a:gdLst/>
              <a:ahLst/>
              <a:cxnLst/>
              <a:rect l="l" t="t" r="r" b="b"/>
              <a:pathLst>
                <a:path w="134" h="5405" extrusionOk="0">
                  <a:moveTo>
                    <a:pt x="0" y="1"/>
                  </a:moveTo>
                  <a:lnTo>
                    <a:pt x="0" y="5404"/>
                  </a:lnTo>
                  <a:lnTo>
                    <a:pt x="134" y="5404"/>
                  </a:lnTo>
                  <a:lnTo>
                    <a:pt x="1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74"/>
            <p:cNvSpPr/>
            <p:nvPr/>
          </p:nvSpPr>
          <p:spPr>
            <a:xfrm>
              <a:off x="7114592" y="2652725"/>
              <a:ext cx="197100" cy="117600"/>
            </a:xfrm>
            <a:prstGeom prst="roundRect">
              <a:avLst>
                <a:gd name="adj" fmla="val 3391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5" name="Google Shape;2645;p74"/>
          <p:cNvGrpSpPr/>
          <p:nvPr/>
        </p:nvGrpSpPr>
        <p:grpSpPr>
          <a:xfrm>
            <a:off x="7902664" y="4015725"/>
            <a:ext cx="284906" cy="455489"/>
            <a:chOff x="7845514" y="4015725"/>
            <a:chExt cx="284906" cy="455489"/>
          </a:xfrm>
        </p:grpSpPr>
        <p:sp>
          <p:nvSpPr>
            <p:cNvPr id="2646" name="Google Shape;2646;p74"/>
            <p:cNvSpPr/>
            <p:nvPr/>
          </p:nvSpPr>
          <p:spPr>
            <a:xfrm>
              <a:off x="7845514" y="4186323"/>
              <a:ext cx="284906" cy="284892"/>
            </a:xfrm>
            <a:custGeom>
              <a:avLst/>
              <a:gdLst/>
              <a:ahLst/>
              <a:cxnLst/>
              <a:rect l="l" t="t" r="r" b="b"/>
              <a:pathLst>
                <a:path w="5738" h="5738" extrusionOk="0">
                  <a:moveTo>
                    <a:pt x="2869" y="0"/>
                  </a:moveTo>
                  <a:cubicBezTo>
                    <a:pt x="1268" y="0"/>
                    <a:pt x="0" y="1268"/>
                    <a:pt x="0" y="2869"/>
                  </a:cubicBezTo>
                  <a:cubicBezTo>
                    <a:pt x="0" y="4470"/>
                    <a:pt x="1268" y="5738"/>
                    <a:pt x="2869" y="5738"/>
                  </a:cubicBezTo>
                  <a:cubicBezTo>
                    <a:pt x="4470" y="5738"/>
                    <a:pt x="5738" y="4470"/>
                    <a:pt x="5738" y="2869"/>
                  </a:cubicBezTo>
                  <a:cubicBezTo>
                    <a:pt x="5738" y="1268"/>
                    <a:pt x="4470" y="0"/>
                    <a:pt x="2869"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74"/>
            <p:cNvSpPr/>
            <p:nvPr/>
          </p:nvSpPr>
          <p:spPr>
            <a:xfrm>
              <a:off x="7878632" y="4020690"/>
              <a:ext cx="106058" cy="240207"/>
            </a:xfrm>
            <a:custGeom>
              <a:avLst/>
              <a:gdLst/>
              <a:ahLst/>
              <a:cxnLst/>
              <a:rect l="l" t="t" r="r" b="b"/>
              <a:pathLst>
                <a:path w="2136" h="4838" extrusionOk="0">
                  <a:moveTo>
                    <a:pt x="2135" y="0"/>
                  </a:moveTo>
                  <a:cubicBezTo>
                    <a:pt x="2135" y="0"/>
                    <a:pt x="1835" y="2869"/>
                    <a:pt x="0" y="4303"/>
                  </a:cubicBezTo>
                  <a:lnTo>
                    <a:pt x="2135" y="4837"/>
                  </a:lnTo>
                  <a:lnTo>
                    <a:pt x="2135" y="0"/>
                  </a:ln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74"/>
            <p:cNvSpPr/>
            <p:nvPr/>
          </p:nvSpPr>
          <p:spPr>
            <a:xfrm>
              <a:off x="7984640" y="4015725"/>
              <a:ext cx="106058" cy="241845"/>
            </a:xfrm>
            <a:custGeom>
              <a:avLst/>
              <a:gdLst/>
              <a:ahLst/>
              <a:cxnLst/>
              <a:rect l="l" t="t" r="r" b="b"/>
              <a:pathLst>
                <a:path w="2136" h="4871" extrusionOk="0">
                  <a:moveTo>
                    <a:pt x="0" y="0"/>
                  </a:moveTo>
                  <a:lnTo>
                    <a:pt x="0" y="4870"/>
                  </a:lnTo>
                  <a:lnTo>
                    <a:pt x="2135" y="4337"/>
                  </a:lnTo>
                  <a:cubicBezTo>
                    <a:pt x="301" y="2902"/>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7" name="مربع نص 166"/>
          <p:cNvSpPr txBox="1"/>
          <p:nvPr/>
        </p:nvSpPr>
        <p:spPr>
          <a:xfrm>
            <a:off x="8773930" y="4734084"/>
            <a:ext cx="530590" cy="400110"/>
          </a:xfrm>
          <a:prstGeom prst="rect">
            <a:avLst/>
          </a:prstGeom>
          <a:noFill/>
        </p:spPr>
        <p:txBody>
          <a:bodyPr wrap="square" rtlCol="1">
            <a:spAutoFit/>
          </a:bodyPr>
          <a:lstStyle/>
          <a:p>
            <a:r>
              <a:rPr lang="en-US" sz="2000" b="1" dirty="0" smtClean="0">
                <a:solidFill>
                  <a:schemeClr val="accent6"/>
                </a:solidFill>
              </a:rPr>
              <a:t>9</a:t>
            </a:r>
            <a:endParaRPr lang="ar-LY" sz="2000" b="1" dirty="0">
              <a:solidFill>
                <a:schemeClr val="accent6"/>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01"/>
                                        </p:tgtEl>
                                        <p:attrNameLst>
                                          <p:attrName>style.visibility</p:attrName>
                                        </p:attrNameLst>
                                      </p:cBhvr>
                                      <p:to>
                                        <p:strVal val="visible"/>
                                      </p:to>
                                    </p:set>
                                    <p:anim calcmode="lin" valueType="num">
                                      <p:cBhvr additive="base">
                                        <p:cTn id="7" dur="500" fill="hold"/>
                                        <p:tgtEl>
                                          <p:spTgt spid="2501"/>
                                        </p:tgtEl>
                                        <p:attrNameLst>
                                          <p:attrName>ppt_x</p:attrName>
                                        </p:attrNameLst>
                                      </p:cBhvr>
                                      <p:tavLst>
                                        <p:tav tm="0">
                                          <p:val>
                                            <p:strVal val="#ppt_x"/>
                                          </p:val>
                                        </p:tav>
                                        <p:tav tm="100000">
                                          <p:val>
                                            <p:strVal val="#ppt_x"/>
                                          </p:val>
                                        </p:tav>
                                      </p:tavLst>
                                    </p:anim>
                                    <p:anim calcmode="lin" valueType="num">
                                      <p:cBhvr additive="base">
                                        <p:cTn id="8" dur="500" fill="hold"/>
                                        <p:tgtEl>
                                          <p:spTgt spid="250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626"/>
                                        </p:tgtEl>
                                        <p:attrNameLst>
                                          <p:attrName>style.visibility</p:attrName>
                                        </p:attrNameLst>
                                      </p:cBhvr>
                                      <p:to>
                                        <p:strVal val="visible"/>
                                      </p:to>
                                    </p:set>
                                    <p:animEffect transition="in" filter="barn(inVertical)">
                                      <p:cBhvr>
                                        <p:cTn id="13" dur="500"/>
                                        <p:tgtEl>
                                          <p:spTgt spid="2626"/>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2541"/>
                                        </p:tgtEl>
                                        <p:attrNameLst>
                                          <p:attrName>style.visibility</p:attrName>
                                        </p:attrNameLst>
                                      </p:cBhvr>
                                      <p:to>
                                        <p:strVal val="visible"/>
                                      </p:to>
                                    </p:set>
                                    <p:animEffect transition="in" filter="circle(in)">
                                      <p:cBhvr>
                                        <p:cTn id="18" dur="2000"/>
                                        <p:tgtEl>
                                          <p:spTgt spid="2541"/>
                                        </p:tgtEl>
                                      </p:cBhvr>
                                    </p:animEffect>
                                  </p:childTnLst>
                                </p:cTn>
                              </p:par>
                              <p:par>
                                <p:cTn id="19" presetID="6" presetClass="entr" presetSubtype="16" fill="hold" nodeType="withEffect">
                                  <p:stCondLst>
                                    <p:cond delay="0"/>
                                  </p:stCondLst>
                                  <p:childTnLst>
                                    <p:set>
                                      <p:cBhvr>
                                        <p:cTn id="20" dur="1" fill="hold">
                                          <p:stCondLst>
                                            <p:cond delay="0"/>
                                          </p:stCondLst>
                                        </p:cTn>
                                        <p:tgtEl>
                                          <p:spTgt spid="2564"/>
                                        </p:tgtEl>
                                        <p:attrNameLst>
                                          <p:attrName>style.visibility</p:attrName>
                                        </p:attrNameLst>
                                      </p:cBhvr>
                                      <p:to>
                                        <p:strVal val="visible"/>
                                      </p:to>
                                    </p:set>
                                    <p:animEffect transition="in" filter="circle(in)">
                                      <p:cBhvr>
                                        <p:cTn id="21" dur="2000"/>
                                        <p:tgtEl>
                                          <p:spTgt spid="2564"/>
                                        </p:tgtEl>
                                      </p:cBhvr>
                                    </p:animEffect>
                                  </p:childTnLst>
                                </p:cTn>
                              </p:par>
                              <p:par>
                                <p:cTn id="22" presetID="6" presetClass="entr" presetSubtype="16" fill="hold" nodeType="withEffect">
                                  <p:stCondLst>
                                    <p:cond delay="0"/>
                                  </p:stCondLst>
                                  <p:childTnLst>
                                    <p:set>
                                      <p:cBhvr>
                                        <p:cTn id="23" dur="1" fill="hold">
                                          <p:stCondLst>
                                            <p:cond delay="0"/>
                                          </p:stCondLst>
                                        </p:cTn>
                                        <p:tgtEl>
                                          <p:spTgt spid="2636"/>
                                        </p:tgtEl>
                                        <p:attrNameLst>
                                          <p:attrName>style.visibility</p:attrName>
                                        </p:attrNameLst>
                                      </p:cBhvr>
                                      <p:to>
                                        <p:strVal val="visible"/>
                                      </p:to>
                                    </p:set>
                                    <p:animEffect transition="in" filter="circle(in)">
                                      <p:cBhvr>
                                        <p:cTn id="24" dur="2000"/>
                                        <p:tgtEl>
                                          <p:spTgt spid="2636"/>
                                        </p:tgtEl>
                                      </p:cBhvr>
                                    </p:animEffect>
                                  </p:childTnLst>
                                </p:cTn>
                              </p:par>
                              <p:par>
                                <p:cTn id="25" presetID="6" presetClass="entr" presetSubtype="16" fill="hold" nodeType="withEffect">
                                  <p:stCondLst>
                                    <p:cond delay="0"/>
                                  </p:stCondLst>
                                  <p:childTnLst>
                                    <p:set>
                                      <p:cBhvr>
                                        <p:cTn id="26" dur="1" fill="hold">
                                          <p:stCondLst>
                                            <p:cond delay="0"/>
                                          </p:stCondLst>
                                        </p:cTn>
                                        <p:tgtEl>
                                          <p:spTgt spid="2627"/>
                                        </p:tgtEl>
                                        <p:attrNameLst>
                                          <p:attrName>style.visibility</p:attrName>
                                        </p:attrNameLst>
                                      </p:cBhvr>
                                      <p:to>
                                        <p:strVal val="visible"/>
                                      </p:to>
                                    </p:set>
                                    <p:animEffect transition="in" filter="circle(in)">
                                      <p:cBhvr>
                                        <p:cTn id="27" dur="2000"/>
                                        <p:tgtEl>
                                          <p:spTgt spid="2627"/>
                                        </p:tgtEl>
                                      </p:cBhvr>
                                    </p:animEffect>
                                  </p:childTnLst>
                                </p:cTn>
                              </p:par>
                              <p:par>
                                <p:cTn id="28" presetID="6" presetClass="entr" presetSubtype="16" fill="hold" nodeType="withEffect">
                                  <p:stCondLst>
                                    <p:cond delay="0"/>
                                  </p:stCondLst>
                                  <p:childTnLst>
                                    <p:set>
                                      <p:cBhvr>
                                        <p:cTn id="29" dur="1" fill="hold">
                                          <p:stCondLst>
                                            <p:cond delay="0"/>
                                          </p:stCondLst>
                                        </p:cTn>
                                        <p:tgtEl>
                                          <p:spTgt spid="2502"/>
                                        </p:tgtEl>
                                        <p:attrNameLst>
                                          <p:attrName>style.visibility</p:attrName>
                                        </p:attrNameLst>
                                      </p:cBhvr>
                                      <p:to>
                                        <p:strVal val="visible"/>
                                      </p:to>
                                    </p:set>
                                    <p:animEffect transition="in" filter="circle(in)">
                                      <p:cBhvr>
                                        <p:cTn id="30" dur="2000"/>
                                        <p:tgtEl>
                                          <p:spTgt spid="2502"/>
                                        </p:tgtEl>
                                      </p:cBhvr>
                                    </p:animEffect>
                                  </p:childTnLst>
                                </p:cTn>
                              </p:par>
                              <p:par>
                                <p:cTn id="31" presetID="6" presetClass="entr" presetSubtype="16" fill="hold" nodeType="withEffect">
                                  <p:stCondLst>
                                    <p:cond delay="0"/>
                                  </p:stCondLst>
                                  <p:childTnLst>
                                    <p:set>
                                      <p:cBhvr>
                                        <p:cTn id="32" dur="1" fill="hold">
                                          <p:stCondLst>
                                            <p:cond delay="0"/>
                                          </p:stCondLst>
                                        </p:cTn>
                                        <p:tgtEl>
                                          <p:spTgt spid="2645"/>
                                        </p:tgtEl>
                                        <p:attrNameLst>
                                          <p:attrName>style.visibility</p:attrName>
                                        </p:attrNameLst>
                                      </p:cBhvr>
                                      <p:to>
                                        <p:strVal val="visible"/>
                                      </p:to>
                                    </p:set>
                                    <p:animEffect transition="in" filter="circle(in)">
                                      <p:cBhvr>
                                        <p:cTn id="33" dur="2000"/>
                                        <p:tgtEl>
                                          <p:spTgt spid="2645"/>
                                        </p:tgtEl>
                                      </p:cBhvr>
                                    </p:animEffect>
                                  </p:childTnLst>
                                </p:cTn>
                              </p:par>
                              <p:par>
                                <p:cTn id="34" presetID="6" presetClass="entr" presetSubtype="16" fill="hold" nodeType="withEffect">
                                  <p:stCondLst>
                                    <p:cond delay="0"/>
                                  </p:stCondLst>
                                  <p:childTnLst>
                                    <p:set>
                                      <p:cBhvr>
                                        <p:cTn id="35" dur="1" fill="hold">
                                          <p:stCondLst>
                                            <p:cond delay="0"/>
                                          </p:stCondLst>
                                        </p:cTn>
                                        <p:tgtEl>
                                          <p:spTgt spid="2560"/>
                                        </p:tgtEl>
                                        <p:attrNameLst>
                                          <p:attrName>style.visibility</p:attrName>
                                        </p:attrNameLst>
                                      </p:cBhvr>
                                      <p:to>
                                        <p:strVal val="visible"/>
                                      </p:to>
                                    </p:set>
                                    <p:animEffect transition="in" filter="circle(in)">
                                      <p:cBhvr>
                                        <p:cTn id="36" dur="2000"/>
                                        <p:tgtEl>
                                          <p:spTgt spid="2560"/>
                                        </p:tgtEl>
                                      </p:cBhvr>
                                    </p:animEffect>
                                  </p:childTnLst>
                                </p:cTn>
                              </p:par>
                              <p:par>
                                <p:cTn id="37" presetID="6" presetClass="entr" presetSubtype="16" fill="hold" nodeType="withEffect">
                                  <p:stCondLst>
                                    <p:cond delay="0"/>
                                  </p:stCondLst>
                                  <p:childTnLst>
                                    <p:set>
                                      <p:cBhvr>
                                        <p:cTn id="38" dur="1" fill="hold">
                                          <p:stCondLst>
                                            <p:cond delay="0"/>
                                          </p:stCondLst>
                                        </p:cTn>
                                        <p:tgtEl>
                                          <p:spTgt spid="2556"/>
                                        </p:tgtEl>
                                        <p:attrNameLst>
                                          <p:attrName>style.visibility</p:attrName>
                                        </p:attrNameLst>
                                      </p:cBhvr>
                                      <p:to>
                                        <p:strVal val="visible"/>
                                      </p:to>
                                    </p:set>
                                    <p:animEffect transition="in" filter="circle(in)">
                                      <p:cBhvr>
                                        <p:cTn id="39" dur="2000"/>
                                        <p:tgtEl>
                                          <p:spTgt spid="2556"/>
                                        </p:tgtEl>
                                      </p:cBhvr>
                                    </p:animEffect>
                                  </p:childTnLst>
                                </p:cTn>
                              </p:par>
                              <p:par>
                                <p:cTn id="40" presetID="6" presetClass="entr" presetSubtype="16" fill="hold" nodeType="withEffect">
                                  <p:stCondLst>
                                    <p:cond delay="0"/>
                                  </p:stCondLst>
                                  <p:childTnLst>
                                    <p:set>
                                      <p:cBhvr>
                                        <p:cTn id="41" dur="1" fill="hold">
                                          <p:stCondLst>
                                            <p:cond delay="0"/>
                                          </p:stCondLst>
                                        </p:cTn>
                                        <p:tgtEl>
                                          <p:spTgt spid="2552"/>
                                        </p:tgtEl>
                                        <p:attrNameLst>
                                          <p:attrName>style.visibility</p:attrName>
                                        </p:attrNameLst>
                                      </p:cBhvr>
                                      <p:to>
                                        <p:strVal val="visible"/>
                                      </p:to>
                                    </p:set>
                                    <p:animEffect transition="in" filter="circle(in)">
                                      <p:cBhvr>
                                        <p:cTn id="42" dur="2000"/>
                                        <p:tgtEl>
                                          <p:spTgt spid="25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1" grpId="0"/>
      <p:bldP spid="2626" grpId="0"/>
    </p:bldLst>
  </p:timing>
</p:sld>
</file>

<file path=ppt/theme/theme1.xml><?xml version="1.0" encoding="utf-8"?>
<a:theme xmlns:a="http://schemas.openxmlformats.org/drawingml/2006/main" name="World Diabetes Day by Slidesgo">
  <a:themeElements>
    <a:clrScheme name="Simple Light">
      <a:dk1>
        <a:srgbClr val="F6EFE4"/>
      </a:dk1>
      <a:lt1>
        <a:srgbClr val="103C60"/>
      </a:lt1>
      <a:dk2>
        <a:srgbClr val="8CD8E1"/>
      </a:dk2>
      <a:lt2>
        <a:srgbClr val="53A2B9"/>
      </a:lt2>
      <a:accent1>
        <a:srgbClr val="FE5145"/>
      </a:accent1>
      <a:accent2>
        <a:srgbClr val="1C5F5D"/>
      </a:accent2>
      <a:accent3>
        <a:srgbClr val="F6BC9B"/>
      </a:accent3>
      <a:accent4>
        <a:srgbClr val="F08F58"/>
      </a:accent4>
      <a:accent5>
        <a:srgbClr val="FFFFFF"/>
      </a:accent5>
      <a:accent6>
        <a:srgbClr val="FFFFFF"/>
      </a:accent6>
      <a:hlink>
        <a:srgbClr val="F6EFE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540</Words>
  <Application>Microsoft Office PowerPoint</Application>
  <PresentationFormat>عرض على الشاشة (9:16)‏</PresentationFormat>
  <Paragraphs>94</Paragraphs>
  <Slides>16</Slides>
  <Notes>15</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16</vt:i4>
      </vt:variant>
    </vt:vector>
  </HeadingPairs>
  <TitlesOfParts>
    <vt:vector size="22" baseType="lpstr">
      <vt:lpstr>Arial</vt:lpstr>
      <vt:lpstr>Wingdings</vt:lpstr>
      <vt:lpstr>Bungee</vt:lpstr>
      <vt:lpstr>Calibri</vt:lpstr>
      <vt:lpstr>Cairo</vt:lpstr>
      <vt:lpstr>World Diabetes Day by Slidesgo</vt:lpstr>
      <vt:lpstr>diabetes mellitus</vt:lpstr>
      <vt:lpstr>whoa!</vt:lpstr>
      <vt:lpstr>INTRODUCTION</vt:lpstr>
      <vt:lpstr>01</vt:lpstr>
      <vt:lpstr>01</vt:lpstr>
      <vt:lpstr> </vt:lpstr>
      <vt:lpstr>عرض تقديمي في PowerPoint</vt:lpstr>
      <vt:lpstr> 02    SYMPTOMS OF DIABETES</vt:lpstr>
      <vt:lpstr>03  DIAGNOSIS OF DIABETES</vt:lpstr>
      <vt:lpstr> 04 THE EFFECTS OF DIABETES </vt:lpstr>
      <vt:lpstr>  05 Treatment of choice the best choice and the first is diet control and exercise  </vt:lpstr>
      <vt:lpstr>TREATMENT</vt:lpstr>
      <vt:lpstr>06 preventing diabetes </vt:lpstr>
      <vt:lpstr>CONCLUSION</vt:lpstr>
      <vt:lpstr>References' </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DIABETES DAY</dc:title>
  <dc:creator>PIXEL-PC</dc:creator>
  <cp:lastModifiedBy>PIXEL-PC</cp:lastModifiedBy>
  <cp:revision>58</cp:revision>
  <dcterms:modified xsi:type="dcterms:W3CDTF">2022-06-06T12:40:45Z</dcterms:modified>
</cp:coreProperties>
</file>