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3C0CA26-7BD0-4C1F-A379-095E6DFF07D8}" type="datetimeFigureOut">
              <a:rPr lang="ar-SA" smtClean="0"/>
              <a:t>22/04/1443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C6AC60D-3B46-4370-9868-76E38E71B02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0408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03D02C5D-026F-4A44-8D68-74078A43C6EB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655-9A37-4932-BF4D-F03DA082319F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B56C-8BEE-4BB5-94D1-42571E0C9F22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0DDA-3850-4A22-A040-30D0812DF08C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7016-D725-4F45-8171-6A786ADD7A17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52918-BDE2-43BA-9058-772A05DC8751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0CFA-7B47-4DD7-B966-BD8078E042A3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3B66C-873D-4880-AD05-F4539B2A20A6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B62CB-5F1C-4CA8-AECC-77CEE5A76F69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029BF-5332-4FE7-852B-986CEAE3579B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0D14-56C5-4BCD-AB8A-D7698CFBE755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576F-C2F3-4118-A064-0BAF5CDAFA56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5395-62CA-4F1A-A604-CE707AAADD74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5226-E30E-4D28-9A4C-F5FFF6BF1CAF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CB31-E094-4910-A1FC-2C24CFE20F56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89E9-3A6F-4D1F-ACCD-F5E98C6838E6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0CE5C-1BA4-47B3-B80E-1C0394B9969D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0C17E8D-D2B2-45E6-8ABF-B52E634238F3}" type="datetime1">
              <a:rPr lang="en-US" smtClean="0"/>
              <a:t>11/27/2021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9424" y="2831253"/>
            <a:ext cx="8825658" cy="2054256"/>
          </a:xfrm>
        </p:spPr>
        <p:txBody>
          <a:bodyPr/>
          <a:lstStyle/>
          <a:p>
            <a:r>
              <a:rPr lang="en-US" sz="3200" b="1"/>
              <a:t> The Definition of Nation’s Political Culture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2400" b="1" dirty="0"/>
              <a:t>Abubaker </a:t>
            </a:r>
            <a:r>
              <a:rPr lang="en-US" sz="2400" b="1" dirty="0" err="1"/>
              <a:t>Elsaeiti</a:t>
            </a:r>
            <a:r>
              <a:rPr lang="en-US" sz="2400" b="1" dirty="0"/>
              <a:t> – 2263</a:t>
            </a: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525" y="875695"/>
            <a:ext cx="2247219" cy="15152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241" y="792480"/>
            <a:ext cx="2033180" cy="15152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0923" y="1088460"/>
            <a:ext cx="501613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Libyan International Medical University</a:t>
            </a:r>
            <a:br>
              <a:rPr lang="en-US" b="1" dirty="0"/>
            </a:br>
            <a:r>
              <a:rPr lang="en-US" b="1" dirty="0"/>
              <a:t> Faculty of Business Administration</a:t>
            </a:r>
            <a:endParaRPr lang="ar-EG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743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 algn="l" rtl="0">
              <a:lnSpc>
                <a:spcPct val="150000"/>
              </a:lnSpc>
            </a:pPr>
            <a:r>
              <a:rPr lang="en-US" sz="3400" b="1" dirty="0"/>
              <a:t>Introduction</a:t>
            </a:r>
          </a:p>
          <a:p>
            <a:pPr lvl="1" algn="l" rtl="0">
              <a:lnSpc>
                <a:spcPct val="150000"/>
              </a:lnSpc>
            </a:pPr>
            <a:r>
              <a:rPr lang="en-US" sz="3400" b="1" dirty="0"/>
              <a:t>What is a nation's political culture?</a:t>
            </a:r>
          </a:p>
          <a:p>
            <a:pPr lvl="1" algn="l" rtl="0">
              <a:lnSpc>
                <a:spcPct val="150000"/>
              </a:lnSpc>
            </a:pPr>
            <a:r>
              <a:rPr lang="en-US" sz="3400" b="1" dirty="0"/>
              <a:t>Conclusion</a:t>
            </a:r>
          </a:p>
          <a:p>
            <a:pPr lvl="1" algn="l" rtl="0">
              <a:lnSpc>
                <a:spcPct val="150000"/>
              </a:lnSpc>
            </a:pPr>
            <a:r>
              <a:rPr lang="en-US" sz="3400" b="1"/>
              <a:t>References</a:t>
            </a:r>
            <a:endParaRPr lang="en-US" sz="3400" b="1" dirty="0"/>
          </a:p>
          <a:p>
            <a:pPr marL="0" indent="0" algn="l">
              <a:buNone/>
            </a:pPr>
            <a:endParaRPr lang="en-US" sz="2800" b="1" dirty="0"/>
          </a:p>
          <a:p>
            <a:pPr algn="l"/>
            <a:endParaRPr lang="ar-SA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700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b="1" dirty="0"/>
              <a:t>The shape of a population's political perceptions and actions.</a:t>
            </a:r>
            <a:endParaRPr lang="ar-SA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864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074" y="973669"/>
            <a:ext cx="8825659" cy="706964"/>
          </a:xfrm>
        </p:spPr>
        <p:txBody>
          <a:bodyPr/>
          <a:lstStyle/>
          <a:p>
            <a:r>
              <a:rPr lang="en-US" sz="2800" b="1" dirty="0"/>
              <a:t>What is a nation's political culture?</a:t>
            </a:r>
            <a:br>
              <a:rPr lang="en-US" sz="2800" b="1" dirty="0"/>
            </a:br>
            <a:endParaRPr lang="ar-SA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/>
              <a:t>political culture is a set of attitudes and practices held by a people that shapes their political behavior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182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/>
              <a:t>Political culture It includes moral judgments, political myths, beliefs, and ideas about what makes for a good society.</a:t>
            </a:r>
            <a:endParaRPr lang="ar-SA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5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i="1" dirty="0"/>
              <a:t>Winkler, J. R. (2020, May 13). political culture. Encyclopedia Britannica. Retrieved November 16, 2021 from https://www.britannica.com/topic/political-culture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152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137</TotalTime>
  <Words>130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Ion Boardroom</vt:lpstr>
      <vt:lpstr> The Definition of Nation’s Political Culture   Abubaker Elsaeiti – 2263 </vt:lpstr>
      <vt:lpstr>Table of contents</vt:lpstr>
      <vt:lpstr>Introduction</vt:lpstr>
      <vt:lpstr>What is a nation's political culture? </vt:lpstr>
      <vt:lpstr>Conclusion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Abubaker Elsaeiti – 2263 Explain what a nation's political culture is Faculty of business adminstration</dc:title>
  <dc:creator>lenovo</dc:creator>
  <cp:lastModifiedBy>user</cp:lastModifiedBy>
  <cp:revision>11</cp:revision>
  <dcterms:created xsi:type="dcterms:W3CDTF">2021-11-16T11:38:35Z</dcterms:created>
  <dcterms:modified xsi:type="dcterms:W3CDTF">2021-11-27T11:56:23Z</dcterms:modified>
</cp:coreProperties>
</file>