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1" r:id="rId5"/>
    <p:sldId id="263" r:id="rId6"/>
    <p:sldId id="264" r:id="rId7"/>
    <p:sldId id="265" r:id="rId8"/>
    <p:sldId id="266" r:id="rId9"/>
    <p:sldId id="267" r:id="rId10"/>
    <p:sldId id="259" r:id="rId11"/>
    <p:sldId id="26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4660"/>
  </p:normalViewPr>
  <p:slideViewPr>
    <p:cSldViewPr>
      <p:cViewPr varScale="1">
        <p:scale>
          <a:sx n="65" d="100"/>
          <a:sy n="65" d="100"/>
        </p:scale>
        <p:origin x="138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9C437F5-AF02-484E-A947-98F8C67902DA}"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B11E15-9DDD-4315-BA5D-77B66882A733}"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C437F5-AF02-484E-A947-98F8C67902DA}"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C437F5-AF02-484E-A947-98F8C67902DA}"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C437F5-AF02-484E-A947-98F8C67902DA}"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9C437F5-AF02-484E-A947-98F8C67902DA}"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B11E15-9DDD-4315-BA5D-77B66882A733}"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49C437F5-AF02-484E-A947-98F8C67902DA}"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49C437F5-AF02-484E-A947-98F8C67902DA}" type="datetimeFigureOut">
              <a:rPr lang="en-US" smtClean="0"/>
              <a:t>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B11E15-9DDD-4315-BA5D-77B66882A733}"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9C437F5-AF02-484E-A947-98F8C67902DA}" type="datetimeFigureOut">
              <a:rPr lang="en-US" smtClean="0"/>
              <a:t>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437F5-AF02-484E-A947-98F8C67902DA}" type="datetimeFigureOut">
              <a:rPr lang="en-US" smtClean="0"/>
              <a:t>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C437F5-AF02-484E-A947-98F8C67902DA}"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B11E15-9DDD-4315-BA5D-77B66882A733}"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C437F5-AF02-484E-A947-98F8C67902DA}"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B11E15-9DDD-4315-BA5D-77B66882A73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9C437F5-AF02-484E-A947-98F8C67902DA}" type="datetimeFigureOut">
              <a:rPr lang="en-US" smtClean="0"/>
              <a:t>2/1/2022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67B11E15-9DDD-4315-BA5D-77B66882A733}"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0176" y="304800"/>
            <a:ext cx="7525624" cy="2743200"/>
          </a:xfrm>
        </p:spPr>
        <p:txBody>
          <a:bodyPr/>
          <a:lstStyle/>
          <a:p>
            <a:pPr algn="ctr"/>
            <a:r>
              <a:rPr lang="en-US" sz="2800" dirty="0" smtClean="0">
                <a:solidFill>
                  <a:schemeClr val="bg1"/>
                </a:solidFill>
              </a:rPr>
              <a:t>Libyan </a:t>
            </a:r>
            <a:r>
              <a:rPr lang="en-US" sz="2800" dirty="0">
                <a:solidFill>
                  <a:schemeClr val="bg1"/>
                </a:solidFill>
              </a:rPr>
              <a:t>International Medical University</a:t>
            </a:r>
            <a:br>
              <a:rPr lang="en-US" sz="2800" dirty="0">
                <a:solidFill>
                  <a:schemeClr val="bg1"/>
                </a:solidFill>
              </a:rPr>
            </a:br>
            <a:r>
              <a:rPr lang="en-US" sz="2800" dirty="0">
                <a:solidFill>
                  <a:schemeClr val="bg1"/>
                </a:solidFill>
              </a:rPr>
              <a:t>Faculty of Business </a:t>
            </a:r>
            <a:r>
              <a:rPr lang="en-US" sz="2800" dirty="0" smtClean="0">
                <a:solidFill>
                  <a:schemeClr val="bg1"/>
                </a:solidFill>
              </a:rPr>
              <a:t>Administration</a:t>
            </a:r>
            <a:br>
              <a:rPr lang="en-US" sz="2800" dirty="0" smtClean="0">
                <a:solidFill>
                  <a:schemeClr val="bg1"/>
                </a:solidFill>
              </a:rPr>
            </a:br>
            <a:r>
              <a:rPr lang="en-US" sz="3200" dirty="0" smtClean="0"/>
              <a:t/>
            </a:r>
            <a:br>
              <a:rPr lang="en-US" sz="3200" dirty="0" smtClean="0"/>
            </a:br>
            <a:r>
              <a:rPr lang="en-US" sz="3200" b="1" dirty="0" smtClean="0">
                <a:solidFill>
                  <a:schemeClr val="accent2">
                    <a:lumMod val="60000"/>
                    <a:lumOff val="40000"/>
                  </a:schemeClr>
                </a:solidFill>
                <a:latin typeface="Agency FB" panose="020B0503020202020204" pitchFamily="34" charset="0"/>
              </a:rPr>
              <a:t>E-Governance Approaches</a:t>
            </a:r>
            <a:r>
              <a:rPr lang="en-US" sz="3200" dirty="0"/>
              <a:t/>
            </a:r>
            <a:br>
              <a:rPr lang="en-US" sz="3200" dirty="0"/>
            </a:br>
            <a:r>
              <a:rPr lang="en-US" sz="3200" dirty="0" smtClean="0"/>
              <a:t/>
            </a:r>
            <a:br>
              <a:rPr lang="en-US" sz="3200" dirty="0" smtClean="0"/>
            </a:br>
            <a:endParaRPr lang="en-US" sz="3200" dirty="0"/>
          </a:p>
        </p:txBody>
      </p:sp>
      <p:sp>
        <p:nvSpPr>
          <p:cNvPr id="3" name="عنوان فرعي 2"/>
          <p:cNvSpPr>
            <a:spLocks noGrp="1"/>
          </p:cNvSpPr>
          <p:nvPr>
            <p:ph type="subTitle" idx="1"/>
          </p:nvPr>
        </p:nvSpPr>
        <p:spPr>
          <a:xfrm>
            <a:off x="762000" y="3657600"/>
            <a:ext cx="6858000" cy="2057400"/>
          </a:xfrm>
        </p:spPr>
        <p:txBody>
          <a:bodyPr/>
          <a:lstStyle/>
          <a:p>
            <a:r>
              <a:rPr lang="en-US" b="1" dirty="0"/>
              <a:t>Name : Anas Abdullah Alsaiti</a:t>
            </a:r>
          </a:p>
          <a:p>
            <a:r>
              <a:rPr lang="en-US" b="1" dirty="0"/>
              <a:t>ID : ( 3056 )</a:t>
            </a:r>
          </a:p>
          <a:p>
            <a:r>
              <a:rPr lang="en-US" b="1" dirty="0"/>
              <a:t>Email : anas_3056.limu.edu.ly</a:t>
            </a: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6200" y="152400"/>
            <a:ext cx="1314450" cy="131445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52425"/>
            <a:ext cx="1314450" cy="1276350"/>
          </a:xfrm>
          <a:prstGeom prst="rect">
            <a:avLst/>
          </a:prstGeom>
        </p:spPr>
      </p:pic>
    </p:spTree>
    <p:extLst>
      <p:ext uri="{BB962C8B-B14F-4D97-AF65-F5344CB8AC3E}">
        <p14:creationId xmlns:p14="http://schemas.microsoft.com/office/powerpoint/2010/main" val="4003089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143000"/>
            <a:ext cx="6400800" cy="685800"/>
          </a:xfrm>
        </p:spPr>
        <p:txBody>
          <a:bodyPr>
            <a:normAutofit/>
          </a:bodyPr>
          <a:lstStyle/>
          <a:p>
            <a:r>
              <a:rPr lang="en-US" sz="3600" dirty="0" smtClean="0">
                <a:latin typeface="Adobe Gothic Std B" pitchFamily="34" charset="-128"/>
                <a:ea typeface="Adobe Gothic Std B" pitchFamily="34" charset="-128"/>
              </a:rPr>
              <a:t>References</a:t>
            </a:r>
            <a:endParaRPr lang="en-US" sz="3600" dirty="0">
              <a:latin typeface="Adobe Gothic Std B" pitchFamily="34" charset="-128"/>
              <a:ea typeface="Adobe Gothic Std B" pitchFamily="34" charset="-128"/>
            </a:endParaRPr>
          </a:p>
        </p:txBody>
      </p:sp>
      <p:sp>
        <p:nvSpPr>
          <p:cNvPr id="3" name="عنصر نائب للمحتوى 2"/>
          <p:cNvSpPr>
            <a:spLocks noGrp="1"/>
          </p:cNvSpPr>
          <p:nvPr>
            <p:ph idx="1"/>
          </p:nvPr>
        </p:nvSpPr>
        <p:spPr>
          <a:xfrm>
            <a:off x="791497" y="1485900"/>
            <a:ext cx="7543800" cy="3886200"/>
          </a:xfrm>
        </p:spPr>
        <p:txBody>
          <a:bodyPr>
            <a:normAutofit/>
          </a:bodyPr>
          <a:lstStyle/>
          <a:p>
            <a:r>
              <a:rPr lang="en-US" dirty="0"/>
              <a:t>Dwivedi and Bharti (</a:t>
            </a:r>
            <a:r>
              <a:rPr lang="en-US" dirty="0" smtClean="0"/>
              <a:t>2017): </a:t>
            </a:r>
            <a:r>
              <a:rPr lang="en-US" dirty="0"/>
              <a:t>‘E-Governance in </a:t>
            </a:r>
            <a:r>
              <a:rPr lang="en-US" dirty="0" smtClean="0"/>
              <a:t>ENGLAND- </a:t>
            </a:r>
            <a:r>
              <a:rPr lang="en-US" dirty="0"/>
              <a:t>Problems and Acceptability’, Journal of Theoretical and Applied Information Technology</a:t>
            </a:r>
            <a:r>
              <a:rPr lang="en-US" dirty="0" smtClean="0"/>
              <a:t>,, </a:t>
            </a:r>
            <a:r>
              <a:rPr lang="en-US" dirty="0"/>
              <a:t>Pp. 37-42.</a:t>
            </a:r>
          </a:p>
          <a:p>
            <a:r>
              <a:rPr lang="en-US" dirty="0"/>
              <a:t>Bhattacharya, M. (2013). New Horizons of Public Administration. </a:t>
            </a:r>
            <a:r>
              <a:rPr lang="en-US" dirty="0" smtClean="0"/>
              <a:t>: </a:t>
            </a:r>
            <a:r>
              <a:rPr lang="en-US" dirty="0"/>
              <a:t>Jawahar Publishers</a:t>
            </a:r>
            <a:r>
              <a:rPr lang="en-US" dirty="0" smtClean="0"/>
              <a:t>.</a:t>
            </a:r>
            <a:endParaRPr lang="en-US" dirty="0"/>
          </a:p>
        </p:txBody>
      </p:sp>
    </p:spTree>
    <p:extLst>
      <p:ext uri="{BB962C8B-B14F-4D97-AF65-F5344CB8AC3E}">
        <p14:creationId xmlns:p14="http://schemas.microsoft.com/office/powerpoint/2010/main" val="347510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1905000"/>
            <a:ext cx="6781800" cy="1600200"/>
          </a:xfrm>
        </p:spPr>
        <p:txBody>
          <a:bodyPr>
            <a:noAutofit/>
          </a:bodyPr>
          <a:lstStyle/>
          <a:p>
            <a:r>
              <a:rPr lang="en-US" sz="11500" dirty="0" smtClean="0"/>
              <a:t>THANK YOU</a:t>
            </a:r>
            <a:endParaRPr lang="en-US" sz="11500" dirty="0"/>
          </a:p>
        </p:txBody>
      </p:sp>
    </p:spTree>
    <p:extLst>
      <p:ext uri="{BB962C8B-B14F-4D97-AF65-F5344CB8AC3E}">
        <p14:creationId xmlns:p14="http://schemas.microsoft.com/office/powerpoint/2010/main" val="2984024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914400" y="543232"/>
            <a:ext cx="6781800" cy="685800"/>
          </a:xfrm>
        </p:spPr>
        <p:txBody>
          <a:bodyPr>
            <a:normAutofit/>
          </a:bodyPr>
          <a:lstStyle/>
          <a:p>
            <a:r>
              <a:rPr lang="en-US" sz="3600" dirty="0" smtClean="0">
                <a:latin typeface="Adobe Gothic Std B" pitchFamily="34" charset="-128"/>
                <a:ea typeface="Adobe Gothic Std B" pitchFamily="34" charset="-128"/>
              </a:rPr>
              <a:t>Contents</a:t>
            </a:r>
            <a:endParaRPr lang="en-US" sz="3600" dirty="0">
              <a:latin typeface="Adobe Gothic Std B" pitchFamily="34" charset="-128"/>
              <a:ea typeface="Adobe Gothic Std B" pitchFamily="34" charset="-128"/>
            </a:endParaRPr>
          </a:p>
        </p:txBody>
      </p:sp>
      <p:sp>
        <p:nvSpPr>
          <p:cNvPr id="2" name="عنصر نائب للمحتوى 1"/>
          <p:cNvSpPr>
            <a:spLocks noGrp="1"/>
          </p:cNvSpPr>
          <p:nvPr>
            <p:ph idx="1"/>
          </p:nvPr>
        </p:nvSpPr>
        <p:spPr>
          <a:xfrm>
            <a:off x="762000" y="1219200"/>
            <a:ext cx="7543800" cy="3886200"/>
          </a:xfrm>
        </p:spPr>
        <p:txBody>
          <a:bodyPr>
            <a:normAutofit fontScale="92500" lnSpcReduction="20000"/>
          </a:bodyPr>
          <a:lstStyle/>
          <a:p>
            <a:r>
              <a:rPr lang="en-US" sz="3200" dirty="0" smtClean="0"/>
              <a:t>Introduction</a:t>
            </a:r>
          </a:p>
          <a:p>
            <a:r>
              <a:rPr lang="en-US" sz="3200" dirty="0" smtClean="0"/>
              <a:t>E-governance types</a:t>
            </a:r>
          </a:p>
          <a:p>
            <a:r>
              <a:rPr lang="en-US" sz="3200" dirty="0"/>
              <a:t>Government to </a:t>
            </a:r>
            <a:r>
              <a:rPr lang="en-US" sz="3200" dirty="0" smtClean="0"/>
              <a:t>Citizen</a:t>
            </a:r>
          </a:p>
          <a:p>
            <a:r>
              <a:rPr lang="en-US" sz="3200" dirty="0"/>
              <a:t>Government to </a:t>
            </a:r>
            <a:r>
              <a:rPr lang="en-US" sz="3200" dirty="0" smtClean="0"/>
              <a:t>Government</a:t>
            </a:r>
          </a:p>
          <a:p>
            <a:r>
              <a:rPr lang="en-US" sz="3200" dirty="0"/>
              <a:t>Government to </a:t>
            </a:r>
            <a:r>
              <a:rPr lang="en-US" sz="3200" dirty="0" smtClean="0"/>
              <a:t>Business</a:t>
            </a:r>
          </a:p>
          <a:p>
            <a:r>
              <a:rPr lang="en-US" sz="3200" dirty="0"/>
              <a:t>Government to Employee</a:t>
            </a:r>
            <a:endParaRPr lang="en-US" sz="3200" dirty="0" smtClean="0"/>
          </a:p>
          <a:p>
            <a:r>
              <a:rPr lang="en-US" sz="3200" dirty="0" smtClean="0"/>
              <a:t>Conclusion</a:t>
            </a:r>
          </a:p>
          <a:p>
            <a:r>
              <a:rPr lang="en-US" sz="3200" dirty="0" smtClean="0"/>
              <a:t>References </a:t>
            </a:r>
          </a:p>
          <a:p>
            <a:endParaRPr lang="en-US" dirty="0"/>
          </a:p>
        </p:txBody>
      </p:sp>
    </p:spTree>
    <p:extLst>
      <p:ext uri="{BB962C8B-B14F-4D97-AF65-F5344CB8AC3E}">
        <p14:creationId xmlns:p14="http://schemas.microsoft.com/office/powerpoint/2010/main" val="4150319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990600"/>
            <a:ext cx="6781800" cy="457200"/>
          </a:xfrm>
        </p:spPr>
        <p:txBody>
          <a:bodyPr>
            <a:normAutofit fontScale="90000"/>
          </a:bodyPr>
          <a:lstStyle/>
          <a:p>
            <a:r>
              <a:rPr lang="en-US" sz="3600" dirty="0" smtClean="0">
                <a:latin typeface="Adobe Gothic Std B" pitchFamily="34" charset="-128"/>
                <a:ea typeface="Adobe Gothic Std B" pitchFamily="34" charset="-128"/>
              </a:rPr>
              <a:t>Introduction</a:t>
            </a:r>
            <a:endParaRPr lang="en-US" sz="3600" dirty="0">
              <a:latin typeface="Adobe Gothic Std B" pitchFamily="34" charset="-128"/>
              <a:ea typeface="Adobe Gothic Std B" pitchFamily="34" charset="-128"/>
            </a:endParaRPr>
          </a:p>
        </p:txBody>
      </p:sp>
      <p:sp>
        <p:nvSpPr>
          <p:cNvPr id="3" name="عنصر نائب للمحتوى 2"/>
          <p:cNvSpPr>
            <a:spLocks noGrp="1"/>
          </p:cNvSpPr>
          <p:nvPr>
            <p:ph idx="1"/>
          </p:nvPr>
        </p:nvSpPr>
        <p:spPr/>
        <p:txBody>
          <a:bodyPr/>
          <a:lstStyle/>
          <a:p>
            <a:pPr algn="just"/>
            <a:r>
              <a:rPr lang="en-US" dirty="0"/>
              <a:t>Electronic governance or e-governance can be defined as the usage of Information and Communication Technology (ICT) by the government to provide and facilitate government services, </a:t>
            </a:r>
          </a:p>
        </p:txBody>
      </p:sp>
    </p:spTree>
    <p:extLst>
      <p:ext uri="{BB962C8B-B14F-4D97-AF65-F5344CB8AC3E}">
        <p14:creationId xmlns:p14="http://schemas.microsoft.com/office/powerpoint/2010/main" val="2748859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685800"/>
            <a:ext cx="6781800" cy="762000"/>
          </a:xfrm>
        </p:spPr>
        <p:txBody>
          <a:bodyPr>
            <a:normAutofit/>
          </a:bodyPr>
          <a:lstStyle/>
          <a:p>
            <a:r>
              <a:rPr lang="en-US" sz="3600" dirty="0">
                <a:latin typeface="Adobe Gothic Std B" pitchFamily="34" charset="-128"/>
                <a:ea typeface="Adobe Gothic Std B" pitchFamily="34" charset="-128"/>
              </a:rPr>
              <a:t>Types of E- Governance</a:t>
            </a:r>
            <a:endParaRPr lang="en-US" sz="3600" dirty="0">
              <a:latin typeface="Adobe Gothic Std B" pitchFamily="34" charset="-128"/>
              <a:ea typeface="Adobe Gothic Std B" pitchFamily="34" charset="-128"/>
            </a:endParaRPr>
          </a:p>
        </p:txBody>
      </p:sp>
      <p:sp>
        <p:nvSpPr>
          <p:cNvPr id="3" name="عنصر نائب للمحتوى 2"/>
          <p:cNvSpPr>
            <a:spLocks noGrp="1"/>
          </p:cNvSpPr>
          <p:nvPr>
            <p:ph idx="1"/>
          </p:nvPr>
        </p:nvSpPr>
        <p:spPr/>
        <p:txBody>
          <a:bodyPr/>
          <a:lstStyle/>
          <a:p>
            <a:r>
              <a:rPr lang="en-US" dirty="0"/>
              <a:t>1. G2C (</a:t>
            </a:r>
            <a:r>
              <a:rPr lang="en-US" dirty="0" smtClean="0"/>
              <a:t>Government </a:t>
            </a:r>
            <a:r>
              <a:rPr lang="en-US" dirty="0"/>
              <a:t>to Citizen</a:t>
            </a:r>
            <a:r>
              <a:rPr lang="en-US" dirty="0" smtClean="0"/>
              <a:t>)</a:t>
            </a:r>
          </a:p>
          <a:p>
            <a:r>
              <a:rPr lang="en-US" dirty="0"/>
              <a:t>2. G2G (Government to Government) </a:t>
            </a:r>
            <a:endParaRPr lang="en-US" dirty="0" smtClean="0"/>
          </a:p>
          <a:p>
            <a:r>
              <a:rPr lang="en-US" dirty="0"/>
              <a:t>3. G2B (Government to Business</a:t>
            </a:r>
            <a:r>
              <a:rPr lang="en-US" dirty="0" smtClean="0"/>
              <a:t>)</a:t>
            </a:r>
          </a:p>
          <a:p>
            <a:r>
              <a:rPr lang="en-US" dirty="0"/>
              <a:t>4. G2E (Government to Employee) </a:t>
            </a:r>
          </a:p>
          <a:p>
            <a:endParaRPr lang="en-US" dirty="0"/>
          </a:p>
        </p:txBody>
      </p:sp>
    </p:spTree>
    <p:extLst>
      <p:ext uri="{BB962C8B-B14F-4D97-AF65-F5344CB8AC3E}">
        <p14:creationId xmlns:p14="http://schemas.microsoft.com/office/powerpoint/2010/main" val="1729326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609600"/>
            <a:ext cx="6781800" cy="685800"/>
          </a:xfrm>
        </p:spPr>
        <p:txBody>
          <a:bodyPr>
            <a:normAutofit/>
          </a:bodyPr>
          <a:lstStyle/>
          <a:p>
            <a:r>
              <a:rPr lang="en-US" sz="3600" dirty="0">
                <a:latin typeface="Adobe Gothic Std B" pitchFamily="34" charset="-128"/>
                <a:ea typeface="Adobe Gothic Std B" pitchFamily="34" charset="-128"/>
              </a:rPr>
              <a:t>Government to Citizen</a:t>
            </a:r>
          </a:p>
        </p:txBody>
      </p:sp>
      <p:sp>
        <p:nvSpPr>
          <p:cNvPr id="3" name="عنصر نائب للمحتوى 2"/>
          <p:cNvSpPr>
            <a:spLocks noGrp="1"/>
          </p:cNvSpPr>
          <p:nvPr>
            <p:ph idx="1"/>
          </p:nvPr>
        </p:nvSpPr>
        <p:spPr/>
        <p:txBody>
          <a:bodyPr/>
          <a:lstStyle/>
          <a:p>
            <a:pPr algn="just"/>
            <a:r>
              <a:rPr lang="en-US" dirty="0"/>
              <a:t>The interaction amidst the government and general public,  interface is set up between government and citizens, which enables citizens to get access to variety of public services. The citizens has the freedom to share their views anytime, anywhere.</a:t>
            </a:r>
          </a:p>
        </p:txBody>
      </p:sp>
    </p:spTree>
    <p:extLst>
      <p:ext uri="{BB962C8B-B14F-4D97-AF65-F5344CB8AC3E}">
        <p14:creationId xmlns:p14="http://schemas.microsoft.com/office/powerpoint/2010/main" val="273607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6581" y="-114300"/>
            <a:ext cx="6781800" cy="1600200"/>
          </a:xfrm>
        </p:spPr>
        <p:txBody>
          <a:bodyPr>
            <a:normAutofit/>
          </a:bodyPr>
          <a:lstStyle/>
          <a:p>
            <a:r>
              <a:rPr lang="en-US" sz="3600" dirty="0">
                <a:latin typeface="Adobe Gothic Std B" pitchFamily="34" charset="-128"/>
                <a:ea typeface="Adobe Gothic Std B" pitchFamily="34" charset="-128"/>
              </a:rPr>
              <a:t>Government to Government</a:t>
            </a:r>
          </a:p>
        </p:txBody>
      </p:sp>
      <p:sp>
        <p:nvSpPr>
          <p:cNvPr id="3" name="عنصر نائب للمحتوى 2"/>
          <p:cNvSpPr>
            <a:spLocks noGrp="1"/>
          </p:cNvSpPr>
          <p:nvPr>
            <p:ph idx="1"/>
          </p:nvPr>
        </p:nvSpPr>
        <p:spPr/>
        <p:txBody>
          <a:bodyPr/>
          <a:lstStyle/>
          <a:p>
            <a:pPr algn="just"/>
            <a:r>
              <a:rPr lang="en-US" dirty="0"/>
              <a:t>When the exchange of information and services is within the periphery of the government, is termed as G2G interaction.,among various government entities and vertical, i.e. between national, state and local government entities and within different levels of the entity</a:t>
            </a:r>
            <a:r>
              <a:rPr lang="en-US" dirty="0" smtClean="0"/>
              <a:t>.</a:t>
            </a:r>
            <a:endParaRPr lang="en-US" dirty="0"/>
          </a:p>
        </p:txBody>
      </p:sp>
    </p:spTree>
    <p:extLst>
      <p:ext uri="{BB962C8B-B14F-4D97-AF65-F5344CB8AC3E}">
        <p14:creationId xmlns:p14="http://schemas.microsoft.com/office/powerpoint/2010/main" val="309596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74290" y="0"/>
            <a:ext cx="6781800" cy="1600200"/>
          </a:xfrm>
        </p:spPr>
        <p:txBody>
          <a:bodyPr>
            <a:normAutofit/>
          </a:bodyPr>
          <a:lstStyle/>
          <a:p>
            <a:r>
              <a:rPr lang="en-US" sz="3600" dirty="0">
                <a:latin typeface="Adobe Gothic Std B" pitchFamily="34" charset="-128"/>
                <a:ea typeface="Adobe Gothic Std B" pitchFamily="34" charset="-128"/>
              </a:rPr>
              <a:t>Government to Business</a:t>
            </a:r>
          </a:p>
        </p:txBody>
      </p:sp>
      <p:sp>
        <p:nvSpPr>
          <p:cNvPr id="3" name="عنصر نائب للمحتوى 2"/>
          <p:cNvSpPr>
            <a:spLocks noGrp="1"/>
          </p:cNvSpPr>
          <p:nvPr>
            <p:ph idx="1"/>
          </p:nvPr>
        </p:nvSpPr>
        <p:spPr/>
        <p:txBody>
          <a:bodyPr/>
          <a:lstStyle/>
          <a:p>
            <a:pPr algn="just"/>
            <a:r>
              <a:rPr lang="en-US" dirty="0"/>
              <a:t>In this case, the e-governance helps the business class to interact with the government seamlessly. It aims to saving time, cost and establish transparency in the business environment, while interacting with government.</a:t>
            </a:r>
          </a:p>
        </p:txBody>
      </p:sp>
    </p:spTree>
    <p:extLst>
      <p:ext uri="{BB962C8B-B14F-4D97-AF65-F5344CB8AC3E}">
        <p14:creationId xmlns:p14="http://schemas.microsoft.com/office/powerpoint/2010/main" val="3858357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76200"/>
            <a:ext cx="6781800" cy="1600200"/>
          </a:xfrm>
        </p:spPr>
        <p:txBody>
          <a:bodyPr>
            <a:normAutofit/>
          </a:bodyPr>
          <a:lstStyle/>
          <a:p>
            <a:r>
              <a:rPr lang="en-US" sz="3600" dirty="0">
                <a:latin typeface="Adobe Gothic Std B" pitchFamily="34" charset="-128"/>
                <a:ea typeface="Adobe Gothic Std B" pitchFamily="34" charset="-128"/>
              </a:rPr>
              <a:t>Government to Employee</a:t>
            </a:r>
          </a:p>
        </p:txBody>
      </p:sp>
      <p:sp>
        <p:nvSpPr>
          <p:cNvPr id="3" name="عنصر نائب للمحتوى 2"/>
          <p:cNvSpPr>
            <a:spLocks noGrp="1"/>
          </p:cNvSpPr>
          <p:nvPr>
            <p:ph idx="1"/>
          </p:nvPr>
        </p:nvSpPr>
        <p:spPr/>
        <p:txBody>
          <a:bodyPr/>
          <a:lstStyle/>
          <a:p>
            <a:pPr algn="just"/>
            <a:r>
              <a:rPr lang="en-US" dirty="0"/>
              <a:t>The government of any country is the biggest employer and so it also deals with employees on a regular basis, as other employers do. ICT helps in making the interaction between government and employees fast and efficient.</a:t>
            </a:r>
          </a:p>
        </p:txBody>
      </p:sp>
    </p:spTree>
    <p:extLst>
      <p:ext uri="{BB962C8B-B14F-4D97-AF65-F5344CB8AC3E}">
        <p14:creationId xmlns:p14="http://schemas.microsoft.com/office/powerpoint/2010/main" val="312265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990600"/>
            <a:ext cx="6781800" cy="609600"/>
          </a:xfrm>
        </p:spPr>
        <p:txBody>
          <a:bodyPr>
            <a:normAutofit fontScale="90000"/>
          </a:bodyPr>
          <a:lstStyle/>
          <a:p>
            <a:r>
              <a:rPr lang="en-US" sz="4000" dirty="0" smtClean="0">
                <a:latin typeface="Adobe Gothic Std B" pitchFamily="34" charset="-128"/>
                <a:ea typeface="Adobe Gothic Std B" pitchFamily="34" charset="-128"/>
              </a:rPr>
              <a:t>Con</a:t>
            </a:r>
            <a:r>
              <a:rPr lang="en-US" sz="3600" dirty="0" smtClean="0">
                <a:latin typeface="Adobe Gothic Std B" pitchFamily="34" charset="-128"/>
                <a:ea typeface="Adobe Gothic Std B" pitchFamily="34" charset="-128"/>
              </a:rPr>
              <a:t>clusion</a:t>
            </a:r>
            <a:endParaRPr lang="en-US" sz="3600" dirty="0">
              <a:latin typeface="Adobe Gothic Std B" pitchFamily="34" charset="-128"/>
              <a:ea typeface="Adobe Gothic Std B" pitchFamily="34" charset="-128"/>
            </a:endParaRPr>
          </a:p>
        </p:txBody>
      </p:sp>
      <p:sp>
        <p:nvSpPr>
          <p:cNvPr id="3" name="عنصر نائب للمحتوى 2"/>
          <p:cNvSpPr>
            <a:spLocks noGrp="1"/>
          </p:cNvSpPr>
          <p:nvPr>
            <p:ph idx="1"/>
          </p:nvPr>
        </p:nvSpPr>
        <p:spPr/>
        <p:txBody>
          <a:bodyPr/>
          <a:lstStyle/>
          <a:p>
            <a:pPr algn="just"/>
            <a:r>
              <a:rPr lang="en-US" dirty="0"/>
              <a:t>Electronic Governance or E-Governance is the application of Information and Communication Technology (ICT) for providing government services, interchange of statics, communication proceedings, integration of various independent systems and services.</a:t>
            </a:r>
          </a:p>
        </p:txBody>
      </p:sp>
    </p:spTree>
    <p:extLst>
      <p:ext uri="{BB962C8B-B14F-4D97-AF65-F5344CB8AC3E}">
        <p14:creationId xmlns:p14="http://schemas.microsoft.com/office/powerpoint/2010/main" val="12573278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10019</TotalTime>
  <Words>360</Words>
  <Application>Microsoft Office PowerPoint</Application>
  <PresentationFormat>On-screen Show (4:3)</PresentationFormat>
  <Paragraphs>34</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Adobe Gothic Std B</vt:lpstr>
      <vt:lpstr>Agency FB</vt:lpstr>
      <vt:lpstr>Arial</vt:lpstr>
      <vt:lpstr>Impact</vt:lpstr>
      <vt:lpstr>Tahoma</vt:lpstr>
      <vt:lpstr>Times New Roman</vt:lpstr>
      <vt:lpstr>NewsPrint</vt:lpstr>
      <vt:lpstr>Libyan International Medical University Faculty of Business Administration  E-Governance Approaches  </vt:lpstr>
      <vt:lpstr>Contents</vt:lpstr>
      <vt:lpstr>Introduction</vt:lpstr>
      <vt:lpstr>Types of E- Governance</vt:lpstr>
      <vt:lpstr>Government to Citizen</vt:lpstr>
      <vt:lpstr>Government to Government</vt:lpstr>
      <vt:lpstr>Government to Business</vt:lpstr>
      <vt:lpstr>Government to Employee</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pc</dc:creator>
  <cp:lastModifiedBy>Maher Fattouh</cp:lastModifiedBy>
  <cp:revision>13</cp:revision>
  <dcterms:created xsi:type="dcterms:W3CDTF">2021-12-14T22:26:09Z</dcterms:created>
  <dcterms:modified xsi:type="dcterms:W3CDTF">2022-02-01T12:12:04Z</dcterms:modified>
</cp:coreProperties>
</file>