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6" d="100"/>
          <a:sy n="76" d="100"/>
        </p:scale>
        <p:origin x="100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51B0-5A95-4291-8024-CC720EC2654C}" type="datetimeFigureOut">
              <a:rPr lang="ar-SA" smtClean="0"/>
              <a:t>19/01/1445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F5FD-2D1C-4EDC-8FCD-E9EBD497550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8481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51B0-5A95-4291-8024-CC720EC2654C}" type="datetimeFigureOut">
              <a:rPr lang="ar-SA" smtClean="0"/>
              <a:t>19/01/1445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F5FD-2D1C-4EDC-8FCD-E9EBD497550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5884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51B0-5A95-4291-8024-CC720EC2654C}" type="datetimeFigureOut">
              <a:rPr lang="ar-SA" smtClean="0"/>
              <a:t>19/01/1445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F5FD-2D1C-4EDC-8FCD-E9EBD497550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8744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51B0-5A95-4291-8024-CC720EC2654C}" type="datetimeFigureOut">
              <a:rPr lang="ar-SA" smtClean="0"/>
              <a:t>19/01/1445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F5FD-2D1C-4EDC-8FCD-E9EBD497550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744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51B0-5A95-4291-8024-CC720EC2654C}" type="datetimeFigureOut">
              <a:rPr lang="ar-SA" smtClean="0"/>
              <a:t>19/01/1445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F5FD-2D1C-4EDC-8FCD-E9EBD497550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64646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51B0-5A95-4291-8024-CC720EC2654C}" type="datetimeFigureOut">
              <a:rPr lang="ar-SA" smtClean="0"/>
              <a:t>19/01/1445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F5FD-2D1C-4EDC-8FCD-E9EBD497550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66257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51B0-5A95-4291-8024-CC720EC2654C}" type="datetimeFigureOut">
              <a:rPr lang="ar-SA" smtClean="0"/>
              <a:t>19/01/1445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F5FD-2D1C-4EDC-8FCD-E9EBD497550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4379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51B0-5A95-4291-8024-CC720EC2654C}" type="datetimeFigureOut">
              <a:rPr lang="ar-SA" smtClean="0"/>
              <a:t>19/01/1445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F5FD-2D1C-4EDC-8FCD-E9EBD497550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7974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51B0-5A95-4291-8024-CC720EC2654C}" type="datetimeFigureOut">
              <a:rPr lang="ar-SA" smtClean="0"/>
              <a:t>19/01/1445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F5FD-2D1C-4EDC-8FCD-E9EBD497550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6600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51B0-5A95-4291-8024-CC720EC2654C}" type="datetimeFigureOut">
              <a:rPr lang="ar-SA" smtClean="0"/>
              <a:t>19/01/1445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F5FD-2D1C-4EDC-8FCD-E9EBD497550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59963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51B0-5A95-4291-8024-CC720EC2654C}" type="datetimeFigureOut">
              <a:rPr lang="ar-SA" smtClean="0"/>
              <a:t>19/01/1445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F5FD-2D1C-4EDC-8FCD-E9EBD497550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2695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751B0-5A95-4291-8024-CC720EC2654C}" type="datetimeFigureOut">
              <a:rPr lang="ar-SA" smtClean="0"/>
              <a:t>19/01/1445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6F5FD-2D1C-4EDC-8FCD-E9EBD497550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715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85894"/>
            <a:ext cx="6048672" cy="103543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42177"/>
            <a:ext cx="936104" cy="1122872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827584" y="2492896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dirty="0">
                <a:solidFill>
                  <a:schemeClr val="tx2">
                    <a:lumMod val="50000"/>
                  </a:schemeClr>
                </a:solidFill>
              </a:rPr>
              <a:t>Self-Awareness</a:t>
            </a:r>
            <a:endParaRPr lang="ar-SA" sz="5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0" y="5069259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Name: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Ayah Kamal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Elborky</a:t>
            </a:r>
            <a:endParaRPr lang="ar-SA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6449" y="5373216"/>
            <a:ext cx="30383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Student Number: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3806</a:t>
            </a:r>
            <a:endParaRPr lang="ar-SA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27511" y="5665744"/>
            <a:ext cx="416094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Email: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ayah_3806@limu.edu.ly</a:t>
            </a:r>
            <a:endParaRPr lang="ar-SA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15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2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608851" y="2276872"/>
            <a:ext cx="376256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8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Thank you ......</a:t>
            </a:r>
            <a:endParaRPr lang="ar-SA" sz="48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361815" y="3856068"/>
            <a:ext cx="4201791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4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Any question?</a:t>
            </a:r>
            <a:endParaRPr lang="ar-SA" sz="54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026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8532440" y="6021288"/>
            <a:ext cx="470000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400" dirty="0" smtClean="0"/>
              <a:t>1</a:t>
            </a:r>
            <a:endParaRPr lang="ar-SA" sz="4400" dirty="0"/>
          </a:p>
        </p:txBody>
      </p:sp>
      <p:sp>
        <p:nvSpPr>
          <p:cNvPr id="61" name="مربع نص 60"/>
          <p:cNvSpPr txBox="1"/>
          <p:nvPr/>
        </p:nvSpPr>
        <p:spPr>
          <a:xfrm>
            <a:off x="395536" y="404664"/>
            <a:ext cx="235032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CONTENT</a:t>
            </a:r>
            <a:endParaRPr lang="ar-SA" sz="4000" dirty="0">
              <a:solidFill>
                <a:schemeClr val="accent4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2" name="مربع نص 61"/>
          <p:cNvSpPr txBox="1"/>
          <p:nvPr/>
        </p:nvSpPr>
        <p:spPr>
          <a:xfrm>
            <a:off x="-76253" y="1405874"/>
            <a:ext cx="2937022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Introduction.</a:t>
            </a:r>
            <a:endParaRPr lang="ar-SA" sz="4000" dirty="0">
              <a:solidFill>
                <a:schemeClr val="accent4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3" name="مربع نص 62"/>
          <p:cNvSpPr txBox="1"/>
          <p:nvPr/>
        </p:nvSpPr>
        <p:spPr>
          <a:xfrm>
            <a:off x="-76253" y="2104953"/>
            <a:ext cx="277431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Definitions.</a:t>
            </a:r>
            <a:endParaRPr lang="ar-SA" sz="4000" dirty="0">
              <a:solidFill>
                <a:schemeClr val="accent4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4" name="مربع نص 63"/>
          <p:cNvSpPr txBox="1"/>
          <p:nvPr/>
        </p:nvSpPr>
        <p:spPr>
          <a:xfrm>
            <a:off x="1" y="2814554"/>
            <a:ext cx="222648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Benefits.</a:t>
            </a:r>
            <a:endParaRPr lang="ar-SA" sz="4000" dirty="0">
              <a:solidFill>
                <a:schemeClr val="accent4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5" name="مربع نص 64"/>
          <p:cNvSpPr txBox="1"/>
          <p:nvPr/>
        </p:nvSpPr>
        <p:spPr>
          <a:xfrm>
            <a:off x="-88963" y="3556847"/>
            <a:ext cx="4179350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Self awareness test.</a:t>
            </a:r>
            <a:endParaRPr lang="ar-SA" sz="4000" dirty="0">
              <a:solidFill>
                <a:schemeClr val="accent4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6" name="مربع نص 65"/>
          <p:cNvSpPr txBox="1"/>
          <p:nvPr/>
        </p:nvSpPr>
        <p:spPr>
          <a:xfrm>
            <a:off x="-43718" y="4234050"/>
            <a:ext cx="2654894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Conclusion.</a:t>
            </a:r>
            <a:endParaRPr lang="ar-SA" sz="4000" dirty="0">
              <a:solidFill>
                <a:schemeClr val="accent4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7" name="مربع نص 66"/>
          <p:cNvSpPr txBox="1"/>
          <p:nvPr/>
        </p:nvSpPr>
        <p:spPr>
          <a:xfrm>
            <a:off x="-54117" y="4907238"/>
            <a:ext cx="2319866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Refrances.</a:t>
            </a:r>
            <a:endParaRPr lang="ar-SA" sz="4000" dirty="0">
              <a:solidFill>
                <a:schemeClr val="accent4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9211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396" y="-42729"/>
            <a:ext cx="4501393" cy="6900729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179512" y="260648"/>
            <a:ext cx="3090911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400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Introduction</a:t>
            </a:r>
            <a:endParaRPr lang="ar-SA" sz="4400" dirty="0">
              <a:solidFill>
                <a:srgbClr val="7030A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-30240" y="1300009"/>
            <a:ext cx="4607352" cy="563231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Self awareness is the</a:t>
            </a:r>
          </a:p>
          <a:p>
            <a:pPr algn="l"/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ability to focus on </a:t>
            </a:r>
          </a:p>
          <a:p>
            <a:pPr algn="l"/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yourself and how</a:t>
            </a:r>
          </a:p>
          <a:p>
            <a:pPr algn="l"/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your actions or </a:t>
            </a:r>
          </a:p>
          <a:p>
            <a:pPr algn="l"/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thoughts do not </a:t>
            </a:r>
          </a:p>
          <a:p>
            <a:pPr algn="l"/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conform to internal </a:t>
            </a:r>
          </a:p>
          <a:p>
            <a:pPr algn="l"/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Standards</a:t>
            </a:r>
          </a:p>
          <a:p>
            <a:pPr algn="l"/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(Duval and weklund,</a:t>
            </a:r>
          </a:p>
          <a:p>
            <a:pPr algn="l"/>
            <a:r>
              <a:rPr lang="ar-SA" sz="4000" dirty="0" smtClean="0">
                <a:solidFill>
                  <a:schemeClr val="accent4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.</a:t>
            </a:r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1986)</a:t>
            </a:r>
            <a:endParaRPr lang="ar-SA" sz="4000" dirty="0">
              <a:solidFill>
                <a:schemeClr val="accent4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مربع نص 9"/>
              <p:cNvSpPr txBox="1"/>
              <p:nvPr/>
            </p:nvSpPr>
            <p:spPr>
              <a:xfrm>
                <a:off x="8260441" y="6027003"/>
                <a:ext cx="899592" cy="83099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ar-SA" sz="4800" dirty="0"/>
              </a:p>
            </p:txBody>
          </p:sp>
        </mc:Choice>
        <mc:Fallback xmlns="">
          <p:sp>
            <p:nvSpPr>
              <p:cNvPr id="10" name="مربع نص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0441" y="6027003"/>
                <a:ext cx="899592" cy="83099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071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12" y="1124744"/>
            <a:ext cx="8032888" cy="5328592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65152" y="188640"/>
            <a:ext cx="7761292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DEFINE SELF AWARENESS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:</a:t>
            </a:r>
            <a:endParaRPr lang="ar-SA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32678" y="1556792"/>
            <a:ext cx="7943072" cy="255454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</a:rPr>
              <a:t>It is the way we think or feel and </a:t>
            </a:r>
          </a:p>
          <a:p>
            <a:pPr algn="l"/>
            <a:r>
              <a:rPr lang="en-US" sz="4000" dirty="0">
                <a:solidFill>
                  <a:schemeClr val="bg1">
                    <a:lumMod val="95000"/>
                  </a:schemeClr>
                </a:solidFill>
              </a:rPr>
              <a:t>understand</a:t>
            </a: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4000" dirty="0">
                <a:solidFill>
                  <a:schemeClr val="bg1">
                    <a:lumMod val="95000"/>
                  </a:schemeClr>
                </a:solidFill>
              </a:rPr>
              <a:t>our own feelings and our</a:t>
            </a:r>
          </a:p>
          <a:p>
            <a:pPr algn="l"/>
            <a:r>
              <a:rPr lang="en-US" sz="4000" dirty="0">
                <a:solidFill>
                  <a:schemeClr val="bg1">
                    <a:lumMod val="95000"/>
                  </a:schemeClr>
                </a:solidFill>
              </a:rPr>
              <a:t>diverse </a:t>
            </a: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</a:rPr>
              <a:t>blends.</a:t>
            </a:r>
            <a:endParaRPr lang="ar-SA" sz="4000" dirty="0">
              <a:solidFill>
                <a:schemeClr val="bg1">
                  <a:lumMod val="95000"/>
                </a:schemeClr>
              </a:solidFill>
            </a:endParaRPr>
          </a:p>
          <a:p>
            <a:pPr algn="l"/>
            <a:endParaRPr lang="en-US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8464890" y="5866298"/>
            <a:ext cx="611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dirty="0">
                <a:solidFill>
                  <a:prstClr val="black"/>
                </a:solidFill>
              </a:rPr>
              <a:t>3</a:t>
            </a:r>
            <a:endParaRPr lang="ar-SA" sz="6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21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691" y="-34280"/>
            <a:ext cx="4897317" cy="3132077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-4631" y="226635"/>
            <a:ext cx="3866764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chemeClr val="tx2"/>
                </a:solidFill>
                <a:latin typeface="Andalus" pitchFamily="18" charset="-78"/>
                <a:cs typeface="Andalus" pitchFamily="18" charset="-78"/>
              </a:rPr>
              <a:t>1-improve mood.</a:t>
            </a:r>
            <a:endParaRPr lang="ar-SA" sz="4000" dirty="0">
              <a:solidFill>
                <a:schemeClr val="tx2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-830" y="934521"/>
            <a:ext cx="3695242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2-reduces stress.</a:t>
            </a:r>
            <a:endParaRPr lang="ar-SA" sz="4000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71304" y="1680485"/>
            <a:ext cx="3550973" cy="132343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3-increases </a:t>
            </a:r>
          </a:p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self_confidence.</a:t>
            </a:r>
            <a:endParaRPr lang="ar-SA" sz="4000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-51332" y="3342040"/>
            <a:ext cx="6558206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4-building better relationship.</a:t>
            </a:r>
            <a:endParaRPr lang="ar-SA" sz="4000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-68590" y="3998752"/>
            <a:ext cx="7861446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5-it helps us become better decision </a:t>
            </a:r>
          </a:p>
        </p:txBody>
      </p:sp>
      <p:sp>
        <p:nvSpPr>
          <p:cNvPr id="11" name="مستطيل 10"/>
          <p:cNvSpPr/>
          <p:nvPr/>
        </p:nvSpPr>
        <p:spPr>
          <a:xfrm>
            <a:off x="7524328" y="3388206"/>
            <a:ext cx="181338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sz="4000" dirty="0">
              <a:solidFill>
                <a:srgbClr val="1F497D">
                  <a:lumMod val="75000"/>
                </a:srgbClr>
              </a:solidFill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sz="4000" dirty="0" smtClean="0">
                <a:solidFill>
                  <a:srgbClr val="1F497D">
                    <a:lumMod val="75000"/>
                  </a:srgbClr>
                </a:solidFill>
                <a:latin typeface="Andalus" pitchFamily="18" charset="-78"/>
                <a:cs typeface="Andalus" pitchFamily="18" charset="-78"/>
              </a:rPr>
              <a:t>makers</a:t>
            </a:r>
            <a:r>
              <a:rPr lang="en-US" sz="4000" dirty="0">
                <a:solidFill>
                  <a:srgbClr val="1F497D">
                    <a:lumMod val="75000"/>
                  </a:srgbClr>
                </a:solidFill>
                <a:latin typeface="Andalus" pitchFamily="18" charset="-78"/>
                <a:cs typeface="Andalus" pitchFamily="18" charset="-78"/>
              </a:rPr>
              <a:t>.</a:t>
            </a:r>
            <a:endParaRPr lang="ar-SA" sz="4000" dirty="0">
              <a:solidFill>
                <a:srgbClr val="1F497D">
                  <a:lumMod val="75000"/>
                </a:srgb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11111" y="4771213"/>
            <a:ext cx="9066906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6-enhance effective communication skills.</a:t>
            </a:r>
            <a:endParaRPr lang="ar-SA" sz="4000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8503821" y="5842337"/>
            <a:ext cx="574196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6000" dirty="0" smtClean="0"/>
              <a:t>4</a:t>
            </a:r>
            <a:endParaRPr lang="ar-SA" sz="6000" dirty="0"/>
          </a:p>
        </p:txBody>
      </p:sp>
    </p:spTree>
    <p:extLst>
      <p:ext uri="{BB962C8B-B14F-4D97-AF65-F5344CB8AC3E}">
        <p14:creationId xmlns:p14="http://schemas.microsoft.com/office/powerpoint/2010/main" val="341638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0" y="548679"/>
            <a:ext cx="6173485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6000" dirty="0" smtClean="0">
                <a:solidFill>
                  <a:schemeClr val="accent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Self awareness test:</a:t>
            </a:r>
            <a:endParaRPr lang="ar-SA" sz="6000" dirty="0">
              <a:solidFill>
                <a:schemeClr val="accent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-88696" y="2204864"/>
            <a:ext cx="10277319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There is a test to measure the degree of</a:t>
            </a:r>
          </a:p>
          <a:p>
            <a:pPr algn="l" rtl="0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your awareness, and this test consists of 12</a:t>
            </a:r>
          </a:p>
          <a:p>
            <a:pPr algn="l" rtl="0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questions.This test shows you the areas</a:t>
            </a:r>
          </a:p>
          <a:p>
            <a:pPr algn="l" rtl="0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that  you must work on developing. </a:t>
            </a:r>
          </a:p>
          <a:p>
            <a:pPr algn="l" rtl="0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This test was explained by (Mike bundrant).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4000" dirty="0" smtClean="0"/>
              <a:t>  </a:t>
            </a:r>
            <a:endParaRPr lang="ar-SA" sz="4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8244408" y="5842337"/>
            <a:ext cx="79022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/>
              <a:t>5</a:t>
            </a:r>
            <a:endParaRPr lang="ar-SA" sz="6000" dirty="0"/>
          </a:p>
        </p:txBody>
      </p:sp>
    </p:spTree>
    <p:extLst>
      <p:ext uri="{BB962C8B-B14F-4D97-AF65-F5344CB8AC3E}">
        <p14:creationId xmlns:p14="http://schemas.microsoft.com/office/powerpoint/2010/main" val="19243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217" y="1268759"/>
            <a:ext cx="4211960" cy="3573016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-47646" y="120700"/>
            <a:ext cx="6949338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How to become more aware of yourself?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-122745" y="1268759"/>
            <a:ext cx="592502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1-pay attention to what annoys you in others.</a:t>
            </a:r>
            <a:endParaRPr lang="ar-SA" sz="2400" dirty="0">
              <a:solidFill>
                <a:schemeClr val="accent1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-47646" y="1845910"/>
            <a:ext cx="492314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2-Read high_quality fictionat stories. </a:t>
            </a:r>
            <a:endParaRPr lang="ar-SA" sz="2400" dirty="0">
              <a:solidFill>
                <a:schemeClr val="accent1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-12138" y="2387160"/>
            <a:ext cx="326403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3-Take some small trips.</a:t>
            </a:r>
            <a:endParaRPr lang="ar-SA" sz="2400" dirty="0">
              <a:solidFill>
                <a:schemeClr val="accent1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-12138" y="2860530"/>
            <a:ext cx="250902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4-Gain anew skill.</a:t>
            </a:r>
            <a:endParaRPr lang="ar-SA" sz="2400" dirty="0">
              <a:solidFill>
                <a:schemeClr val="accent1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25918" y="3328873"/>
            <a:ext cx="5153975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5-Take time to clarify your own values </a:t>
            </a:r>
          </a:p>
          <a:p>
            <a:pPr algn="l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and goals. </a:t>
            </a:r>
            <a:endParaRPr lang="ar-SA" sz="2400" dirty="0">
              <a:solidFill>
                <a:schemeClr val="accent1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8460432" y="5801488"/>
            <a:ext cx="574196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6000" dirty="0" smtClean="0"/>
              <a:t>6</a:t>
            </a:r>
            <a:endParaRPr lang="ar-SA" sz="6000" dirty="0"/>
          </a:p>
        </p:txBody>
      </p:sp>
    </p:spTree>
    <p:extLst>
      <p:ext uri="{BB962C8B-B14F-4D97-AF65-F5344CB8AC3E}">
        <p14:creationId xmlns:p14="http://schemas.microsoft.com/office/powerpoint/2010/main" val="145241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-468560" y="465272"/>
            <a:ext cx="439248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>
                <a:latin typeface="Andalus" pitchFamily="18" charset="-78"/>
                <a:cs typeface="Andalus" pitchFamily="18" charset="-78"/>
              </a:rPr>
              <a:t>Conclusion:</a:t>
            </a:r>
            <a:endParaRPr lang="ar-SA" sz="6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2879" y="2060848"/>
            <a:ext cx="8875764" cy="31700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4000" dirty="0" smtClean="0"/>
              <a:t>Self_awareness is not just a philosophical </a:t>
            </a:r>
          </a:p>
          <a:p>
            <a:pPr algn="l"/>
            <a:r>
              <a:rPr lang="en-US" sz="4000" dirty="0" smtClean="0"/>
              <a:t>matter.it is apersonal</a:t>
            </a:r>
          </a:p>
          <a:p>
            <a:pPr algn="l"/>
            <a:r>
              <a:rPr lang="en-US" sz="4000" dirty="0" smtClean="0"/>
              <a:t>needs all the time.As you become</a:t>
            </a:r>
          </a:p>
          <a:p>
            <a:pPr algn="l"/>
            <a:r>
              <a:rPr lang="en-US" sz="4000" dirty="0" smtClean="0"/>
              <a:t> more self aware,you will be able to</a:t>
            </a:r>
          </a:p>
          <a:p>
            <a:pPr algn="l"/>
            <a:r>
              <a:rPr lang="en-US" sz="4000" dirty="0" smtClean="0"/>
              <a:t> understand the world around you.</a:t>
            </a:r>
            <a:endParaRPr lang="ar-SA" sz="4000" dirty="0"/>
          </a:p>
        </p:txBody>
      </p:sp>
      <p:sp>
        <p:nvSpPr>
          <p:cNvPr id="5" name="مستطيل 4"/>
          <p:cNvSpPr/>
          <p:nvPr/>
        </p:nvSpPr>
        <p:spPr>
          <a:xfrm>
            <a:off x="4499992" y="2725057"/>
            <a:ext cx="3528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dirty="0">
                <a:solidFill>
                  <a:prstClr val="black"/>
                </a:solidFill>
              </a:rPr>
              <a:t>skill that 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6407696" y="2740257"/>
            <a:ext cx="2736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dirty="0">
                <a:solidFill>
                  <a:prstClr val="black"/>
                </a:solidFill>
              </a:rPr>
              <a:t>everyone</a:t>
            </a: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8314447" y="5822865"/>
            <a:ext cx="574196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6000" dirty="0" smtClean="0"/>
              <a:t>7</a:t>
            </a:r>
            <a:endParaRPr lang="ar-SA" sz="6000" dirty="0"/>
          </a:p>
        </p:txBody>
      </p:sp>
    </p:spTree>
    <p:extLst>
      <p:ext uri="{BB962C8B-B14F-4D97-AF65-F5344CB8AC3E}">
        <p14:creationId xmlns:p14="http://schemas.microsoft.com/office/powerpoint/2010/main" val="14089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95536" y="404664"/>
            <a:ext cx="2351156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Refrence:</a:t>
            </a:r>
            <a:endParaRPr lang="ar-SA" sz="4400" dirty="0">
              <a:solidFill>
                <a:schemeClr val="accent4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8484056" y="5750004"/>
            <a:ext cx="614271" cy="110799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6600" dirty="0" smtClean="0"/>
              <a:t>8</a:t>
            </a:r>
            <a:endParaRPr lang="ar-SA" sz="66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0" y="1592954"/>
            <a:ext cx="9420349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dirty="0" smtClean="0"/>
              <a:t>Live </a:t>
            </a:r>
            <a:r>
              <a:rPr lang="en-US" sz="3200" dirty="0"/>
              <a:t>brighter. (2020, March 25</a:t>
            </a:r>
            <a:r>
              <a:rPr lang="en-US" sz="3200" dirty="0" smtClean="0"/>
              <a:t>). Verywells </a:t>
            </a:r>
            <a:r>
              <a:rPr lang="en-US" sz="3200" dirty="0"/>
              <a:t>Mind</a:t>
            </a:r>
            <a:r>
              <a:rPr lang="en-US" sz="3200" dirty="0" smtClean="0"/>
              <a:t>.</a:t>
            </a:r>
          </a:p>
          <a:p>
            <a:endParaRPr lang="en-US" sz="3200" dirty="0" smtClean="0"/>
          </a:p>
          <a:p>
            <a:pPr algn="l"/>
            <a:r>
              <a:rPr lang="en-US" sz="3200" dirty="0" smtClean="0"/>
              <a:t> </a:t>
            </a:r>
            <a:r>
              <a:rPr lang="en-US" sz="3200" dirty="0"/>
              <a:t>https://www.verywellmind.com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0" y="3356992"/>
            <a:ext cx="8484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endParaRPr lang="ar-SA" sz="3200" dirty="0"/>
          </a:p>
        </p:txBody>
      </p:sp>
      <p:sp>
        <p:nvSpPr>
          <p:cNvPr id="2" name="مستطيل 1"/>
          <p:cNvSpPr/>
          <p:nvPr/>
        </p:nvSpPr>
        <p:spPr>
          <a:xfrm>
            <a:off x="30479" y="4180344"/>
            <a:ext cx="90678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3200" dirty="0">
                <a:solidFill>
                  <a:prstClr val="black"/>
                </a:solidFill>
              </a:rPr>
              <a:t>BetterUp: The People Experience Platform. (n .d )</a:t>
            </a:r>
          </a:p>
          <a:p>
            <a:pPr lvl="0" algn="l"/>
            <a:r>
              <a:rPr lang="en-US" sz="3200" dirty="0">
                <a:solidFill>
                  <a:prstClr val="black"/>
                </a:solidFill>
              </a:rPr>
              <a:t>https://t.co/AMF9nqu5a0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8905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1628</TotalTime>
  <Words>278</Words>
  <Application>Microsoft Office PowerPoint</Application>
  <PresentationFormat>On-screen Show (4:3)</PresentationFormat>
  <Paragraphs>72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Andalus</vt:lpstr>
      <vt:lpstr>Arial</vt:lpstr>
      <vt:lpstr>Arial Black</vt:lpstr>
      <vt:lpstr>Calibri</vt:lpstr>
      <vt:lpstr>Cambria Math</vt:lpstr>
      <vt:lpstr>Times New Roman</vt:lpstr>
      <vt:lpstr>نسق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</dc:creator>
  <cp:lastModifiedBy>Maher Fattouh</cp:lastModifiedBy>
  <cp:revision>45</cp:revision>
  <dcterms:created xsi:type="dcterms:W3CDTF">2022-11-07T18:23:30Z</dcterms:created>
  <dcterms:modified xsi:type="dcterms:W3CDTF">2023-08-05T09:38:16Z</dcterms:modified>
</cp:coreProperties>
</file>