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B1D303-63A3-41E0-B432-A934BF0EE2B8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D03118-3218-43A6-BDC4-C8B98215571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721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3283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338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2185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1536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7266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9375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73171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8508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6639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1777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394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525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49364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4249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2066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24196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571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17797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74105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27365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12697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6337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6091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65817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14454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64410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11237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08065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64611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86314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52306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20763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3398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4291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97948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00268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98004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06982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8207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985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7572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016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8753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3118-3218-43A6-BDC4-C8B982155717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364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Chronic hepatitis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zawi</a:t>
            </a:r>
            <a:endParaRPr lang="en-US" dirty="0" smtClean="0"/>
          </a:p>
          <a:p>
            <a:r>
              <a:rPr lang="en-US" dirty="0" smtClean="0"/>
              <a:t>BMC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1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HBV infection</a:t>
            </a:r>
            <a:endParaRPr lang="ar-SA" dirty="0"/>
          </a:p>
        </p:txBody>
      </p:sp>
      <p:pic>
        <p:nvPicPr>
          <p:cNvPr id="1026" name="Picture 2" descr="C:\Users\Majed\Desktop\chronic-hepatitis-1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1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820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1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4582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1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21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2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2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Majed\Desktop\chronic-hepatitis-2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058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3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and definition.</a:t>
            </a:r>
          </a:p>
          <a:p>
            <a:r>
              <a:rPr lang="en-US" dirty="0" smtClean="0"/>
              <a:t>Classification.</a:t>
            </a:r>
          </a:p>
          <a:p>
            <a:r>
              <a:rPr lang="en-US" dirty="0" smtClean="0"/>
              <a:t>Causes.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3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3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8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3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"/>
            <a:ext cx="82295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3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0771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ajed\Desktop\chronic-hepatitis-3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Majed\Desktop\chronic-hepatitis-3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820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Majed\Desktop\chronic-hepatitis-3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Majed\Desktop\chronic-hepatitis-4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058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 descr="C:\Users\Majed\Desktop\chronic-hepatitis-41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600" cy="586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Majed\Desktop\chronic-hepatitis-4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1" y="1600200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Chronic hepatitis:</a:t>
            </a:r>
          </a:p>
          <a:p>
            <a:r>
              <a:rPr lang="en-US" dirty="0" smtClean="0"/>
              <a:t>It is </a:t>
            </a:r>
            <a:r>
              <a:rPr lang="en-US" dirty="0" err="1" smtClean="0"/>
              <a:t>aseries</a:t>
            </a:r>
            <a:r>
              <a:rPr lang="en-US" dirty="0" smtClean="0"/>
              <a:t> of liver disorders of varying causes and severity in which hepatic inflammation and necrosis continue for at least 6 months.</a:t>
            </a:r>
          </a:p>
          <a:p>
            <a:r>
              <a:rPr lang="en-US" dirty="0" smtClean="0"/>
              <a:t>Milder forms are non progressive or only slowly progressive, while more severe forms may be associated with scarring and architectural reorganization ,which ,when advanced lead ultimately to cirrhosis.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Majed\Desktop\chronic-hepatitis-43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 descr="C:\Users\Majed\Desktop\chronic-hepatitis-4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81534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5362" name="Picture 2" descr="C:\Users\Majed\Desktop\chronic-hepatitis-4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C:\Users\Majed\Desktop\chronic-hepatitis-4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057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7410" name="Picture 2" descr="C:\Users\Majed\Desktop\chronic-hepatitis-4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058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8434" name="Picture 2" descr="C:\Users\Majed\Desktop\chronic-hepatitis-4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1534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C:\Users\Majed\Desktop\chronic-hepatitis-50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229599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C:\Users\Majed\Desktop\chronic-hepatitis-51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8153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1506" name="Picture 2" descr="C:\Users\Majed\Desktop\chronic-hepatitis-52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2295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2530" name="Picture 2" descr="C:\Users\Majed\Desktop\chronic-hepatitis-54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8381999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Majed\Desktop\chronic-hepatitis-4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3554" name="Picture 2" descr="C:\Users\Majed\Desktop\chronic-hepatitis-5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8229600" cy="574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4578" name="Picture 2" descr="C:\Users\Majed\Desktop\chronic-hepatitis-55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8229600" cy="5668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5602" name="Picture 2" descr="C:\Users\Majed\Desktop\chronic-hepatitis-56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5344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patients with chronic hepatitis are asymptomatic or have only mild nonspecific symptoms.</a:t>
            </a:r>
          </a:p>
          <a:p>
            <a:r>
              <a:rPr lang="en-US" dirty="0" smtClean="0"/>
              <a:t>Early detection of disease by </a:t>
            </a:r>
            <a:r>
              <a:rPr lang="en-US" dirty="0" err="1" smtClean="0"/>
              <a:t>determinning</a:t>
            </a:r>
            <a:r>
              <a:rPr lang="en-US" dirty="0" smtClean="0"/>
              <a:t> risk factors and manage them prevent further progression to fibrosis.</a:t>
            </a:r>
          </a:p>
          <a:p>
            <a:r>
              <a:rPr lang="en-US" dirty="0" smtClean="0"/>
              <a:t>A critical step in guiding the evaluation is determining the overall pattern of the abnormal LFTs and radiological findings.</a:t>
            </a:r>
            <a:endParaRPr lang="ar-S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Thank you</a:t>
            </a:r>
            <a:endParaRPr lang="ar-SA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Majed\Desktop\chronic-hepatitis-5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ajed\Desktop\chronic-hepatitis-6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ajed\Desktop\chronic-hepatitis-7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 descr="C:\Users\Majed\Desktop\chronic-hepatitis-8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7840" y="0"/>
            <a:ext cx="75861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chronic-hepatitis-9-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177</Words>
  <Application>Microsoft Office PowerPoint</Application>
  <PresentationFormat>On-screen Show (4:3)</PresentationFormat>
  <Paragraphs>61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Times New Roman</vt:lpstr>
      <vt:lpstr>Office Theme</vt:lpstr>
      <vt:lpstr>Chronic hepatitis</vt:lpstr>
      <vt:lpstr>contents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HBV infection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59</cp:revision>
  <dcterms:created xsi:type="dcterms:W3CDTF">2006-08-16T00:00:00Z</dcterms:created>
  <dcterms:modified xsi:type="dcterms:W3CDTF">2020-06-20T07:54:12Z</dcterms:modified>
</cp:coreProperties>
</file>