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3" r:id="rId1"/>
  </p:sldMasterIdLst>
  <p:notesMasterIdLst>
    <p:notesMasterId r:id="rId15"/>
  </p:notesMasterIdLst>
  <p:handoutMasterIdLst>
    <p:handoutMasterId r:id="rId16"/>
  </p:handoutMasterIdLst>
  <p:sldIdLst>
    <p:sldId id="256" r:id="rId2"/>
    <p:sldId id="265" r:id="rId3"/>
    <p:sldId id="272" r:id="rId4"/>
    <p:sldId id="273" r:id="rId5"/>
    <p:sldId id="258" r:id="rId6"/>
    <p:sldId id="259" r:id="rId7"/>
    <p:sldId id="260" r:id="rId8"/>
    <p:sldId id="261" r:id="rId9"/>
    <p:sldId id="271" r:id="rId10"/>
    <p:sldId id="275" r:id="rId11"/>
    <p:sldId id="270"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E99F8C-B3A4-934A-B88E-D3CD7693592A}" v="489" dt="2021-10-24T18:38:28.9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64"/>
    <p:restoredTop sz="94694"/>
  </p:normalViewPr>
  <p:slideViewPr>
    <p:cSldViewPr snapToGrid="0" snapToObjects="1">
      <p:cViewPr varScale="1">
        <p:scale>
          <a:sx n="76" d="100"/>
          <a:sy n="76" d="100"/>
        </p:scale>
        <p:origin x="80"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07D156-8928-4BC9-90D1-915A3834D5AB}"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2037EF7B-7778-4106-923D-AC80935647B6}">
      <dgm:prSet custT="1"/>
      <dgm:spPr/>
      <dgm:t>
        <a:bodyPr/>
        <a:lstStyle/>
        <a:p>
          <a:pPr algn="just"/>
          <a:r>
            <a:rPr lang="en-US" sz="3200" b="1" dirty="0" smtClean="0">
              <a:solidFill>
                <a:schemeClr val="tx1"/>
              </a:solidFill>
              <a:latin typeface="Andalus" pitchFamily="18" charset="-78"/>
              <a:cs typeface="Andalus" pitchFamily="18" charset="-78"/>
            </a:rPr>
            <a:t>Definition.</a:t>
          </a:r>
          <a:endParaRPr lang="en-US" sz="3200" b="1" dirty="0">
            <a:solidFill>
              <a:schemeClr val="tx1"/>
            </a:solidFill>
            <a:latin typeface="Andalus" pitchFamily="18" charset="-78"/>
            <a:cs typeface="Andalus" pitchFamily="18" charset="-78"/>
          </a:endParaRPr>
        </a:p>
      </dgm:t>
    </dgm:pt>
    <dgm:pt modelId="{D3CDB700-1C1D-43E5-8030-1F14A473F968}" type="parTrans" cxnId="{DFBAFC29-5FAA-44C8-8E76-62C5CB76579E}">
      <dgm:prSet/>
      <dgm:spPr/>
      <dgm:t>
        <a:bodyPr/>
        <a:lstStyle/>
        <a:p>
          <a:endParaRPr lang="en-US"/>
        </a:p>
      </dgm:t>
    </dgm:pt>
    <dgm:pt modelId="{5B5D1560-0128-43CC-B23D-BA7FCFCB2195}" type="sibTrans" cxnId="{DFBAFC29-5FAA-44C8-8E76-62C5CB76579E}">
      <dgm:prSet/>
      <dgm:spPr/>
      <dgm:t>
        <a:bodyPr/>
        <a:lstStyle/>
        <a:p>
          <a:endParaRPr lang="en-US"/>
        </a:p>
      </dgm:t>
    </dgm:pt>
    <dgm:pt modelId="{87E450C9-763A-4270-A613-4C9C02AF97F5}">
      <dgm:prSet custT="1"/>
      <dgm:spPr/>
      <dgm:t>
        <a:bodyPr/>
        <a:lstStyle/>
        <a:p>
          <a:r>
            <a:rPr lang="en-US" sz="3200" b="1" dirty="0" smtClean="0">
              <a:solidFill>
                <a:schemeClr val="tx1"/>
              </a:solidFill>
              <a:latin typeface="Andalus" pitchFamily="18" charset="-78"/>
              <a:cs typeface="Andalus" pitchFamily="18" charset="-78"/>
            </a:rPr>
            <a:t>Conclusion.</a:t>
          </a:r>
          <a:endParaRPr lang="en-US" sz="3200" dirty="0">
            <a:solidFill>
              <a:schemeClr val="tx1"/>
            </a:solidFill>
            <a:latin typeface="Andalus" pitchFamily="18" charset="-78"/>
            <a:cs typeface="Andalus" pitchFamily="18" charset="-78"/>
          </a:endParaRPr>
        </a:p>
      </dgm:t>
    </dgm:pt>
    <dgm:pt modelId="{4D96E764-61EF-40B0-BA1E-F149BB237EAB}" type="parTrans" cxnId="{B854FB22-FD1C-47FD-AACC-061975D8F2F7}">
      <dgm:prSet/>
      <dgm:spPr/>
      <dgm:t>
        <a:bodyPr/>
        <a:lstStyle/>
        <a:p>
          <a:endParaRPr lang="en-US"/>
        </a:p>
      </dgm:t>
    </dgm:pt>
    <dgm:pt modelId="{39636FAB-685F-4971-A808-8A214A683D86}" type="sibTrans" cxnId="{B854FB22-FD1C-47FD-AACC-061975D8F2F7}">
      <dgm:prSet/>
      <dgm:spPr/>
      <dgm:t>
        <a:bodyPr/>
        <a:lstStyle/>
        <a:p>
          <a:endParaRPr lang="en-US"/>
        </a:p>
      </dgm:t>
    </dgm:pt>
    <dgm:pt modelId="{A86DFE89-F0F5-479B-976D-8E038DAE280F}">
      <dgm:prSet custT="1"/>
      <dgm:spPr/>
      <dgm:t>
        <a:bodyPr/>
        <a:lstStyle/>
        <a:p>
          <a:r>
            <a:rPr lang="en-US" sz="3200" b="1" dirty="0" smtClean="0">
              <a:solidFill>
                <a:schemeClr val="tx1"/>
              </a:solidFill>
              <a:latin typeface="Andalus" pitchFamily="18" charset="-78"/>
              <a:cs typeface="Andalus" pitchFamily="18" charset="-78"/>
            </a:rPr>
            <a:t>Reference.</a:t>
          </a:r>
          <a:r>
            <a:rPr lang="en-US" sz="3200" b="1" dirty="0">
              <a:solidFill>
                <a:schemeClr val="tx1"/>
              </a:solidFill>
              <a:latin typeface="Andalus" pitchFamily="18" charset="-78"/>
              <a:cs typeface="Andalus" pitchFamily="18" charset="-78"/>
            </a:rPr>
            <a:t/>
          </a:r>
          <a:br>
            <a:rPr lang="en-US" sz="3200" b="1" dirty="0">
              <a:solidFill>
                <a:schemeClr val="tx1"/>
              </a:solidFill>
              <a:latin typeface="Andalus" pitchFamily="18" charset="-78"/>
              <a:cs typeface="Andalus" pitchFamily="18" charset="-78"/>
            </a:rPr>
          </a:br>
          <a:endParaRPr lang="en-US" sz="3200" dirty="0">
            <a:solidFill>
              <a:schemeClr val="tx1"/>
            </a:solidFill>
            <a:latin typeface="Andalus" pitchFamily="18" charset="-78"/>
            <a:cs typeface="Andalus" pitchFamily="18" charset="-78"/>
          </a:endParaRPr>
        </a:p>
      </dgm:t>
    </dgm:pt>
    <dgm:pt modelId="{231D6B70-C4AC-409F-B1B1-D1995E47223B}" type="parTrans" cxnId="{76330404-D1ED-4B93-B142-47945C027DBD}">
      <dgm:prSet/>
      <dgm:spPr/>
      <dgm:t>
        <a:bodyPr/>
        <a:lstStyle/>
        <a:p>
          <a:endParaRPr lang="en-US"/>
        </a:p>
      </dgm:t>
    </dgm:pt>
    <dgm:pt modelId="{1EE096F5-1F84-477E-8278-766088B7517D}" type="sibTrans" cxnId="{76330404-D1ED-4B93-B142-47945C027DBD}">
      <dgm:prSet/>
      <dgm:spPr/>
      <dgm:t>
        <a:bodyPr/>
        <a:lstStyle/>
        <a:p>
          <a:endParaRPr lang="en-US"/>
        </a:p>
      </dgm:t>
    </dgm:pt>
    <dgm:pt modelId="{80EC859B-4CE6-534F-8997-DD609CBA0B67}">
      <dgm:prSet custT="1"/>
      <dgm:spPr/>
      <dgm:t>
        <a:bodyPr/>
        <a:lstStyle/>
        <a:p>
          <a:r>
            <a:rPr lang="en-US" sz="2800" b="1" dirty="0" smtClean="0">
              <a:solidFill>
                <a:schemeClr val="tx1"/>
              </a:solidFill>
              <a:latin typeface="Times New Roman" panose="02020603050405020304" pitchFamily="18" charset="0"/>
              <a:cs typeface="Times New Roman" panose="02020603050405020304" pitchFamily="18" charset="0"/>
            </a:rPr>
            <a:t> </a:t>
          </a:r>
          <a:r>
            <a:rPr lang="en-US" sz="3200" b="1" dirty="0" smtClean="0">
              <a:solidFill>
                <a:schemeClr val="tx1"/>
              </a:solidFill>
              <a:latin typeface="Andalus" pitchFamily="18" charset="-78"/>
              <a:cs typeface="Andalus" pitchFamily="18" charset="-78"/>
            </a:rPr>
            <a:t>Introduction.</a:t>
          </a:r>
          <a:endParaRPr lang="ar-SA" sz="3200" b="1" dirty="0" smtClean="0">
            <a:solidFill>
              <a:schemeClr val="tx1"/>
            </a:solidFill>
            <a:latin typeface="Andalus" pitchFamily="18" charset="-78"/>
            <a:cs typeface="Andalus" pitchFamily="18" charset="-78"/>
          </a:endParaRPr>
        </a:p>
      </dgm:t>
    </dgm:pt>
    <dgm:pt modelId="{CA3260FA-DAA0-FD40-929C-53E9FF6FDF96}" type="parTrans" cxnId="{CB45635B-9308-8F40-9547-37E699EAF4E4}">
      <dgm:prSet/>
      <dgm:spPr/>
      <dgm:t>
        <a:bodyPr/>
        <a:lstStyle/>
        <a:p>
          <a:endParaRPr lang="en-GB"/>
        </a:p>
      </dgm:t>
    </dgm:pt>
    <dgm:pt modelId="{6E1771A1-8C02-6943-8974-5E8455DBFA6B}" type="sibTrans" cxnId="{CB45635B-9308-8F40-9547-37E699EAF4E4}">
      <dgm:prSet/>
      <dgm:spPr/>
      <dgm:t>
        <a:bodyPr/>
        <a:lstStyle/>
        <a:p>
          <a:endParaRPr lang="en-GB"/>
        </a:p>
      </dgm:t>
    </dgm:pt>
    <dgm:pt modelId="{E293A57F-4C4F-4718-9D06-6C87D88C977B}">
      <dgm:prSet custT="1"/>
      <dgm:spPr/>
      <dgm:t>
        <a:bodyPr/>
        <a:lstStyle/>
        <a:p>
          <a:pPr algn="l" rtl="1"/>
          <a:r>
            <a:rPr lang="en-US" sz="3200" b="1" dirty="0">
              <a:solidFill>
                <a:schemeClr val="tx1"/>
              </a:solidFill>
              <a:latin typeface="Andalus" pitchFamily="18" charset="-78"/>
              <a:cs typeface="Andalus" pitchFamily="18" charset="-78"/>
            </a:rPr>
            <a:t>Types of </a:t>
          </a:r>
          <a:r>
            <a:rPr lang="en-US" sz="3200" b="1" dirty="0" smtClean="0">
              <a:solidFill>
                <a:schemeClr val="tx1"/>
              </a:solidFill>
              <a:latin typeface="Andalus" pitchFamily="18" charset="-78"/>
              <a:cs typeface="Andalus" pitchFamily="18" charset="-78"/>
            </a:rPr>
            <a:t>Consumer Right</a:t>
          </a:r>
          <a:r>
            <a:rPr lang="en-US" sz="2800" b="1" dirty="0" smtClean="0">
              <a:solidFill>
                <a:schemeClr val="tx1"/>
              </a:solidFill>
              <a:latin typeface="Times New Roman" panose="02020603050405020304" pitchFamily="18" charset="0"/>
              <a:cs typeface="Times New Roman" panose="02020603050405020304" pitchFamily="18" charset="0"/>
            </a:rPr>
            <a:t>.</a:t>
          </a:r>
          <a:endParaRPr lang="ar-SA" sz="2800" b="1" dirty="0">
            <a:solidFill>
              <a:schemeClr val="tx1"/>
            </a:solidFill>
            <a:latin typeface="Times New Roman" panose="02020603050405020304" pitchFamily="18" charset="0"/>
            <a:cs typeface="Times New Roman" panose="02020603050405020304" pitchFamily="18" charset="0"/>
          </a:endParaRPr>
        </a:p>
      </dgm:t>
    </dgm:pt>
    <dgm:pt modelId="{F34744E5-ED30-42AD-BD30-A38574999EF1}" type="parTrans" cxnId="{FB867283-F6F1-47CA-A248-FEECACD53012}">
      <dgm:prSet/>
      <dgm:spPr/>
      <dgm:t>
        <a:bodyPr/>
        <a:lstStyle/>
        <a:p>
          <a:pPr rtl="1"/>
          <a:endParaRPr lang="ar-SA"/>
        </a:p>
      </dgm:t>
    </dgm:pt>
    <dgm:pt modelId="{91FFBEE4-CB23-4D99-9085-2F4280E6FFBB}" type="sibTrans" cxnId="{FB867283-F6F1-47CA-A248-FEECACD53012}">
      <dgm:prSet/>
      <dgm:spPr/>
      <dgm:t>
        <a:bodyPr/>
        <a:lstStyle/>
        <a:p>
          <a:pPr rtl="1"/>
          <a:endParaRPr lang="ar-SA"/>
        </a:p>
      </dgm:t>
    </dgm:pt>
    <dgm:pt modelId="{4EE5018A-5E0A-B343-BFE8-994DE523F1C7}" type="pres">
      <dgm:prSet presAssocID="{4407D156-8928-4BC9-90D1-915A3834D5AB}" presName="linear" presStyleCnt="0">
        <dgm:presLayoutVars>
          <dgm:animLvl val="lvl"/>
          <dgm:resizeHandles val="exact"/>
        </dgm:presLayoutVars>
      </dgm:prSet>
      <dgm:spPr/>
      <dgm:t>
        <a:bodyPr/>
        <a:lstStyle/>
        <a:p>
          <a:pPr rtl="1"/>
          <a:endParaRPr lang="ar-SA"/>
        </a:p>
      </dgm:t>
    </dgm:pt>
    <dgm:pt modelId="{7D6EE2A0-E078-6D41-9C1C-E94F432F7BFD}" type="pres">
      <dgm:prSet presAssocID="{80EC859B-4CE6-534F-8997-DD609CBA0B67}" presName="parentText" presStyleLbl="node1" presStyleIdx="0" presStyleCnt="5">
        <dgm:presLayoutVars>
          <dgm:chMax val="0"/>
          <dgm:bulletEnabled val="1"/>
        </dgm:presLayoutVars>
      </dgm:prSet>
      <dgm:spPr/>
      <dgm:t>
        <a:bodyPr/>
        <a:lstStyle/>
        <a:p>
          <a:pPr rtl="1"/>
          <a:endParaRPr lang="ar-SA"/>
        </a:p>
      </dgm:t>
    </dgm:pt>
    <dgm:pt modelId="{04B011F8-005F-BF4D-8647-AE9E5343658C}" type="pres">
      <dgm:prSet presAssocID="{6E1771A1-8C02-6943-8974-5E8455DBFA6B}" presName="spacer" presStyleCnt="0"/>
      <dgm:spPr/>
    </dgm:pt>
    <dgm:pt modelId="{EB8797D6-DC72-8F48-9EFE-148152E1AFE0}" type="pres">
      <dgm:prSet presAssocID="{2037EF7B-7778-4106-923D-AC80935647B6}" presName="parentText" presStyleLbl="node1" presStyleIdx="1" presStyleCnt="5">
        <dgm:presLayoutVars>
          <dgm:chMax val="0"/>
          <dgm:bulletEnabled val="1"/>
        </dgm:presLayoutVars>
      </dgm:prSet>
      <dgm:spPr/>
      <dgm:t>
        <a:bodyPr/>
        <a:lstStyle/>
        <a:p>
          <a:pPr rtl="1"/>
          <a:endParaRPr lang="ar-SA"/>
        </a:p>
      </dgm:t>
    </dgm:pt>
    <dgm:pt modelId="{BCB0839F-56F9-2C4E-9F99-99A0B423238A}" type="pres">
      <dgm:prSet presAssocID="{5B5D1560-0128-43CC-B23D-BA7FCFCB2195}" presName="spacer" presStyleCnt="0"/>
      <dgm:spPr/>
    </dgm:pt>
    <dgm:pt modelId="{7E13262E-E657-48AD-9262-D946B982A91A}" type="pres">
      <dgm:prSet presAssocID="{E293A57F-4C4F-4718-9D06-6C87D88C977B}" presName="parentText" presStyleLbl="node1" presStyleIdx="2" presStyleCnt="5">
        <dgm:presLayoutVars>
          <dgm:chMax val="0"/>
          <dgm:bulletEnabled val="1"/>
        </dgm:presLayoutVars>
      </dgm:prSet>
      <dgm:spPr/>
      <dgm:t>
        <a:bodyPr/>
        <a:lstStyle/>
        <a:p>
          <a:pPr rtl="1"/>
          <a:endParaRPr lang="ar-SA"/>
        </a:p>
      </dgm:t>
    </dgm:pt>
    <dgm:pt modelId="{8168F857-9E91-4D0B-B4DC-65C8B5E23CEA}" type="pres">
      <dgm:prSet presAssocID="{91FFBEE4-CB23-4D99-9085-2F4280E6FFBB}" presName="spacer" presStyleCnt="0"/>
      <dgm:spPr/>
    </dgm:pt>
    <dgm:pt modelId="{15FF2C1E-83A7-1F41-BA44-E2E7649DF7E9}" type="pres">
      <dgm:prSet presAssocID="{87E450C9-763A-4270-A613-4C9C02AF97F5}" presName="parentText" presStyleLbl="node1" presStyleIdx="3" presStyleCnt="5">
        <dgm:presLayoutVars>
          <dgm:chMax val="0"/>
          <dgm:bulletEnabled val="1"/>
        </dgm:presLayoutVars>
      </dgm:prSet>
      <dgm:spPr/>
      <dgm:t>
        <a:bodyPr/>
        <a:lstStyle/>
        <a:p>
          <a:pPr rtl="1"/>
          <a:endParaRPr lang="ar-SA"/>
        </a:p>
      </dgm:t>
    </dgm:pt>
    <dgm:pt modelId="{1BB0B4D1-C422-7A43-8D72-D7B3D9928B0C}" type="pres">
      <dgm:prSet presAssocID="{39636FAB-685F-4971-A808-8A214A683D86}" presName="spacer" presStyleCnt="0"/>
      <dgm:spPr/>
    </dgm:pt>
    <dgm:pt modelId="{5D3FCB61-3CDA-5548-AB08-6A16ADF7F019}" type="pres">
      <dgm:prSet presAssocID="{A86DFE89-F0F5-479B-976D-8E038DAE280F}" presName="parentText" presStyleLbl="node1" presStyleIdx="4" presStyleCnt="5">
        <dgm:presLayoutVars>
          <dgm:chMax val="0"/>
          <dgm:bulletEnabled val="1"/>
        </dgm:presLayoutVars>
      </dgm:prSet>
      <dgm:spPr/>
      <dgm:t>
        <a:bodyPr/>
        <a:lstStyle/>
        <a:p>
          <a:pPr rtl="1"/>
          <a:endParaRPr lang="ar-SA"/>
        </a:p>
      </dgm:t>
    </dgm:pt>
  </dgm:ptLst>
  <dgm:cxnLst>
    <dgm:cxn modelId="{29D71DBB-D497-7943-BDE0-FAE4985C1273}" type="presOf" srcId="{4407D156-8928-4BC9-90D1-915A3834D5AB}" destId="{4EE5018A-5E0A-B343-BFE8-994DE523F1C7}" srcOrd="0" destOrd="0" presId="urn:microsoft.com/office/officeart/2005/8/layout/vList2"/>
    <dgm:cxn modelId="{DFBAFC29-5FAA-44C8-8E76-62C5CB76579E}" srcId="{4407D156-8928-4BC9-90D1-915A3834D5AB}" destId="{2037EF7B-7778-4106-923D-AC80935647B6}" srcOrd="1" destOrd="0" parTransId="{D3CDB700-1C1D-43E5-8030-1F14A473F968}" sibTransId="{5B5D1560-0128-43CC-B23D-BA7FCFCB2195}"/>
    <dgm:cxn modelId="{B854FB22-FD1C-47FD-AACC-061975D8F2F7}" srcId="{4407D156-8928-4BC9-90D1-915A3834D5AB}" destId="{87E450C9-763A-4270-A613-4C9C02AF97F5}" srcOrd="3" destOrd="0" parTransId="{4D96E764-61EF-40B0-BA1E-F149BB237EAB}" sibTransId="{39636FAB-685F-4971-A808-8A214A683D86}"/>
    <dgm:cxn modelId="{D83CB076-FCDE-D648-965E-1FF39A08C31F}" type="presOf" srcId="{2037EF7B-7778-4106-923D-AC80935647B6}" destId="{EB8797D6-DC72-8F48-9EFE-148152E1AFE0}" srcOrd="0" destOrd="0" presId="urn:microsoft.com/office/officeart/2005/8/layout/vList2"/>
    <dgm:cxn modelId="{F9E51603-0979-6046-A472-F34717F58AA9}" type="presOf" srcId="{80EC859B-4CE6-534F-8997-DD609CBA0B67}" destId="{7D6EE2A0-E078-6D41-9C1C-E94F432F7BFD}" srcOrd="0" destOrd="0" presId="urn:microsoft.com/office/officeart/2005/8/layout/vList2"/>
    <dgm:cxn modelId="{2D79C698-014D-41F8-A758-03300F901440}" type="presOf" srcId="{E293A57F-4C4F-4718-9D06-6C87D88C977B}" destId="{7E13262E-E657-48AD-9262-D946B982A91A}" srcOrd="0" destOrd="0" presId="urn:microsoft.com/office/officeart/2005/8/layout/vList2"/>
    <dgm:cxn modelId="{FB867283-F6F1-47CA-A248-FEECACD53012}" srcId="{4407D156-8928-4BC9-90D1-915A3834D5AB}" destId="{E293A57F-4C4F-4718-9D06-6C87D88C977B}" srcOrd="2" destOrd="0" parTransId="{F34744E5-ED30-42AD-BD30-A38574999EF1}" sibTransId="{91FFBEE4-CB23-4D99-9085-2F4280E6FFBB}"/>
    <dgm:cxn modelId="{EB96BC10-5009-B648-9655-4DFD362CA8A0}" type="presOf" srcId="{87E450C9-763A-4270-A613-4C9C02AF97F5}" destId="{15FF2C1E-83A7-1F41-BA44-E2E7649DF7E9}" srcOrd="0" destOrd="0" presId="urn:microsoft.com/office/officeart/2005/8/layout/vList2"/>
    <dgm:cxn modelId="{CB45635B-9308-8F40-9547-37E699EAF4E4}" srcId="{4407D156-8928-4BC9-90D1-915A3834D5AB}" destId="{80EC859B-4CE6-534F-8997-DD609CBA0B67}" srcOrd="0" destOrd="0" parTransId="{CA3260FA-DAA0-FD40-929C-53E9FF6FDF96}" sibTransId="{6E1771A1-8C02-6943-8974-5E8455DBFA6B}"/>
    <dgm:cxn modelId="{76330404-D1ED-4B93-B142-47945C027DBD}" srcId="{4407D156-8928-4BC9-90D1-915A3834D5AB}" destId="{A86DFE89-F0F5-479B-976D-8E038DAE280F}" srcOrd="4" destOrd="0" parTransId="{231D6B70-C4AC-409F-B1B1-D1995E47223B}" sibTransId="{1EE096F5-1F84-477E-8278-766088B7517D}"/>
    <dgm:cxn modelId="{2705E230-9864-434B-80A9-4038A5B317B7}" type="presOf" srcId="{A86DFE89-F0F5-479B-976D-8E038DAE280F}" destId="{5D3FCB61-3CDA-5548-AB08-6A16ADF7F019}" srcOrd="0" destOrd="0" presId="urn:microsoft.com/office/officeart/2005/8/layout/vList2"/>
    <dgm:cxn modelId="{6E1B3499-D468-6346-BD9A-EB10D624FF5F}" type="presParOf" srcId="{4EE5018A-5E0A-B343-BFE8-994DE523F1C7}" destId="{7D6EE2A0-E078-6D41-9C1C-E94F432F7BFD}" srcOrd="0" destOrd="0" presId="urn:microsoft.com/office/officeart/2005/8/layout/vList2"/>
    <dgm:cxn modelId="{633F2C6D-1F72-644E-86FB-B7F9F6BD968B}" type="presParOf" srcId="{4EE5018A-5E0A-B343-BFE8-994DE523F1C7}" destId="{04B011F8-005F-BF4D-8647-AE9E5343658C}" srcOrd="1" destOrd="0" presId="urn:microsoft.com/office/officeart/2005/8/layout/vList2"/>
    <dgm:cxn modelId="{EF29D82A-DA6A-4847-8C1A-754FB7CCA429}" type="presParOf" srcId="{4EE5018A-5E0A-B343-BFE8-994DE523F1C7}" destId="{EB8797D6-DC72-8F48-9EFE-148152E1AFE0}" srcOrd="2" destOrd="0" presId="urn:microsoft.com/office/officeart/2005/8/layout/vList2"/>
    <dgm:cxn modelId="{7B6C355E-F9EF-AF43-B71D-CFE1EC4758E4}" type="presParOf" srcId="{4EE5018A-5E0A-B343-BFE8-994DE523F1C7}" destId="{BCB0839F-56F9-2C4E-9F99-99A0B423238A}" srcOrd="3" destOrd="0" presId="urn:microsoft.com/office/officeart/2005/8/layout/vList2"/>
    <dgm:cxn modelId="{336CB185-CF90-43F5-815A-AA8366E9E9A8}" type="presParOf" srcId="{4EE5018A-5E0A-B343-BFE8-994DE523F1C7}" destId="{7E13262E-E657-48AD-9262-D946B982A91A}" srcOrd="4" destOrd="0" presId="urn:microsoft.com/office/officeart/2005/8/layout/vList2"/>
    <dgm:cxn modelId="{507CD48A-4A21-41B9-A7B1-936CE86B6965}" type="presParOf" srcId="{4EE5018A-5E0A-B343-BFE8-994DE523F1C7}" destId="{8168F857-9E91-4D0B-B4DC-65C8B5E23CEA}" srcOrd="5" destOrd="0" presId="urn:microsoft.com/office/officeart/2005/8/layout/vList2"/>
    <dgm:cxn modelId="{7CD283FE-A9CA-7D42-A90D-F1A98B4BED25}" type="presParOf" srcId="{4EE5018A-5E0A-B343-BFE8-994DE523F1C7}" destId="{15FF2C1E-83A7-1F41-BA44-E2E7649DF7E9}" srcOrd="6" destOrd="0" presId="urn:microsoft.com/office/officeart/2005/8/layout/vList2"/>
    <dgm:cxn modelId="{296D7F27-BB74-B842-A4DF-58DC863A2519}" type="presParOf" srcId="{4EE5018A-5E0A-B343-BFE8-994DE523F1C7}" destId="{1BB0B4D1-C422-7A43-8D72-D7B3D9928B0C}" srcOrd="7" destOrd="0" presId="urn:microsoft.com/office/officeart/2005/8/layout/vList2"/>
    <dgm:cxn modelId="{6B69E46D-A83B-C445-9960-022B6B3E1F8B}" type="presParOf" srcId="{4EE5018A-5E0A-B343-BFE8-994DE523F1C7}" destId="{5D3FCB61-3CDA-5548-AB08-6A16ADF7F01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6EE2A0-E078-6D41-9C1C-E94F432F7BFD}">
      <dsp:nvSpPr>
        <dsp:cNvPr id="0" name=""/>
        <dsp:cNvSpPr/>
      </dsp:nvSpPr>
      <dsp:spPr>
        <a:xfrm>
          <a:off x="0" y="669"/>
          <a:ext cx="6651253" cy="105953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b="1" kern="1200" dirty="0" smtClean="0">
              <a:solidFill>
                <a:schemeClr val="tx1"/>
              </a:solidFill>
              <a:latin typeface="Times New Roman" panose="02020603050405020304" pitchFamily="18" charset="0"/>
              <a:cs typeface="Times New Roman" panose="02020603050405020304" pitchFamily="18" charset="0"/>
            </a:rPr>
            <a:t> </a:t>
          </a:r>
          <a:r>
            <a:rPr lang="en-US" sz="3200" b="1" kern="1200" dirty="0" smtClean="0">
              <a:solidFill>
                <a:schemeClr val="tx1"/>
              </a:solidFill>
              <a:latin typeface="Andalus" pitchFamily="18" charset="-78"/>
              <a:cs typeface="Andalus" pitchFamily="18" charset="-78"/>
            </a:rPr>
            <a:t>Introduction.</a:t>
          </a:r>
          <a:endParaRPr lang="ar-SA" sz="3200" b="1" kern="1200" dirty="0" smtClean="0">
            <a:solidFill>
              <a:schemeClr val="tx1"/>
            </a:solidFill>
            <a:latin typeface="Andalus" pitchFamily="18" charset="-78"/>
            <a:cs typeface="Andalus" pitchFamily="18" charset="-78"/>
          </a:endParaRPr>
        </a:p>
      </dsp:txBody>
      <dsp:txXfrm>
        <a:off x="51722" y="52391"/>
        <a:ext cx="6547809" cy="956087"/>
      </dsp:txXfrm>
    </dsp:sp>
    <dsp:sp modelId="{EB8797D6-DC72-8F48-9EFE-148152E1AFE0}">
      <dsp:nvSpPr>
        <dsp:cNvPr id="0" name=""/>
        <dsp:cNvSpPr/>
      </dsp:nvSpPr>
      <dsp:spPr>
        <a:xfrm>
          <a:off x="0" y="1070143"/>
          <a:ext cx="6651253" cy="105953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a:lnSpc>
              <a:spcPct val="90000"/>
            </a:lnSpc>
            <a:spcBef>
              <a:spcPct val="0"/>
            </a:spcBef>
            <a:spcAft>
              <a:spcPct val="35000"/>
            </a:spcAft>
          </a:pPr>
          <a:r>
            <a:rPr lang="en-US" sz="3200" b="1" kern="1200" dirty="0" smtClean="0">
              <a:solidFill>
                <a:schemeClr val="tx1"/>
              </a:solidFill>
              <a:latin typeface="Andalus" pitchFamily="18" charset="-78"/>
              <a:cs typeface="Andalus" pitchFamily="18" charset="-78"/>
            </a:rPr>
            <a:t>Definition.</a:t>
          </a:r>
          <a:endParaRPr lang="en-US" sz="3200" b="1" kern="1200" dirty="0">
            <a:solidFill>
              <a:schemeClr val="tx1"/>
            </a:solidFill>
            <a:latin typeface="Andalus" pitchFamily="18" charset="-78"/>
            <a:cs typeface="Andalus" pitchFamily="18" charset="-78"/>
          </a:endParaRPr>
        </a:p>
      </dsp:txBody>
      <dsp:txXfrm>
        <a:off x="51722" y="1121865"/>
        <a:ext cx="6547809" cy="956087"/>
      </dsp:txXfrm>
    </dsp:sp>
    <dsp:sp modelId="{7E13262E-E657-48AD-9262-D946B982A91A}">
      <dsp:nvSpPr>
        <dsp:cNvPr id="0" name=""/>
        <dsp:cNvSpPr/>
      </dsp:nvSpPr>
      <dsp:spPr>
        <a:xfrm>
          <a:off x="0" y="2139616"/>
          <a:ext cx="6651253" cy="105953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1">
            <a:lnSpc>
              <a:spcPct val="90000"/>
            </a:lnSpc>
            <a:spcBef>
              <a:spcPct val="0"/>
            </a:spcBef>
            <a:spcAft>
              <a:spcPct val="35000"/>
            </a:spcAft>
          </a:pPr>
          <a:r>
            <a:rPr lang="en-US" sz="3200" b="1" kern="1200" dirty="0">
              <a:solidFill>
                <a:schemeClr val="tx1"/>
              </a:solidFill>
              <a:latin typeface="Andalus" pitchFamily="18" charset="-78"/>
              <a:cs typeface="Andalus" pitchFamily="18" charset="-78"/>
            </a:rPr>
            <a:t>Types of </a:t>
          </a:r>
          <a:r>
            <a:rPr lang="en-US" sz="3200" b="1" kern="1200" dirty="0" smtClean="0">
              <a:solidFill>
                <a:schemeClr val="tx1"/>
              </a:solidFill>
              <a:latin typeface="Andalus" pitchFamily="18" charset="-78"/>
              <a:cs typeface="Andalus" pitchFamily="18" charset="-78"/>
            </a:rPr>
            <a:t>Consumer Right</a:t>
          </a:r>
          <a:r>
            <a:rPr lang="en-US" sz="2800" b="1" kern="1200" dirty="0" smtClean="0">
              <a:solidFill>
                <a:schemeClr val="tx1"/>
              </a:solidFill>
              <a:latin typeface="Times New Roman" panose="02020603050405020304" pitchFamily="18" charset="0"/>
              <a:cs typeface="Times New Roman" panose="02020603050405020304" pitchFamily="18" charset="0"/>
            </a:rPr>
            <a:t>.</a:t>
          </a:r>
          <a:endParaRPr lang="ar-SA" sz="2800" b="1" kern="1200" dirty="0">
            <a:solidFill>
              <a:schemeClr val="tx1"/>
            </a:solidFill>
            <a:latin typeface="Times New Roman" panose="02020603050405020304" pitchFamily="18" charset="0"/>
            <a:cs typeface="Times New Roman" panose="02020603050405020304" pitchFamily="18" charset="0"/>
          </a:endParaRPr>
        </a:p>
      </dsp:txBody>
      <dsp:txXfrm>
        <a:off x="51722" y="2191338"/>
        <a:ext cx="6547809" cy="956087"/>
      </dsp:txXfrm>
    </dsp:sp>
    <dsp:sp modelId="{15FF2C1E-83A7-1F41-BA44-E2E7649DF7E9}">
      <dsp:nvSpPr>
        <dsp:cNvPr id="0" name=""/>
        <dsp:cNvSpPr/>
      </dsp:nvSpPr>
      <dsp:spPr>
        <a:xfrm>
          <a:off x="0" y="3209089"/>
          <a:ext cx="6651253" cy="1059531"/>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b="1" kern="1200" dirty="0" smtClean="0">
              <a:solidFill>
                <a:schemeClr val="tx1"/>
              </a:solidFill>
              <a:latin typeface="Andalus" pitchFamily="18" charset="-78"/>
              <a:cs typeface="Andalus" pitchFamily="18" charset="-78"/>
            </a:rPr>
            <a:t>Conclusion.</a:t>
          </a:r>
          <a:endParaRPr lang="en-US" sz="3200" kern="1200" dirty="0">
            <a:solidFill>
              <a:schemeClr val="tx1"/>
            </a:solidFill>
            <a:latin typeface="Andalus" pitchFamily="18" charset="-78"/>
            <a:cs typeface="Andalus" pitchFamily="18" charset="-78"/>
          </a:endParaRPr>
        </a:p>
      </dsp:txBody>
      <dsp:txXfrm>
        <a:off x="51722" y="3260811"/>
        <a:ext cx="6547809" cy="956087"/>
      </dsp:txXfrm>
    </dsp:sp>
    <dsp:sp modelId="{5D3FCB61-3CDA-5548-AB08-6A16ADF7F019}">
      <dsp:nvSpPr>
        <dsp:cNvPr id="0" name=""/>
        <dsp:cNvSpPr/>
      </dsp:nvSpPr>
      <dsp:spPr>
        <a:xfrm>
          <a:off x="0" y="4278563"/>
          <a:ext cx="6651253" cy="1059531"/>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b="1" kern="1200" dirty="0" smtClean="0">
              <a:solidFill>
                <a:schemeClr val="tx1"/>
              </a:solidFill>
              <a:latin typeface="Andalus" pitchFamily="18" charset="-78"/>
              <a:cs typeface="Andalus" pitchFamily="18" charset="-78"/>
            </a:rPr>
            <a:t>Reference.</a:t>
          </a:r>
          <a:r>
            <a:rPr lang="en-US" sz="3200" b="1" kern="1200" dirty="0">
              <a:solidFill>
                <a:schemeClr val="tx1"/>
              </a:solidFill>
              <a:latin typeface="Andalus" pitchFamily="18" charset="-78"/>
              <a:cs typeface="Andalus" pitchFamily="18" charset="-78"/>
            </a:rPr>
            <a:t/>
          </a:r>
          <a:br>
            <a:rPr lang="en-US" sz="3200" b="1" kern="1200" dirty="0">
              <a:solidFill>
                <a:schemeClr val="tx1"/>
              </a:solidFill>
              <a:latin typeface="Andalus" pitchFamily="18" charset="-78"/>
              <a:cs typeface="Andalus" pitchFamily="18" charset="-78"/>
            </a:rPr>
          </a:br>
          <a:endParaRPr lang="en-US" sz="3200" kern="1200" dirty="0">
            <a:solidFill>
              <a:schemeClr val="tx1"/>
            </a:solidFill>
            <a:latin typeface="Andalus" pitchFamily="18" charset="-78"/>
            <a:cs typeface="Andalus" pitchFamily="18" charset="-78"/>
          </a:endParaRPr>
        </a:p>
      </dsp:txBody>
      <dsp:txXfrm>
        <a:off x="51722" y="4330285"/>
        <a:ext cx="6547809" cy="95608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39AFDD4-C7B7-1F45-A317-26E5B0C3D61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BFFF29C-4B6A-A648-A10B-873F48CA5E8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6D066CF-0276-A146-8CA6-6A7A0C6D1FB5}" type="datetimeFigureOut">
              <a:rPr lang="en-US" smtClean="0"/>
              <a:t>3/9/2023</a:t>
            </a:fld>
            <a:endParaRPr lang="en-US"/>
          </a:p>
        </p:txBody>
      </p:sp>
      <p:sp>
        <p:nvSpPr>
          <p:cNvPr id="4" name="Footer Placeholder 3">
            <a:extLst>
              <a:ext uri="{FF2B5EF4-FFF2-40B4-BE49-F238E27FC236}">
                <a16:creationId xmlns:a16="http://schemas.microsoft.com/office/drawing/2014/main" id="{7F1A531C-47FE-0E4F-9F99-8EE0A4E2E4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07F2433-84AC-1A4D-88BD-A2132A6F231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6AEFE10-CB5D-554E-A96B-851B20A36FC8}" type="slidenum">
              <a:rPr lang="en-US" smtClean="0"/>
              <a:t>‹#›</a:t>
            </a:fld>
            <a:endParaRPr lang="en-US"/>
          </a:p>
        </p:txBody>
      </p:sp>
    </p:spTree>
    <p:extLst>
      <p:ext uri="{BB962C8B-B14F-4D97-AF65-F5344CB8AC3E}">
        <p14:creationId xmlns:p14="http://schemas.microsoft.com/office/powerpoint/2010/main" val="2361755779"/>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725887-4AA5-5B4E-B13A-16F409A6481E}" type="datetimeFigureOut">
              <a:rPr lang="en-US" smtClean="0"/>
              <a:t>3/9/2023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554E70-141A-BB46-B49A-DD9D29B05D43}" type="slidenum">
              <a:rPr lang="en-US" smtClean="0"/>
              <a:t>‹#›</a:t>
            </a:fld>
            <a:endParaRPr lang="en-US"/>
          </a:p>
        </p:txBody>
      </p:sp>
    </p:spTree>
    <p:extLst>
      <p:ext uri="{BB962C8B-B14F-4D97-AF65-F5344CB8AC3E}">
        <p14:creationId xmlns:p14="http://schemas.microsoft.com/office/powerpoint/2010/main" val="1154459004"/>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5256B52B-8320-2242-B220-A28BC2B2AB13}" type="datetime1">
              <a:rPr lang="en-US" smtClean="0"/>
              <a:t>3/9/2023</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4146783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EA02349A-30A2-4F48-B095-79D633110212}" type="datetime1">
              <a:rPr lang="en-US" smtClean="0"/>
              <a:t>3/9/2023</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632437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4227AFAA-7DAB-DF45-A45E-EC2DF52654ED}" type="datetime1">
              <a:rPr lang="en-US" smtClean="0"/>
              <a:t>3/9/2023</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428748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51979A8B-1168-154D-AF4D-456389989654}" type="datetime1">
              <a:rPr lang="en-US" smtClean="0"/>
              <a:t>3/9/2023</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21059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76598E34-E260-934F-96F7-15EF72B07AC9}" type="datetime1">
              <a:rPr lang="en-US" smtClean="0"/>
              <a:t>3/9/2023</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353549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75EBCA04-C84E-CD49-A22C-66FB56BD9A4F}" type="datetime1">
              <a:rPr lang="en-US" smtClean="0"/>
              <a:t>3/9/2023</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970179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5E349F15-95A6-3D41-B267-CF62C507952B}" type="datetime1">
              <a:rPr lang="en-US" smtClean="0"/>
              <a:t>3/9/2023</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35447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895FAE17-CEB9-BE4D-8017-F7DA32D26C5B}" type="datetime1">
              <a:rPr lang="en-US" smtClean="0"/>
              <a:t>3/9/2023</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353330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4" y="1572768"/>
            <a:ext cx="6501384" cy="4096512"/>
          </a:xfrm>
        </p:spPr>
        <p:txBody>
          <a:bodyPr>
            <a:normAutofit/>
          </a:bodyPr>
          <a:lstStyle>
            <a:lvl1pPr algn="ctr">
              <a:defRPr sz="40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4107B9AB-037E-904F-BFA4-7630C1C7D884}" type="datetime1">
              <a:rPr lang="en-US" smtClean="0"/>
              <a:t>3/9/2023</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727569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2D8B0F0F-247D-DB4E-9531-BC4E4A20C1B5}" type="datetime1">
              <a:rPr lang="en-US" smtClean="0"/>
              <a:t>3/9/2023</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813011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9A17324B-439A-4F4E-8E6C-23AA98362972}" type="datetime1">
              <a:rPr lang="en-US" smtClean="0"/>
              <a:t>3/9/2023</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911111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5BEEBFCC-8B3D-3843-92B0-1B1472886F74}" type="datetime1">
              <a:rPr lang="en-US" smtClean="0"/>
              <a:t>3/9/2023</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50859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F70B98-55A2-BA4B-8FF8-CB3A4E859BEF}" type="datetime1">
              <a:rPr lang="en-US" smtClean="0"/>
              <a:t>3/9/2023</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a:t>
            </a:fld>
            <a:endParaRPr lang="en-US"/>
          </a:p>
        </p:txBody>
      </p:sp>
    </p:spTree>
    <p:extLst>
      <p:ext uri="{BB962C8B-B14F-4D97-AF65-F5344CB8AC3E}">
        <p14:creationId xmlns:p14="http://schemas.microsoft.com/office/powerpoint/2010/main" val="44922838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01" r:id="rId5"/>
    <p:sldLayoutId id="2147483702" r:id="rId6"/>
    <p:sldLayoutId id="2147483708" r:id="rId7"/>
    <p:sldLayoutId id="2147483703" r:id="rId8"/>
    <p:sldLayoutId id="2147483704" r:id="rId9"/>
    <p:sldLayoutId id="2147483705" r:id="rId10"/>
    <p:sldLayoutId id="2147483706" r:id="rId11"/>
    <p:sldLayoutId id="2147483707" r:id="rId12"/>
  </p:sldLayoutIdLst>
  <p:hf hdr="0" ftr="0" dt="0"/>
  <p:txStyles>
    <p:title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EE9F31-EA57-3D4C-88DC-B1E8782C71D0}"/>
              </a:ext>
            </a:extLst>
          </p:cNvPr>
          <p:cNvSpPr>
            <a:spLocks noGrp="1"/>
          </p:cNvSpPr>
          <p:nvPr>
            <p:ph type="subTitle" idx="1"/>
          </p:nvPr>
        </p:nvSpPr>
        <p:spPr>
          <a:xfrm>
            <a:off x="1206905" y="452838"/>
            <a:ext cx="9387826" cy="1254726"/>
          </a:xfrm>
        </p:spPr>
        <p:txBody>
          <a:bodyPr>
            <a:noAutofit/>
          </a:bodyPr>
          <a:lstStyle/>
          <a:p>
            <a:pPr algn="ctr">
              <a:lnSpc>
                <a:spcPct val="90000"/>
              </a:lnSpc>
            </a:pPr>
            <a:r>
              <a:rPr lang="en-US" sz="2800" i="1" cap="none" dirty="0" smtClean="0">
                <a:solidFill>
                  <a:schemeClr val="accent1">
                    <a:lumMod val="50000"/>
                  </a:schemeClr>
                </a:solidFill>
                <a:cs typeface="Times New Roman" panose="02020603050405020304" pitchFamily="18" charset="0"/>
              </a:rPr>
              <a:t>Libyan </a:t>
            </a:r>
            <a:r>
              <a:rPr lang="en-US" sz="2800" i="1" cap="none" dirty="0">
                <a:solidFill>
                  <a:schemeClr val="accent1">
                    <a:lumMod val="50000"/>
                  </a:schemeClr>
                </a:solidFill>
                <a:cs typeface="Times New Roman" panose="02020603050405020304" pitchFamily="18" charset="0"/>
              </a:rPr>
              <a:t>International Medical University</a:t>
            </a:r>
          </a:p>
          <a:p>
            <a:pPr algn="ctr">
              <a:lnSpc>
                <a:spcPct val="90000"/>
              </a:lnSpc>
            </a:pPr>
            <a:r>
              <a:rPr lang="en-US" sz="2800" i="1" cap="none" dirty="0">
                <a:solidFill>
                  <a:schemeClr val="accent1">
                    <a:lumMod val="50000"/>
                  </a:schemeClr>
                </a:solidFill>
                <a:cs typeface="Times New Roman" panose="02020603050405020304" pitchFamily="18" charset="0"/>
              </a:rPr>
              <a:t>Faculty of Business Administration </a:t>
            </a:r>
          </a:p>
          <a:p>
            <a:pPr algn="ctr">
              <a:lnSpc>
                <a:spcPct val="90000"/>
              </a:lnSpc>
            </a:pPr>
            <a:r>
              <a:rPr lang="en-US" sz="3200" i="1" cap="none" dirty="0">
                <a:cs typeface="Times New Roman" panose="02020603050405020304" pitchFamily="18" charset="0"/>
              </a:rPr>
              <a:t/>
            </a:r>
            <a:br>
              <a:rPr lang="en-US" sz="3200" i="1" cap="none" dirty="0">
                <a:cs typeface="Times New Roman" panose="02020603050405020304" pitchFamily="18" charset="0"/>
              </a:rPr>
            </a:br>
            <a:endParaRPr lang="en-US" sz="3200" i="1" cap="none" dirty="0">
              <a:solidFill>
                <a:schemeClr val="accent1">
                  <a:lumMod val="50000"/>
                </a:schemeClr>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88" y="289177"/>
            <a:ext cx="1218018" cy="1030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41551" y="344645"/>
            <a:ext cx="1098855" cy="1061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615908" y="2345715"/>
            <a:ext cx="11371960" cy="1938992"/>
          </a:xfrm>
          <a:prstGeom prst="rect">
            <a:avLst/>
          </a:prstGeom>
        </p:spPr>
        <p:txBody>
          <a:bodyPr wrap="square">
            <a:spAutoFit/>
          </a:bodyPr>
          <a:lstStyle/>
          <a:p>
            <a:pPr algn="ctr"/>
            <a:r>
              <a:rPr lang="en-US" sz="6000" b="1" dirty="0">
                <a:solidFill>
                  <a:schemeClr val="accent1">
                    <a:lumMod val="50000"/>
                  </a:schemeClr>
                </a:solidFill>
                <a:latin typeface="Eras Bold ITC" pitchFamily="34" charset="0"/>
                <a:cs typeface="Aldhabi" pitchFamily="2" charset="-78"/>
              </a:rPr>
              <a:t>The </a:t>
            </a:r>
            <a:r>
              <a:rPr lang="en-US" sz="6000" b="1" dirty="0" smtClean="0">
                <a:solidFill>
                  <a:schemeClr val="accent1">
                    <a:lumMod val="50000"/>
                  </a:schemeClr>
                </a:solidFill>
                <a:latin typeface="Eras Bold ITC" pitchFamily="34" charset="0"/>
                <a:cs typeface="Aldhabi" pitchFamily="2" charset="-78"/>
              </a:rPr>
              <a:t>Types of Consumer Right</a:t>
            </a:r>
            <a:endParaRPr lang="ar-SA" sz="6000" b="1" dirty="0">
              <a:solidFill>
                <a:schemeClr val="accent1">
                  <a:lumMod val="50000"/>
                </a:schemeClr>
              </a:solidFill>
              <a:latin typeface="Eras Bold ITC" pitchFamily="34" charset="0"/>
              <a:cs typeface="Aldhabi" pitchFamily="2" charset="-78"/>
            </a:endParaRPr>
          </a:p>
        </p:txBody>
      </p:sp>
      <p:sp>
        <p:nvSpPr>
          <p:cNvPr id="6" name="مستطيل 5"/>
          <p:cNvSpPr/>
          <p:nvPr/>
        </p:nvSpPr>
        <p:spPr>
          <a:xfrm>
            <a:off x="615908" y="5189810"/>
            <a:ext cx="6096000" cy="923330"/>
          </a:xfrm>
          <a:prstGeom prst="rect">
            <a:avLst/>
          </a:prstGeom>
        </p:spPr>
        <p:txBody>
          <a:bodyPr>
            <a:spAutoFit/>
          </a:bodyPr>
          <a:lstStyle/>
          <a:p>
            <a:r>
              <a:rPr lang="en-US" b="1" dirty="0" smtClean="0">
                <a:solidFill>
                  <a:schemeClr val="accent1">
                    <a:lumMod val="50000"/>
                  </a:schemeClr>
                </a:solidFill>
              </a:rPr>
              <a:t>Name </a:t>
            </a:r>
            <a:r>
              <a:rPr lang="en-US" b="1" dirty="0">
                <a:solidFill>
                  <a:schemeClr val="accent1">
                    <a:lumMod val="50000"/>
                  </a:schemeClr>
                </a:solidFill>
              </a:rPr>
              <a:t>:Retag  </a:t>
            </a:r>
            <a:r>
              <a:rPr lang="en-US" b="1" dirty="0" err="1">
                <a:solidFill>
                  <a:schemeClr val="accent1">
                    <a:lumMod val="50000"/>
                  </a:schemeClr>
                </a:solidFill>
              </a:rPr>
              <a:t>Mahuos</a:t>
            </a:r>
            <a:endParaRPr lang="en-US" b="1" dirty="0">
              <a:solidFill>
                <a:schemeClr val="accent1">
                  <a:lumMod val="50000"/>
                </a:schemeClr>
              </a:solidFill>
            </a:endParaRPr>
          </a:p>
          <a:p>
            <a:r>
              <a:rPr lang="en-US" b="1" dirty="0">
                <a:solidFill>
                  <a:schemeClr val="accent1">
                    <a:lumMod val="50000"/>
                  </a:schemeClr>
                </a:solidFill>
              </a:rPr>
              <a:t>ID: 3739</a:t>
            </a:r>
          </a:p>
          <a:p>
            <a:r>
              <a:rPr lang="en-US" b="1" dirty="0" smtClean="0">
                <a:solidFill>
                  <a:schemeClr val="accent1">
                    <a:lumMod val="50000"/>
                  </a:schemeClr>
                </a:solidFill>
              </a:rPr>
              <a:t>Email: </a:t>
            </a:r>
            <a:r>
              <a:rPr lang="en-US" b="1" dirty="0">
                <a:solidFill>
                  <a:schemeClr val="accent1">
                    <a:lumMod val="50000"/>
                  </a:schemeClr>
                </a:solidFill>
              </a:rPr>
              <a:t>retag_3739@limu.edu.ly</a:t>
            </a:r>
          </a:p>
        </p:txBody>
      </p:sp>
    </p:spTree>
    <p:extLst>
      <p:ext uri="{BB962C8B-B14F-4D97-AF65-F5344CB8AC3E}">
        <p14:creationId xmlns:p14="http://schemas.microsoft.com/office/powerpoint/2010/main" val="15345805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8717E5B-2C1D-4094-9D25-6FF6FBD9237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B6E033A-DB2E-49B8-B600-B38E0C2802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070" y="1834243"/>
            <a:ext cx="3781618" cy="3189514"/>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rgbClr val="80AA9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AB8FBDA-896E-644E-A674-0DAD4F5BD77A}"/>
              </a:ext>
            </a:extLst>
          </p:cNvPr>
          <p:cNvSpPr>
            <a:spLocks noGrp="1"/>
          </p:cNvSpPr>
          <p:nvPr>
            <p:ph type="title"/>
          </p:nvPr>
        </p:nvSpPr>
        <p:spPr>
          <a:xfrm>
            <a:off x="164892" y="2318914"/>
            <a:ext cx="4335701" cy="3189514"/>
          </a:xfrm>
        </p:spPr>
        <p:txBody>
          <a:bodyPr>
            <a:normAutofit/>
          </a:bodyPr>
          <a:lstStyle/>
          <a:p>
            <a:pPr algn="ctr"/>
            <a:r>
              <a:rPr lang="en-US" sz="3200" b="1" dirty="0">
                <a:solidFill>
                  <a:schemeClr val="accent2">
                    <a:lumMod val="50000"/>
                  </a:schemeClr>
                </a:solidFill>
                <a:latin typeface="Eras Bold ITC" pitchFamily="34" charset="0"/>
                <a:cs typeface="Times New Roman" panose="02020603050405020304" pitchFamily="18" charset="0"/>
              </a:rPr>
              <a:t>5</a:t>
            </a:r>
            <a:r>
              <a:rPr lang="en-US" sz="3200" b="1" dirty="0" smtClean="0">
                <a:solidFill>
                  <a:schemeClr val="accent2">
                    <a:lumMod val="50000"/>
                  </a:schemeClr>
                </a:solidFill>
                <a:latin typeface="Eras Bold ITC" pitchFamily="34" charset="0"/>
                <a:cs typeface="Times New Roman" panose="02020603050405020304" pitchFamily="18" charset="0"/>
              </a:rPr>
              <a:t>.</a:t>
            </a:r>
            <a:br>
              <a:rPr lang="en-US" sz="3200" b="1" dirty="0" smtClean="0">
                <a:solidFill>
                  <a:schemeClr val="accent2">
                    <a:lumMod val="50000"/>
                  </a:schemeClr>
                </a:solidFill>
                <a:latin typeface="Eras Bold ITC" pitchFamily="34" charset="0"/>
                <a:cs typeface="Times New Roman" panose="02020603050405020304" pitchFamily="18" charset="0"/>
              </a:rPr>
            </a:br>
            <a:r>
              <a:rPr lang="en-US" sz="3200" b="1" dirty="0" smtClean="0">
                <a:solidFill>
                  <a:schemeClr val="accent2">
                    <a:lumMod val="50000"/>
                  </a:schemeClr>
                </a:solidFill>
                <a:latin typeface="Eras Bold ITC" pitchFamily="34" charset="0"/>
                <a:cs typeface="Times New Roman" panose="02020603050405020304" pitchFamily="18" charset="0"/>
              </a:rPr>
              <a:t>Right to</a:t>
            </a:r>
            <a:br>
              <a:rPr lang="en-US" sz="3200" b="1" dirty="0" smtClean="0">
                <a:solidFill>
                  <a:schemeClr val="accent2">
                    <a:lumMod val="50000"/>
                  </a:schemeClr>
                </a:solidFill>
                <a:latin typeface="Eras Bold ITC" pitchFamily="34" charset="0"/>
                <a:cs typeface="Times New Roman" panose="02020603050405020304" pitchFamily="18" charset="0"/>
              </a:rPr>
            </a:br>
            <a:r>
              <a:rPr lang="en-US" sz="3200" b="1" dirty="0" smtClean="0">
                <a:solidFill>
                  <a:schemeClr val="accent2">
                    <a:lumMod val="50000"/>
                  </a:schemeClr>
                </a:solidFill>
                <a:latin typeface="Eras Bold ITC" pitchFamily="34" charset="0"/>
                <a:cs typeface="Times New Roman" panose="02020603050405020304" pitchFamily="18" charset="0"/>
              </a:rPr>
              <a:t> be heard</a:t>
            </a:r>
            <a:br>
              <a:rPr lang="en-US" sz="3200" b="1" dirty="0" smtClean="0">
                <a:solidFill>
                  <a:schemeClr val="accent2">
                    <a:lumMod val="50000"/>
                  </a:schemeClr>
                </a:solidFill>
                <a:latin typeface="Eras Bold ITC" pitchFamily="34" charset="0"/>
                <a:cs typeface="Times New Roman" panose="02020603050405020304" pitchFamily="18" charset="0"/>
              </a:rPr>
            </a:br>
            <a:r>
              <a:rPr lang="en-US" sz="3200" b="1" dirty="0" smtClean="0">
                <a:solidFill>
                  <a:schemeClr val="accent2">
                    <a:lumMod val="50000"/>
                  </a:schemeClr>
                </a:solidFill>
                <a:latin typeface="Eras Bold ITC" pitchFamily="34" charset="0"/>
                <a:cs typeface="Times New Roman" panose="02020603050405020304" pitchFamily="18" charset="0"/>
              </a:rPr>
              <a:t> </a:t>
            </a:r>
            <a:r>
              <a:rPr lang="en-US" sz="3200" b="1" dirty="0">
                <a:solidFill>
                  <a:schemeClr val="accent2">
                    <a:lumMod val="50000"/>
                  </a:schemeClr>
                </a:solidFill>
                <a:latin typeface="Eras Bold ITC" pitchFamily="34" charset="0"/>
                <a:cs typeface="Times New Roman" panose="02020603050405020304" pitchFamily="18" charset="0"/>
              </a:rPr>
              <a:t/>
            </a:r>
            <a:br>
              <a:rPr lang="en-US" sz="3200" b="1" dirty="0">
                <a:solidFill>
                  <a:schemeClr val="accent2">
                    <a:lumMod val="50000"/>
                  </a:schemeClr>
                </a:solidFill>
                <a:latin typeface="Eras Bold ITC" pitchFamily="34" charset="0"/>
                <a:cs typeface="Times New Roman" panose="02020603050405020304" pitchFamily="18" charset="0"/>
              </a:rPr>
            </a:br>
            <a:endParaRPr lang="en-US" sz="3200" b="1" dirty="0">
              <a:solidFill>
                <a:schemeClr val="accent2">
                  <a:lumMod val="50000"/>
                </a:schemeClr>
              </a:solidFill>
              <a:latin typeface="Eras Bold ITC"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0866365-3464-E549-BE2C-7C0F3E78C2E5}"/>
              </a:ext>
            </a:extLst>
          </p:cNvPr>
          <p:cNvSpPr>
            <a:spLocks noGrp="1"/>
          </p:cNvSpPr>
          <p:nvPr>
            <p:ph type="sldNum" sz="quarter" idx="12"/>
          </p:nvPr>
        </p:nvSpPr>
        <p:spPr/>
        <p:txBody>
          <a:bodyPr/>
          <a:lstStyle/>
          <a:p>
            <a:fld id="{51845F5A-061D-4825-9AE9-D7794091C6CF}" type="slidenum">
              <a:rPr lang="en-US" smtClean="0"/>
              <a:t>10</a:t>
            </a:fld>
            <a:endParaRPr lang="en-US"/>
          </a:p>
        </p:txBody>
      </p:sp>
      <p:sp>
        <p:nvSpPr>
          <p:cNvPr id="5" name="عنصر نائب للمحتوى 4"/>
          <p:cNvSpPr>
            <a:spLocks noGrp="1"/>
          </p:cNvSpPr>
          <p:nvPr>
            <p:ph idx="1"/>
          </p:nvPr>
        </p:nvSpPr>
        <p:spPr>
          <a:xfrm>
            <a:off x="4682669" y="2355575"/>
            <a:ext cx="6962056" cy="5475994"/>
          </a:xfrm>
        </p:spPr>
        <p:txBody>
          <a:bodyPr/>
          <a:lstStyle/>
          <a:p>
            <a:pPr algn="just"/>
            <a:r>
              <a:rPr lang="en-US" sz="3200" b="1" dirty="0" smtClean="0">
                <a:solidFill>
                  <a:schemeClr val="accent1">
                    <a:lumMod val="75000"/>
                  </a:schemeClr>
                </a:solidFill>
                <a:latin typeface="Andalus" pitchFamily="18" charset="-78"/>
                <a:cs typeface="Andalus" pitchFamily="18" charset="-78"/>
              </a:rPr>
              <a:t>Means </a:t>
            </a:r>
            <a:r>
              <a:rPr lang="en-US" sz="3200" b="1" dirty="0">
                <a:solidFill>
                  <a:schemeClr val="accent1">
                    <a:lumMod val="75000"/>
                  </a:schemeClr>
                </a:solidFill>
                <a:latin typeface="Andalus" pitchFamily="18" charset="-78"/>
                <a:cs typeface="Andalus" pitchFamily="18" charset="-78"/>
              </a:rPr>
              <a:t>that consumer's interests will receive due consideration, to consider the consumer's welfare.</a:t>
            </a:r>
            <a:endParaRPr lang="en-US" sz="3200" b="1" dirty="0" smtClean="0">
              <a:solidFill>
                <a:schemeClr val="accent1">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38596347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E8009B31-EE3C-4DCE-88F0-EA3FE2AB87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A82D9556-7EB0-4226-B5CF-E48584DA6B8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17261" y="889461"/>
            <a:ext cx="3011208" cy="5138270"/>
          </a:xfrm>
          <a:custGeom>
            <a:avLst/>
            <a:gdLst>
              <a:gd name="connsiteX0" fmla="*/ 0 w 3850317"/>
              <a:gd name="connsiteY0" fmla="*/ 0 h 5978116"/>
              <a:gd name="connsiteX1" fmla="*/ 3850317 w 3850317"/>
              <a:gd name="connsiteY1" fmla="*/ 0 h 5978116"/>
              <a:gd name="connsiteX2" fmla="*/ 3840373 w 3850317"/>
              <a:gd name="connsiteY2" fmla="*/ 258313 h 5978116"/>
              <a:gd name="connsiteX3" fmla="*/ 3755448 w 3850317"/>
              <a:gd name="connsiteY3" fmla="*/ 1537847 h 5978116"/>
              <a:gd name="connsiteX4" fmla="*/ 3150490 w 3850317"/>
              <a:gd name="connsiteY4" fmla="*/ 3989537 h 5978116"/>
              <a:gd name="connsiteX5" fmla="*/ 3089544 w 3850317"/>
              <a:gd name="connsiteY5" fmla="*/ 3606200 h 5978116"/>
              <a:gd name="connsiteX6" fmla="*/ 2922635 w 3850317"/>
              <a:gd name="connsiteY6" fmla="*/ 4519351 h 5978116"/>
              <a:gd name="connsiteX7" fmla="*/ 2904628 w 3850317"/>
              <a:gd name="connsiteY7" fmla="*/ 4466023 h 5978116"/>
              <a:gd name="connsiteX8" fmla="*/ 2825329 w 3850317"/>
              <a:gd name="connsiteY8" fmla="*/ 4562983 h 5978116"/>
              <a:gd name="connsiteX9" fmla="*/ 2695127 w 3850317"/>
              <a:gd name="connsiteY9" fmla="*/ 4973329 h 5978116"/>
              <a:gd name="connsiteX10" fmla="*/ 2501208 w 3850317"/>
              <a:gd name="connsiteY10" fmla="*/ 4457366 h 5978116"/>
              <a:gd name="connsiteX11" fmla="*/ 2209291 w 3850317"/>
              <a:gd name="connsiteY11" fmla="*/ 5028388 h 5978116"/>
              <a:gd name="connsiteX12" fmla="*/ 2135532 w 3850317"/>
              <a:gd name="connsiteY12" fmla="*/ 5321344 h 5978116"/>
              <a:gd name="connsiteX13" fmla="*/ 2009139 w 3850317"/>
              <a:gd name="connsiteY13" fmla="*/ 4714655 h 5978116"/>
              <a:gd name="connsiteX14" fmla="*/ 1918759 w 3850317"/>
              <a:gd name="connsiteY14" fmla="*/ 4486454 h 5978116"/>
              <a:gd name="connsiteX15" fmla="*/ 1800676 w 3850317"/>
              <a:gd name="connsiteY15" fmla="*/ 4608346 h 5978116"/>
              <a:gd name="connsiteX16" fmla="*/ 1614721 w 3850317"/>
              <a:gd name="connsiteY16" fmla="*/ 5319612 h 5978116"/>
              <a:gd name="connsiteX17" fmla="*/ 1530921 w 3850317"/>
              <a:gd name="connsiteY17" fmla="*/ 5433540 h 5978116"/>
              <a:gd name="connsiteX18" fmla="*/ 1569705 w 3850317"/>
              <a:gd name="connsiteY18" fmla="*/ 4803650 h 5978116"/>
              <a:gd name="connsiteX19" fmla="*/ 1517416 w 3850317"/>
              <a:gd name="connsiteY19" fmla="*/ 4640204 h 5978116"/>
              <a:gd name="connsiteX20" fmla="*/ 1425997 w 3850317"/>
              <a:gd name="connsiteY20" fmla="*/ 4800187 h 5978116"/>
              <a:gd name="connsiteX21" fmla="*/ 1348083 w 3850317"/>
              <a:gd name="connsiteY21" fmla="*/ 5363245 h 5978116"/>
              <a:gd name="connsiteX22" fmla="*/ 1200566 w 3850317"/>
              <a:gd name="connsiteY22" fmla="*/ 5526691 h 5978116"/>
              <a:gd name="connsiteX23" fmla="*/ 1027770 w 3850317"/>
              <a:gd name="connsiteY23" fmla="*/ 5803718 h 5978116"/>
              <a:gd name="connsiteX24" fmla="*/ 892373 w 3850317"/>
              <a:gd name="connsiteY24" fmla="*/ 5604950 h 5978116"/>
              <a:gd name="connsiteX25" fmla="*/ 681487 w 3850317"/>
              <a:gd name="connsiteY25" fmla="*/ 5914528 h 5978116"/>
              <a:gd name="connsiteX26" fmla="*/ 414155 w 3850317"/>
              <a:gd name="connsiteY26" fmla="*/ 5817569 h 5978116"/>
              <a:gd name="connsiteX27" fmla="*/ 360135 w 3850317"/>
              <a:gd name="connsiteY27" fmla="*/ 5287062 h 5978116"/>
              <a:gd name="connsiteX28" fmla="*/ 281875 w 3850317"/>
              <a:gd name="connsiteY28" fmla="*/ 4677256 h 5978116"/>
              <a:gd name="connsiteX29" fmla="*/ 237897 w 3850317"/>
              <a:gd name="connsiteY29" fmla="*/ 4207696 h 5978116"/>
              <a:gd name="connsiteX30" fmla="*/ 145093 w 3850317"/>
              <a:gd name="connsiteY30" fmla="*/ 3878379 h 5978116"/>
              <a:gd name="connsiteX31" fmla="*/ 72373 w 3850317"/>
              <a:gd name="connsiteY31" fmla="*/ 2447189 h 5978116"/>
              <a:gd name="connsiteX32" fmla="*/ 0 w 3850317"/>
              <a:gd name="connsiteY32" fmla="*/ 0 h 5978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850317" h="5978116">
                <a:moveTo>
                  <a:pt x="0" y="0"/>
                </a:moveTo>
                <a:lnTo>
                  <a:pt x="3850317" y="0"/>
                </a:lnTo>
                <a:lnTo>
                  <a:pt x="3840373" y="258313"/>
                </a:lnTo>
                <a:cubicBezTo>
                  <a:pt x="3816350" y="852957"/>
                  <a:pt x="3786959" y="1372106"/>
                  <a:pt x="3755448" y="1537847"/>
                </a:cubicBezTo>
                <a:cubicBezTo>
                  <a:pt x="3300085" y="3936555"/>
                  <a:pt x="3150490" y="3989537"/>
                  <a:pt x="3150490" y="3989537"/>
                </a:cubicBezTo>
                <a:cubicBezTo>
                  <a:pt x="3150490" y="3989537"/>
                  <a:pt x="3124172" y="3732940"/>
                  <a:pt x="3089544" y="3606200"/>
                </a:cubicBezTo>
                <a:cubicBezTo>
                  <a:pt x="3082618" y="3784537"/>
                  <a:pt x="2946529" y="4491302"/>
                  <a:pt x="2922635" y="4519351"/>
                </a:cubicBezTo>
                <a:cubicBezTo>
                  <a:pt x="2916749" y="4502729"/>
                  <a:pt x="2910515" y="4484030"/>
                  <a:pt x="2904628" y="4466023"/>
                </a:cubicBezTo>
                <a:cubicBezTo>
                  <a:pt x="2884890" y="4501344"/>
                  <a:pt x="2859958" y="4534241"/>
                  <a:pt x="2825329" y="4562983"/>
                </a:cubicBezTo>
                <a:cubicBezTo>
                  <a:pt x="2706208" y="4662020"/>
                  <a:pt x="2743260" y="4833430"/>
                  <a:pt x="2695127" y="4973329"/>
                </a:cubicBezTo>
                <a:cubicBezTo>
                  <a:pt x="2446495" y="4877408"/>
                  <a:pt x="2545186" y="4641589"/>
                  <a:pt x="2501208" y="4457366"/>
                </a:cubicBezTo>
                <a:cubicBezTo>
                  <a:pt x="2341225" y="4936277"/>
                  <a:pt x="2267120" y="4837932"/>
                  <a:pt x="2209291" y="5028388"/>
                </a:cubicBezTo>
                <a:cubicBezTo>
                  <a:pt x="2137610" y="5264900"/>
                  <a:pt x="2135532" y="5321344"/>
                  <a:pt x="2135532" y="5321344"/>
                </a:cubicBezTo>
                <a:cubicBezTo>
                  <a:pt x="2004983" y="5137467"/>
                  <a:pt x="2054502" y="4933506"/>
                  <a:pt x="2009139" y="4714655"/>
                </a:cubicBezTo>
                <a:cubicBezTo>
                  <a:pt x="1956503" y="4642281"/>
                  <a:pt x="1932264" y="4565753"/>
                  <a:pt x="1918759" y="4486454"/>
                </a:cubicBezTo>
                <a:cubicBezTo>
                  <a:pt x="1889671" y="4439359"/>
                  <a:pt x="1848463" y="4656479"/>
                  <a:pt x="1800676" y="4608346"/>
                </a:cubicBezTo>
                <a:cubicBezTo>
                  <a:pt x="1760507" y="4832391"/>
                  <a:pt x="1681208" y="5047087"/>
                  <a:pt x="1614721" y="5319612"/>
                </a:cubicBezTo>
                <a:cubicBezTo>
                  <a:pt x="1580786" y="5457780"/>
                  <a:pt x="1530574" y="5446352"/>
                  <a:pt x="1530921" y="5433540"/>
                </a:cubicBezTo>
                <a:cubicBezTo>
                  <a:pt x="1532998" y="5109418"/>
                  <a:pt x="1600177" y="5128464"/>
                  <a:pt x="1569705" y="4803650"/>
                </a:cubicBezTo>
                <a:cubicBezTo>
                  <a:pt x="1566242" y="4746167"/>
                  <a:pt x="1596022" y="4651631"/>
                  <a:pt x="1517416" y="4640204"/>
                </a:cubicBezTo>
                <a:cubicBezTo>
                  <a:pt x="1415608" y="4628430"/>
                  <a:pt x="1436385" y="4747898"/>
                  <a:pt x="1425997" y="4800187"/>
                </a:cubicBezTo>
                <a:cubicBezTo>
                  <a:pt x="1389291" y="5009342"/>
                  <a:pt x="1370938" y="5149241"/>
                  <a:pt x="1348083" y="5363245"/>
                </a:cubicBezTo>
                <a:cubicBezTo>
                  <a:pt x="1336655" y="5453625"/>
                  <a:pt x="1352931" y="5563743"/>
                  <a:pt x="1200566" y="5526691"/>
                </a:cubicBezTo>
                <a:cubicBezTo>
                  <a:pt x="1051664" y="5551623"/>
                  <a:pt x="1099105" y="5719570"/>
                  <a:pt x="1027770" y="5803718"/>
                </a:cubicBezTo>
                <a:cubicBezTo>
                  <a:pt x="945009" y="5758701"/>
                  <a:pt x="1003184" y="5640964"/>
                  <a:pt x="892373" y="5604950"/>
                </a:cubicBezTo>
                <a:cubicBezTo>
                  <a:pt x="925963" y="5772552"/>
                  <a:pt x="680448" y="5747619"/>
                  <a:pt x="681487" y="5914528"/>
                </a:cubicBezTo>
                <a:cubicBezTo>
                  <a:pt x="534662" y="6049233"/>
                  <a:pt x="467137" y="5947425"/>
                  <a:pt x="414155" y="5817569"/>
                </a:cubicBezTo>
                <a:cubicBezTo>
                  <a:pt x="348015" y="5648929"/>
                  <a:pt x="370177" y="5468515"/>
                  <a:pt x="360135" y="5287062"/>
                </a:cubicBezTo>
                <a:cubicBezTo>
                  <a:pt x="338319" y="5059207"/>
                  <a:pt x="278758" y="4907881"/>
                  <a:pt x="281875" y="4677256"/>
                </a:cubicBezTo>
                <a:cubicBezTo>
                  <a:pt x="237204" y="4527316"/>
                  <a:pt x="250017" y="4367332"/>
                  <a:pt x="237897" y="4207696"/>
                </a:cubicBezTo>
                <a:cubicBezTo>
                  <a:pt x="210194" y="3969452"/>
                  <a:pt x="176258" y="4119047"/>
                  <a:pt x="145093" y="3878379"/>
                </a:cubicBezTo>
                <a:cubicBezTo>
                  <a:pt x="114274" y="3641175"/>
                  <a:pt x="72720" y="2448920"/>
                  <a:pt x="72373" y="2447189"/>
                </a:cubicBezTo>
                <a:cubicBezTo>
                  <a:pt x="72720" y="2447189"/>
                  <a:pt x="12120" y="1233809"/>
                  <a:pt x="0" y="0"/>
                </a:cubicBez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accent1">
                  <a:lumMod val="50000"/>
                </a:schemeClr>
              </a:solidFill>
            </a:endParaRPr>
          </a:p>
        </p:txBody>
      </p:sp>
      <p:sp>
        <p:nvSpPr>
          <p:cNvPr id="2" name="Title 1">
            <a:extLst>
              <a:ext uri="{FF2B5EF4-FFF2-40B4-BE49-F238E27FC236}">
                <a16:creationId xmlns:a16="http://schemas.microsoft.com/office/drawing/2014/main" id="{B983AB37-52CD-EB4C-B3E3-38C61AB36752}"/>
              </a:ext>
            </a:extLst>
          </p:cNvPr>
          <p:cNvSpPr>
            <a:spLocks noGrp="1"/>
          </p:cNvSpPr>
          <p:nvPr>
            <p:ph type="title"/>
          </p:nvPr>
        </p:nvSpPr>
        <p:spPr>
          <a:xfrm>
            <a:off x="8631115" y="2672864"/>
            <a:ext cx="3423324" cy="1850872"/>
          </a:xfrm>
        </p:spPr>
        <p:txBody>
          <a:bodyPr>
            <a:normAutofit/>
          </a:bodyPr>
          <a:lstStyle/>
          <a:p>
            <a:pPr algn="ctr"/>
            <a:r>
              <a:rPr lang="en-US" b="1" dirty="0" smtClean="0">
                <a:solidFill>
                  <a:schemeClr val="accent2">
                    <a:lumMod val="50000"/>
                  </a:schemeClr>
                </a:solidFill>
                <a:latin typeface="Eras Bold ITC" pitchFamily="34" charset="0"/>
                <a:cs typeface="Times New Roman" panose="02020603050405020304" pitchFamily="18" charset="0"/>
              </a:rPr>
              <a:t>Conclusion</a:t>
            </a:r>
            <a:r>
              <a:rPr lang="en-US" b="1" dirty="0">
                <a:solidFill>
                  <a:schemeClr val="accent2">
                    <a:lumMod val="50000"/>
                  </a:schemeClr>
                </a:solidFill>
                <a:latin typeface="Eras Bold ITC" pitchFamily="34" charset="0"/>
                <a:cs typeface="Times New Roman" panose="02020603050405020304" pitchFamily="18" charset="0"/>
              </a:rPr>
              <a:t/>
            </a:r>
            <a:br>
              <a:rPr lang="en-US" b="1" dirty="0">
                <a:solidFill>
                  <a:schemeClr val="accent2">
                    <a:lumMod val="50000"/>
                  </a:schemeClr>
                </a:solidFill>
                <a:latin typeface="Eras Bold ITC" pitchFamily="34" charset="0"/>
                <a:cs typeface="Times New Roman" panose="02020603050405020304" pitchFamily="18" charset="0"/>
              </a:rPr>
            </a:br>
            <a:endParaRPr lang="en-US" b="1" dirty="0">
              <a:solidFill>
                <a:schemeClr val="accent2">
                  <a:lumMod val="50000"/>
                </a:schemeClr>
              </a:solidFill>
              <a:latin typeface="Eras Bold ITC"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207BF44-E59A-0F48-8BFA-DE44F4C1EB0F}"/>
              </a:ext>
            </a:extLst>
          </p:cNvPr>
          <p:cNvSpPr>
            <a:spLocks noGrp="1"/>
          </p:cNvSpPr>
          <p:nvPr>
            <p:ph type="sldNum" sz="quarter" idx="12"/>
          </p:nvPr>
        </p:nvSpPr>
        <p:spPr>
          <a:xfrm>
            <a:off x="8610600" y="6356350"/>
            <a:ext cx="2743200" cy="365125"/>
          </a:xfrm>
        </p:spPr>
        <p:txBody>
          <a:bodyPr>
            <a:normAutofit/>
          </a:bodyPr>
          <a:lstStyle/>
          <a:p>
            <a:pPr>
              <a:spcAft>
                <a:spcPts val="600"/>
              </a:spcAft>
            </a:pPr>
            <a:fld id="{51845F5A-061D-4825-9AE9-D7794091C6CF}" type="slidenum">
              <a:rPr lang="en-US" smtClean="0"/>
              <a:pPr>
                <a:spcAft>
                  <a:spcPts val="600"/>
                </a:spcAft>
              </a:pPr>
              <a:t>11</a:t>
            </a:fld>
            <a:endParaRPr lang="en-US"/>
          </a:p>
        </p:txBody>
      </p:sp>
      <p:sp>
        <p:nvSpPr>
          <p:cNvPr id="5" name="عنصر نائب للمحتوى 4"/>
          <p:cNvSpPr>
            <a:spLocks noGrp="1"/>
          </p:cNvSpPr>
          <p:nvPr>
            <p:ph idx="1"/>
          </p:nvPr>
        </p:nvSpPr>
        <p:spPr>
          <a:xfrm>
            <a:off x="603309" y="1307630"/>
            <a:ext cx="6215530" cy="5081954"/>
          </a:xfrm>
        </p:spPr>
        <p:txBody>
          <a:bodyPr>
            <a:normAutofit/>
          </a:bodyPr>
          <a:lstStyle/>
          <a:p>
            <a:pPr algn="just"/>
            <a:r>
              <a:rPr lang="en-US" sz="3200" b="1" dirty="0" smtClean="0">
                <a:solidFill>
                  <a:schemeClr val="accent1">
                    <a:lumMod val="75000"/>
                  </a:schemeClr>
                </a:solidFill>
                <a:latin typeface="Andalus" pitchFamily="18" charset="-78"/>
                <a:cs typeface="Andalus" pitchFamily="18" charset="-78"/>
              </a:rPr>
              <a:t>The </a:t>
            </a:r>
            <a:r>
              <a:rPr lang="en-US" sz="3200" b="1" dirty="0">
                <a:solidFill>
                  <a:schemeClr val="accent1">
                    <a:lumMod val="75000"/>
                  </a:schemeClr>
                </a:solidFill>
                <a:latin typeface="Andalus" pitchFamily="18" charset="-78"/>
                <a:cs typeface="Andalus" pitchFamily="18" charset="-78"/>
              </a:rPr>
              <a:t>right to be protected against the marketing of goods and services, which are hazardous to life and property. The purchased goods and services availed of should not only meet their immediate needs, but also fulfil long term interests.</a:t>
            </a:r>
            <a:endParaRPr lang="ar-SA" sz="3200" b="1" dirty="0">
              <a:solidFill>
                <a:schemeClr val="accent1">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184254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D11FD0E-2D27-4A5A-949D-222E61ECBCC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1BC8109F-B452-45EE-8BB3-65433C03960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rgbClr val="80AA9F">
              <a:alpha val="20000"/>
            </a:srgb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81D615F1-F639-BB4F-B8C5-11FFD9DB02D6}"/>
              </a:ext>
            </a:extLst>
          </p:cNvPr>
          <p:cNvSpPr>
            <a:spLocks noGrp="1"/>
          </p:cNvSpPr>
          <p:nvPr>
            <p:ph type="title"/>
          </p:nvPr>
        </p:nvSpPr>
        <p:spPr>
          <a:xfrm>
            <a:off x="3421067" y="393210"/>
            <a:ext cx="4801693" cy="1313229"/>
          </a:xfrm>
        </p:spPr>
        <p:txBody>
          <a:bodyPr>
            <a:normAutofit/>
          </a:bodyPr>
          <a:lstStyle/>
          <a:p>
            <a:pPr algn="ctr"/>
            <a:r>
              <a:rPr lang="en-US" b="1" dirty="0" smtClean="0">
                <a:solidFill>
                  <a:schemeClr val="accent2">
                    <a:lumMod val="50000"/>
                  </a:schemeClr>
                </a:solidFill>
                <a:latin typeface="Eras Bold ITC" pitchFamily="34" charset="0"/>
                <a:cs typeface="Times New Roman" panose="02020603050405020304" pitchFamily="18" charset="0"/>
              </a:rPr>
              <a:t>References:</a:t>
            </a:r>
            <a:endParaRPr lang="en-US" dirty="0">
              <a:solidFill>
                <a:schemeClr val="accent2">
                  <a:lumMod val="50000"/>
                </a:schemeClr>
              </a:solidFill>
              <a:latin typeface="Eras Bold ITC" pitchFamily="34" charset="0"/>
            </a:endParaRPr>
          </a:p>
        </p:txBody>
      </p:sp>
      <p:sp>
        <p:nvSpPr>
          <p:cNvPr id="4" name="Slide Number Placeholder 3">
            <a:extLst>
              <a:ext uri="{FF2B5EF4-FFF2-40B4-BE49-F238E27FC236}">
                <a16:creationId xmlns:a16="http://schemas.microsoft.com/office/drawing/2014/main" id="{9183B328-6E54-BE44-9622-E4DE6F9C9FCA}"/>
              </a:ext>
            </a:extLst>
          </p:cNvPr>
          <p:cNvSpPr>
            <a:spLocks noGrp="1"/>
          </p:cNvSpPr>
          <p:nvPr>
            <p:ph type="sldNum" sz="quarter" idx="12"/>
          </p:nvPr>
        </p:nvSpPr>
        <p:spPr>
          <a:xfrm>
            <a:off x="8610600" y="6356350"/>
            <a:ext cx="2743200" cy="365125"/>
          </a:xfrm>
        </p:spPr>
        <p:txBody>
          <a:bodyPr>
            <a:normAutofit/>
          </a:bodyPr>
          <a:lstStyle/>
          <a:p>
            <a:pPr>
              <a:spcAft>
                <a:spcPts val="600"/>
              </a:spcAft>
            </a:pPr>
            <a:fld id="{51845F5A-061D-4825-9AE9-D7794091C6CF}" type="slidenum">
              <a:rPr lang="en-US" smtClean="0"/>
              <a:pPr>
                <a:spcAft>
                  <a:spcPts val="600"/>
                </a:spcAft>
              </a:pPr>
              <a:t>12</a:t>
            </a:fld>
            <a:endParaRPr lang="en-US"/>
          </a:p>
        </p:txBody>
      </p:sp>
      <p:sp>
        <p:nvSpPr>
          <p:cNvPr id="3" name="عنصر نائب للمحتوى 2"/>
          <p:cNvSpPr>
            <a:spLocks noGrp="1"/>
          </p:cNvSpPr>
          <p:nvPr>
            <p:ph idx="1"/>
          </p:nvPr>
        </p:nvSpPr>
        <p:spPr>
          <a:xfrm>
            <a:off x="377505" y="2023795"/>
            <a:ext cx="10691069" cy="4041020"/>
          </a:xfrm>
        </p:spPr>
        <p:txBody>
          <a:bodyPr>
            <a:normAutofit/>
          </a:bodyPr>
          <a:lstStyle/>
          <a:p>
            <a:pPr algn="just"/>
            <a:r>
              <a:rPr lang="en-US" sz="3200" b="1" dirty="0">
                <a:solidFill>
                  <a:schemeClr val="accent1">
                    <a:lumMod val="75000"/>
                  </a:schemeClr>
                </a:solidFill>
                <a:latin typeface="Andalus" pitchFamily="18" charset="-78"/>
                <a:cs typeface="Andalus" pitchFamily="18" charset="-78"/>
              </a:rPr>
              <a:t>Consumer Rights | Department of Consumer Affairs | Ministry of Consumer Affairs Food and Public Distribution | Government of India. (</a:t>
            </a:r>
            <a:r>
              <a:rPr lang="en-US" sz="3200" b="1" dirty="0" err="1">
                <a:solidFill>
                  <a:schemeClr val="accent1">
                    <a:lumMod val="75000"/>
                  </a:schemeClr>
                </a:solidFill>
                <a:latin typeface="Andalus" pitchFamily="18" charset="-78"/>
                <a:cs typeface="Andalus" pitchFamily="18" charset="-78"/>
              </a:rPr>
              <a:t>n.d.</a:t>
            </a:r>
            <a:r>
              <a:rPr lang="en-US" sz="3200" b="1" dirty="0">
                <a:solidFill>
                  <a:schemeClr val="accent1">
                    <a:lumMod val="75000"/>
                  </a:schemeClr>
                </a:solidFill>
                <a:latin typeface="Andalus" pitchFamily="18" charset="-78"/>
                <a:cs typeface="Andalus" pitchFamily="18" charset="-78"/>
              </a:rPr>
              <a:t>). </a:t>
            </a:r>
            <a:endParaRPr lang="en-US" sz="3200" b="1" dirty="0" smtClean="0">
              <a:solidFill>
                <a:schemeClr val="accent1">
                  <a:lumMod val="75000"/>
                </a:schemeClr>
              </a:solidFill>
              <a:latin typeface="Andalus" pitchFamily="18" charset="-78"/>
              <a:cs typeface="Andalus" pitchFamily="18" charset="-78"/>
            </a:endParaRPr>
          </a:p>
          <a:p>
            <a:pPr marL="0" indent="0" algn="just">
              <a:buNone/>
            </a:pPr>
            <a:endParaRPr lang="en-US" sz="3200" b="1" dirty="0" smtClean="0">
              <a:solidFill>
                <a:schemeClr val="accent1">
                  <a:lumMod val="75000"/>
                </a:schemeClr>
              </a:solidFill>
              <a:latin typeface="Andalus" pitchFamily="18" charset="-78"/>
              <a:cs typeface="Andalus" pitchFamily="18" charset="-78"/>
            </a:endParaRPr>
          </a:p>
          <a:p>
            <a:pPr algn="just"/>
            <a:endParaRPr lang="ar-SA" sz="3200" b="1" dirty="0">
              <a:solidFill>
                <a:schemeClr val="accent1">
                  <a:lumMod val="75000"/>
                </a:schemeClr>
              </a:solidFill>
              <a:latin typeface="Andalus" pitchFamily="18" charset="-78"/>
              <a:cs typeface="Andalus" pitchFamily="18" charset="-78"/>
            </a:endParaRPr>
          </a:p>
        </p:txBody>
      </p:sp>
      <p:cxnSp>
        <p:nvCxnSpPr>
          <p:cNvPr id="7" name="رابط مستقيم 6"/>
          <p:cNvCxnSpPr/>
          <p:nvPr/>
        </p:nvCxnSpPr>
        <p:spPr>
          <a:xfrm>
            <a:off x="805343" y="3758268"/>
            <a:ext cx="1034362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687" y="-275444"/>
            <a:ext cx="4114514" cy="2374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79402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7" name="Graphic 1">
            <a:extLst>
              <a:ext uri="{FF2B5EF4-FFF2-40B4-BE49-F238E27FC236}">
                <a16:creationId xmlns:a16="http://schemas.microsoft.com/office/drawing/2014/main" id="{0D57E7FA-E8FC-45AC-868F-CDC8144939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2599854" y="527562"/>
            <a:ext cx="6992292" cy="5102484"/>
          </a:xfrm>
          <a:custGeom>
            <a:avLst/>
            <a:gdLst/>
            <a:ahLst/>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41" name="Graphic 1">
            <a:extLst>
              <a:ext uri="{FF2B5EF4-FFF2-40B4-BE49-F238E27FC236}">
                <a16:creationId xmlns:a16="http://schemas.microsoft.com/office/drawing/2014/main" id="{D6705569-F545-4F47-A260-A9202826EA2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lumMod val="50000"/>
              <a:alpha val="89000"/>
            </a:schemeClr>
          </a:solidFill>
          <a:ln w="32707" cap="flat">
            <a:noFill/>
            <a:prstDash val="solid"/>
            <a:miter/>
          </a:ln>
          <a:effectLst/>
        </p:spPr>
        <p:txBody>
          <a:bodyPr rtlCol="0" anchor="ctr"/>
          <a:lstStyle/>
          <a:p>
            <a:endParaRPr lang="en-US" dirty="0"/>
          </a:p>
        </p:txBody>
      </p:sp>
      <p:sp>
        <p:nvSpPr>
          <p:cNvPr id="2" name="Title 1">
            <a:extLst>
              <a:ext uri="{FF2B5EF4-FFF2-40B4-BE49-F238E27FC236}">
                <a16:creationId xmlns:a16="http://schemas.microsoft.com/office/drawing/2014/main" id="{4DD41B9F-D69F-9F4F-B8B1-3FF7A78E1568}"/>
              </a:ext>
            </a:extLst>
          </p:cNvPr>
          <p:cNvSpPr>
            <a:spLocks noGrp="1"/>
          </p:cNvSpPr>
          <p:nvPr>
            <p:ph type="title"/>
          </p:nvPr>
        </p:nvSpPr>
        <p:spPr>
          <a:xfrm>
            <a:off x="3323949" y="2183563"/>
            <a:ext cx="5541054" cy="2213621"/>
          </a:xfrm>
        </p:spPr>
        <p:txBody>
          <a:bodyPr vert="horz" lIns="91440" tIns="45720" rIns="91440" bIns="45720" rtlCol="0" anchor="ctr">
            <a:normAutofit/>
          </a:bodyPr>
          <a:lstStyle/>
          <a:p>
            <a:pPr algn="ctr"/>
            <a:r>
              <a:rPr lang="en-US" b="1" dirty="0">
                <a:solidFill>
                  <a:schemeClr val="accent1"/>
                </a:solidFill>
                <a:latin typeface="Eras Bold ITC" pitchFamily="34" charset="0"/>
                <a:cs typeface="Times New Roman" panose="02020603050405020304" pitchFamily="18" charset="0"/>
              </a:rPr>
              <a:t>Thank you for your </a:t>
            </a:r>
            <a:r>
              <a:rPr lang="en-US" b="1" dirty="0" smtClean="0">
                <a:solidFill>
                  <a:schemeClr val="accent1"/>
                </a:solidFill>
                <a:latin typeface="Eras Bold ITC" pitchFamily="34" charset="0"/>
                <a:cs typeface="Times New Roman" panose="02020603050405020304" pitchFamily="18" charset="0"/>
              </a:rPr>
              <a:t>Attention !!</a:t>
            </a:r>
            <a:endParaRPr lang="en-US" b="1" dirty="0">
              <a:solidFill>
                <a:schemeClr val="accent1"/>
              </a:solidFill>
              <a:latin typeface="Eras Bold ITC" pitchFamily="34" charset="0"/>
              <a:cs typeface="Times New Roman" panose="02020603050405020304" pitchFamily="18" charset="0"/>
            </a:endParaRPr>
          </a:p>
        </p:txBody>
      </p:sp>
    </p:spTree>
    <p:extLst>
      <p:ext uri="{BB962C8B-B14F-4D97-AF65-F5344CB8AC3E}">
        <p14:creationId xmlns:p14="http://schemas.microsoft.com/office/powerpoint/2010/main" val="257251126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useBgFill="1">
        <p:nvSpPr>
          <p:cNvPr id="23" name="Rectangle 18">
            <a:extLst>
              <a:ext uri="{FF2B5EF4-FFF2-40B4-BE49-F238E27FC236}">
                <a16:creationId xmlns:a16="http://schemas.microsoft.com/office/drawing/2014/main" id="{98DED6BC-9A3E-48D4-AD7C-A56D63F547E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0">
            <a:extLst>
              <a:ext uri="{FF2B5EF4-FFF2-40B4-BE49-F238E27FC236}">
                <a16:creationId xmlns:a16="http://schemas.microsoft.com/office/drawing/2014/main" id="{6B6E033A-DB2E-49B8-B600-B38E0C2802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070" y="1780058"/>
            <a:ext cx="3781618" cy="2899147"/>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chemeClr val="tx2">
              <a:lumMod val="90000"/>
              <a:lumOff val="1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7E498B5-F8C2-144E-A4FD-3BD6D1C8143D}"/>
              </a:ext>
            </a:extLst>
          </p:cNvPr>
          <p:cNvSpPr>
            <a:spLocks noGrp="1"/>
          </p:cNvSpPr>
          <p:nvPr>
            <p:ph type="title"/>
          </p:nvPr>
        </p:nvSpPr>
        <p:spPr>
          <a:xfrm>
            <a:off x="691123" y="2603985"/>
            <a:ext cx="3320302" cy="1497475"/>
          </a:xfrm>
        </p:spPr>
        <p:txBody>
          <a:bodyPr>
            <a:normAutofit/>
          </a:bodyPr>
          <a:lstStyle/>
          <a:p>
            <a:pPr algn="ctr"/>
            <a:r>
              <a:rPr lang="en-US" b="1" dirty="0" smtClean="0">
                <a:solidFill>
                  <a:schemeClr val="accent1">
                    <a:lumMod val="50000"/>
                  </a:schemeClr>
                </a:solidFill>
                <a:latin typeface="Eras Bold ITC" pitchFamily="34" charset="0"/>
                <a:cs typeface="Times New Roman" panose="02020603050405020304" pitchFamily="18" charset="0"/>
              </a:rPr>
              <a:t>Content</a:t>
            </a:r>
            <a:endParaRPr lang="en-US" b="1" dirty="0">
              <a:solidFill>
                <a:schemeClr val="accent1">
                  <a:lumMod val="50000"/>
                </a:schemeClr>
              </a:solidFill>
              <a:latin typeface="Eras Bold ITC"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DB814753-F808-CF43-8C8A-E705E60BEB87}"/>
              </a:ext>
            </a:extLst>
          </p:cNvPr>
          <p:cNvSpPr>
            <a:spLocks noGrp="1"/>
          </p:cNvSpPr>
          <p:nvPr>
            <p:ph type="sldNum" sz="quarter" idx="12"/>
          </p:nvPr>
        </p:nvSpPr>
        <p:spPr>
          <a:xfrm>
            <a:off x="8610600" y="6356350"/>
            <a:ext cx="2743200" cy="365125"/>
          </a:xfrm>
        </p:spPr>
        <p:txBody>
          <a:bodyPr>
            <a:normAutofit/>
          </a:bodyPr>
          <a:lstStyle/>
          <a:p>
            <a:pPr>
              <a:spcAft>
                <a:spcPts val="600"/>
              </a:spcAft>
            </a:pPr>
            <a:fld id="{51845F5A-061D-4825-9AE9-D7794091C6CF}" type="slidenum">
              <a:rPr lang="en-US" smtClean="0"/>
              <a:pPr>
                <a:spcAft>
                  <a:spcPts val="600"/>
                </a:spcAft>
              </a:pPr>
              <a:t>2</a:t>
            </a:fld>
            <a:endParaRPr lang="en-US"/>
          </a:p>
        </p:txBody>
      </p:sp>
      <p:graphicFrame>
        <p:nvGraphicFramePr>
          <p:cNvPr id="6" name="Content Placeholder 2">
            <a:extLst>
              <a:ext uri="{FF2B5EF4-FFF2-40B4-BE49-F238E27FC236}">
                <a16:creationId xmlns:a16="http://schemas.microsoft.com/office/drawing/2014/main" id="{0B3E87AE-183D-4AED-B745-96BA42C1A040}"/>
              </a:ext>
            </a:extLst>
          </p:cNvPr>
          <p:cNvGraphicFramePr>
            <a:graphicFrameLocks noGrp="1"/>
          </p:cNvGraphicFramePr>
          <p:nvPr>
            <p:ph idx="1"/>
            <p:extLst>
              <p:ext uri="{D42A27DB-BD31-4B8C-83A1-F6EECF244321}">
                <p14:modId xmlns:p14="http://schemas.microsoft.com/office/powerpoint/2010/main" val="1001978662"/>
              </p:ext>
            </p:extLst>
          </p:nvPr>
        </p:nvGraphicFramePr>
        <p:xfrm>
          <a:off x="4702547" y="838199"/>
          <a:ext cx="6651253" cy="53387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0937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graphicEl>
                                              <a:dgm id="{7D6EE2A0-E078-6D41-9C1C-E94F432F7BFD}"/>
                                            </p:graphicEl>
                                          </p:spTgt>
                                        </p:tgtEl>
                                        <p:attrNameLst>
                                          <p:attrName>style.visibility</p:attrName>
                                        </p:attrNameLst>
                                      </p:cBhvr>
                                      <p:to>
                                        <p:strVal val="visible"/>
                                      </p:to>
                                    </p:set>
                                    <p:anim calcmode="lin" valueType="num">
                                      <p:cBhvr additive="base">
                                        <p:cTn id="7" dur="500" fill="hold"/>
                                        <p:tgtEl>
                                          <p:spTgt spid="6">
                                            <p:graphicEl>
                                              <a:dgm id="{7D6EE2A0-E078-6D41-9C1C-E94F432F7BF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graphicEl>
                                              <a:dgm id="{7D6EE2A0-E078-6D41-9C1C-E94F432F7BF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graphicEl>
                                              <a:dgm id="{EB8797D6-DC72-8F48-9EFE-148152E1AFE0}"/>
                                            </p:graphicEl>
                                          </p:spTgt>
                                        </p:tgtEl>
                                        <p:attrNameLst>
                                          <p:attrName>style.visibility</p:attrName>
                                        </p:attrNameLst>
                                      </p:cBhvr>
                                      <p:to>
                                        <p:strVal val="visible"/>
                                      </p:to>
                                    </p:set>
                                    <p:anim calcmode="lin" valueType="num">
                                      <p:cBhvr additive="base">
                                        <p:cTn id="13" dur="500" fill="hold"/>
                                        <p:tgtEl>
                                          <p:spTgt spid="6">
                                            <p:graphicEl>
                                              <a:dgm id="{EB8797D6-DC72-8F48-9EFE-148152E1AFE0}"/>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graphicEl>
                                              <a:dgm id="{EB8797D6-DC72-8F48-9EFE-148152E1AFE0}"/>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graphicEl>
                                              <a:dgm id="{7E13262E-E657-48AD-9262-D946B982A91A}"/>
                                            </p:graphicEl>
                                          </p:spTgt>
                                        </p:tgtEl>
                                        <p:attrNameLst>
                                          <p:attrName>style.visibility</p:attrName>
                                        </p:attrNameLst>
                                      </p:cBhvr>
                                      <p:to>
                                        <p:strVal val="visible"/>
                                      </p:to>
                                    </p:set>
                                    <p:anim calcmode="lin" valueType="num">
                                      <p:cBhvr additive="base">
                                        <p:cTn id="19" dur="500" fill="hold"/>
                                        <p:tgtEl>
                                          <p:spTgt spid="6">
                                            <p:graphicEl>
                                              <a:dgm id="{7E13262E-E657-48AD-9262-D946B982A91A}"/>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graphicEl>
                                              <a:dgm id="{7E13262E-E657-48AD-9262-D946B982A91A}"/>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graphicEl>
                                              <a:dgm id="{15FF2C1E-83A7-1F41-BA44-E2E7649DF7E9}"/>
                                            </p:graphicEl>
                                          </p:spTgt>
                                        </p:tgtEl>
                                        <p:attrNameLst>
                                          <p:attrName>style.visibility</p:attrName>
                                        </p:attrNameLst>
                                      </p:cBhvr>
                                      <p:to>
                                        <p:strVal val="visible"/>
                                      </p:to>
                                    </p:set>
                                    <p:anim calcmode="lin" valueType="num">
                                      <p:cBhvr additive="base">
                                        <p:cTn id="25" dur="500" fill="hold"/>
                                        <p:tgtEl>
                                          <p:spTgt spid="6">
                                            <p:graphicEl>
                                              <a:dgm id="{15FF2C1E-83A7-1F41-BA44-E2E7649DF7E9}"/>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graphicEl>
                                              <a:dgm id="{15FF2C1E-83A7-1F41-BA44-E2E7649DF7E9}"/>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graphicEl>
                                              <a:dgm id="{5D3FCB61-3CDA-5548-AB08-6A16ADF7F019}"/>
                                            </p:graphicEl>
                                          </p:spTgt>
                                        </p:tgtEl>
                                        <p:attrNameLst>
                                          <p:attrName>style.visibility</p:attrName>
                                        </p:attrNameLst>
                                      </p:cBhvr>
                                      <p:to>
                                        <p:strVal val="visible"/>
                                      </p:to>
                                    </p:set>
                                    <p:anim calcmode="lin" valueType="num">
                                      <p:cBhvr additive="base">
                                        <p:cTn id="31" dur="500" fill="hold"/>
                                        <p:tgtEl>
                                          <p:spTgt spid="6">
                                            <p:graphicEl>
                                              <a:dgm id="{5D3FCB61-3CDA-5548-AB08-6A16ADF7F019}"/>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graphicEl>
                                              <a:dgm id="{5D3FCB61-3CDA-5548-AB08-6A16ADF7F019}"/>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A2451A-20C9-FE42-B19A-AAF3CC261711}"/>
              </a:ext>
            </a:extLst>
          </p:cNvPr>
          <p:cNvSpPr>
            <a:spLocks noGrp="1"/>
          </p:cNvSpPr>
          <p:nvPr>
            <p:ph idx="1"/>
          </p:nvPr>
        </p:nvSpPr>
        <p:spPr>
          <a:xfrm>
            <a:off x="5880848" y="1011231"/>
            <a:ext cx="5873968" cy="5020609"/>
          </a:xfrm>
        </p:spPr>
        <p:txBody>
          <a:bodyPr anchor="ctr">
            <a:normAutofit lnSpcReduction="10000"/>
          </a:bodyPr>
          <a:lstStyle/>
          <a:p>
            <a:pPr algn="just"/>
            <a:r>
              <a:rPr lang="en-US" sz="3200" b="1" dirty="0">
                <a:solidFill>
                  <a:schemeClr val="accent1">
                    <a:lumMod val="50000"/>
                  </a:schemeClr>
                </a:solidFill>
                <a:latin typeface="Andalus" pitchFamily="18" charset="-78"/>
                <a:cs typeface="Andalus" pitchFamily="18" charset="-78"/>
              </a:rPr>
              <a:t>Consumer Rights are referred to a set of laws that represent the right to be informed about the quantity, quality, purity, potency, price of goods and their standards so that the consumer is protected against all sorts of unfair trade practices.  The Consumer Bill of Rights upholds the right to the safety of every citizen.</a:t>
            </a:r>
          </a:p>
        </p:txBody>
      </p:sp>
      <p:sp>
        <p:nvSpPr>
          <p:cNvPr id="4" name="Slide Number Placeholder 3">
            <a:extLst>
              <a:ext uri="{FF2B5EF4-FFF2-40B4-BE49-F238E27FC236}">
                <a16:creationId xmlns:a16="http://schemas.microsoft.com/office/drawing/2014/main" id="{5D546D50-EF4E-3D49-A2B5-EDDC78D52EB7}"/>
              </a:ext>
            </a:extLst>
          </p:cNvPr>
          <p:cNvSpPr>
            <a:spLocks noGrp="1"/>
          </p:cNvSpPr>
          <p:nvPr>
            <p:ph type="sldNum" sz="quarter" idx="12"/>
          </p:nvPr>
        </p:nvSpPr>
        <p:spPr>
          <a:xfrm>
            <a:off x="10366276" y="6356350"/>
            <a:ext cx="987524" cy="365125"/>
          </a:xfrm>
        </p:spPr>
        <p:txBody>
          <a:bodyPr>
            <a:normAutofit/>
          </a:bodyPr>
          <a:lstStyle/>
          <a:p>
            <a:pPr>
              <a:spcAft>
                <a:spcPts val="600"/>
              </a:spcAft>
            </a:pPr>
            <a:fld id="{51845F5A-061D-4825-9AE9-D7794091C6CF}" type="slidenum">
              <a:rPr lang="en-US" smtClean="0"/>
              <a:pPr>
                <a:spcAft>
                  <a:spcPts val="600"/>
                </a:spcAft>
              </a:pPr>
              <a:t>3</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66981"/>
            <a:ext cx="6128515" cy="5307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a:extLst>
              <a:ext uri="{FF2B5EF4-FFF2-40B4-BE49-F238E27FC236}">
                <a16:creationId xmlns:a16="http://schemas.microsoft.com/office/drawing/2014/main" id="{C86E9F3C-A395-6C44-BB59-FBF3B56D9D3F}"/>
              </a:ext>
            </a:extLst>
          </p:cNvPr>
          <p:cNvSpPr txBox="1">
            <a:spLocks/>
          </p:cNvSpPr>
          <p:nvPr/>
        </p:nvSpPr>
        <p:spPr>
          <a:xfrm>
            <a:off x="1046311" y="1690688"/>
            <a:ext cx="3909647" cy="32600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gn="ctr"/>
            <a:r>
              <a:rPr lang="en-US" b="1" dirty="0" smtClean="0">
                <a:solidFill>
                  <a:schemeClr val="accent2">
                    <a:lumMod val="50000"/>
                  </a:schemeClr>
                </a:solidFill>
                <a:latin typeface="Eras Bold ITC" pitchFamily="34" charset="0"/>
                <a:cs typeface="Times New Roman" panose="02020603050405020304" pitchFamily="18" charset="0"/>
              </a:rPr>
              <a:t>Introduction</a:t>
            </a:r>
            <a:endParaRPr lang="en-US" b="1" dirty="0">
              <a:solidFill>
                <a:schemeClr val="accent2">
                  <a:lumMod val="50000"/>
                </a:schemeClr>
              </a:solidFill>
              <a:latin typeface="Eras Bold ITC" pitchFamily="34" charset="0"/>
              <a:cs typeface="Times New Roman" panose="02020603050405020304" pitchFamily="18" charset="0"/>
            </a:endParaRPr>
          </a:p>
        </p:txBody>
      </p:sp>
    </p:spTree>
    <p:extLst>
      <p:ext uri="{BB962C8B-B14F-4D97-AF65-F5344CB8AC3E}">
        <p14:creationId xmlns:p14="http://schemas.microsoft.com/office/powerpoint/2010/main" val="164940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A2451A-20C9-FE42-B19A-AAF3CC261711}"/>
              </a:ext>
            </a:extLst>
          </p:cNvPr>
          <p:cNvSpPr>
            <a:spLocks noGrp="1"/>
          </p:cNvSpPr>
          <p:nvPr>
            <p:ph idx="1"/>
          </p:nvPr>
        </p:nvSpPr>
        <p:spPr>
          <a:xfrm>
            <a:off x="5880848" y="1116739"/>
            <a:ext cx="5873968" cy="5020609"/>
          </a:xfrm>
        </p:spPr>
        <p:txBody>
          <a:bodyPr anchor="ctr">
            <a:noAutofit/>
          </a:bodyPr>
          <a:lstStyle/>
          <a:p>
            <a:pPr algn="just"/>
            <a:r>
              <a:rPr lang="en-US" sz="3200" b="1" dirty="0">
                <a:solidFill>
                  <a:schemeClr val="accent1">
                    <a:lumMod val="50000"/>
                  </a:schemeClr>
                </a:solidFill>
                <a:latin typeface="Andalus" pitchFamily="18" charset="-78"/>
                <a:cs typeface="Andalus" pitchFamily="18" charset="-78"/>
              </a:rPr>
              <a:t>I</a:t>
            </a:r>
            <a:r>
              <a:rPr lang="en-US" sz="3200" b="1" dirty="0" smtClean="0">
                <a:solidFill>
                  <a:schemeClr val="accent1">
                    <a:lumMod val="50000"/>
                  </a:schemeClr>
                </a:solidFill>
                <a:latin typeface="Andalus" pitchFamily="18" charset="-78"/>
                <a:cs typeface="Andalus" pitchFamily="18" charset="-78"/>
              </a:rPr>
              <a:t>t’s </a:t>
            </a:r>
            <a:r>
              <a:rPr lang="en-US" sz="3200" b="1" dirty="0">
                <a:solidFill>
                  <a:schemeClr val="accent1">
                    <a:lumMod val="50000"/>
                  </a:schemeClr>
                </a:solidFill>
                <a:latin typeface="Andalus" pitchFamily="18" charset="-78"/>
                <a:cs typeface="Andalus" pitchFamily="18" charset="-78"/>
              </a:rPr>
              <a:t>the right to have information about the quality, potency, quantity, purity, price and standard of goods or services', as it may be the case, but the consumer is to be protected against any unfair practices of trade and them from harm.</a:t>
            </a:r>
          </a:p>
          <a:p>
            <a:pPr algn="just"/>
            <a:endParaRPr lang="en-US" sz="3200" b="1" dirty="0">
              <a:solidFill>
                <a:schemeClr val="accent1">
                  <a:lumMod val="50000"/>
                </a:schemeClr>
              </a:solidFill>
              <a:latin typeface="Andalus" pitchFamily="18" charset="-78"/>
              <a:cs typeface="Andalus" pitchFamily="18" charset="-78"/>
            </a:endParaRPr>
          </a:p>
        </p:txBody>
      </p:sp>
      <p:sp>
        <p:nvSpPr>
          <p:cNvPr id="4" name="Slide Number Placeholder 3">
            <a:extLst>
              <a:ext uri="{FF2B5EF4-FFF2-40B4-BE49-F238E27FC236}">
                <a16:creationId xmlns:a16="http://schemas.microsoft.com/office/drawing/2014/main" id="{5D546D50-EF4E-3D49-A2B5-EDDC78D52EB7}"/>
              </a:ext>
            </a:extLst>
          </p:cNvPr>
          <p:cNvSpPr>
            <a:spLocks noGrp="1"/>
          </p:cNvSpPr>
          <p:nvPr>
            <p:ph type="sldNum" sz="quarter" idx="12"/>
          </p:nvPr>
        </p:nvSpPr>
        <p:spPr>
          <a:xfrm>
            <a:off x="10366276" y="6356350"/>
            <a:ext cx="987524" cy="365125"/>
          </a:xfrm>
        </p:spPr>
        <p:txBody>
          <a:bodyPr>
            <a:normAutofit/>
          </a:bodyPr>
          <a:lstStyle/>
          <a:p>
            <a:pPr>
              <a:spcAft>
                <a:spcPts val="600"/>
              </a:spcAft>
            </a:pPr>
            <a:fld id="{51845F5A-061D-4825-9AE9-D7794091C6CF}" type="slidenum">
              <a:rPr lang="en-US" smtClean="0"/>
              <a:pPr>
                <a:spcAft>
                  <a:spcPts val="600"/>
                </a:spcAft>
              </a:pPr>
              <a:t>4</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24" y="742313"/>
            <a:ext cx="6128515" cy="5307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a:extLst>
              <a:ext uri="{FF2B5EF4-FFF2-40B4-BE49-F238E27FC236}">
                <a16:creationId xmlns:a16="http://schemas.microsoft.com/office/drawing/2014/main" id="{C86E9F3C-A395-6C44-BB59-FBF3B56D9D3F}"/>
              </a:ext>
            </a:extLst>
          </p:cNvPr>
          <p:cNvSpPr txBox="1">
            <a:spLocks/>
          </p:cNvSpPr>
          <p:nvPr/>
        </p:nvSpPr>
        <p:spPr>
          <a:xfrm>
            <a:off x="1046311" y="1690688"/>
            <a:ext cx="3909647" cy="32600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gn="ctr"/>
            <a:endParaRPr lang="en-US" b="1" dirty="0">
              <a:solidFill>
                <a:schemeClr val="accent2">
                  <a:lumMod val="50000"/>
                </a:schemeClr>
              </a:solidFill>
              <a:latin typeface="Eras Bold ITC" pitchFamily="34" charset="0"/>
              <a:cs typeface="Times New Roman" panose="02020603050405020304" pitchFamily="18" charset="0"/>
            </a:endParaRPr>
          </a:p>
        </p:txBody>
      </p:sp>
      <p:sp>
        <p:nvSpPr>
          <p:cNvPr id="2" name="مستطيل 1"/>
          <p:cNvSpPr/>
          <p:nvPr/>
        </p:nvSpPr>
        <p:spPr>
          <a:xfrm>
            <a:off x="1590330" y="2966778"/>
            <a:ext cx="2821606" cy="707886"/>
          </a:xfrm>
          <a:prstGeom prst="rect">
            <a:avLst/>
          </a:prstGeom>
        </p:spPr>
        <p:txBody>
          <a:bodyPr wrap="none">
            <a:spAutoFit/>
          </a:bodyPr>
          <a:lstStyle/>
          <a:p>
            <a:r>
              <a:rPr lang="en-US" sz="4000" b="1" dirty="0" smtClean="0">
                <a:solidFill>
                  <a:schemeClr val="accent2">
                    <a:lumMod val="50000"/>
                  </a:schemeClr>
                </a:solidFill>
                <a:latin typeface="Eras Bold ITC" pitchFamily="34" charset="0"/>
              </a:rPr>
              <a:t>Definition</a:t>
            </a:r>
            <a:endParaRPr lang="ar-SA" sz="4000" b="1" dirty="0">
              <a:solidFill>
                <a:schemeClr val="accent2">
                  <a:lumMod val="50000"/>
                </a:schemeClr>
              </a:solidFill>
              <a:latin typeface="Eras Bold ITC" pitchFamily="34" charset="0"/>
            </a:endParaRPr>
          </a:p>
        </p:txBody>
      </p:sp>
    </p:spTree>
    <p:extLst>
      <p:ext uri="{BB962C8B-B14F-4D97-AF65-F5344CB8AC3E}">
        <p14:creationId xmlns:p14="http://schemas.microsoft.com/office/powerpoint/2010/main" val="8979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7" name="Graphic 1">
            <a:extLst>
              <a:ext uri="{FF2B5EF4-FFF2-40B4-BE49-F238E27FC236}">
                <a16:creationId xmlns:a16="http://schemas.microsoft.com/office/drawing/2014/main" id="{0D57E7FA-E8FC-45AC-868F-CDC8144939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2599854" y="527562"/>
            <a:ext cx="6992292" cy="5102484"/>
          </a:xfrm>
          <a:custGeom>
            <a:avLst/>
            <a:gdLst/>
            <a:ahLst/>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useBgFill="1">
        <p:nvSpPr>
          <p:cNvPr id="19" name="Rectangle 18">
            <a:extLst>
              <a:ext uri="{FF2B5EF4-FFF2-40B4-BE49-F238E27FC236}">
                <a16:creationId xmlns:a16="http://schemas.microsoft.com/office/drawing/2014/main" id="{80E21785-62D8-430F-9521-90166EF7C8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ED7CF8A0-D3E4-4A16-87D3-1D973AC61B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13296" y="697832"/>
            <a:ext cx="8189484" cy="5541981"/>
          </a:xfrm>
          <a:custGeom>
            <a:avLst/>
            <a:gdLst>
              <a:gd name="connsiteX0" fmla="*/ 1164045 w 7323233"/>
              <a:gd name="connsiteY0" fmla="*/ 25 h 5835507"/>
              <a:gd name="connsiteX1" fmla="*/ 1213723 w 7323233"/>
              <a:gd name="connsiteY1" fmla="*/ 8385 h 5835507"/>
              <a:gd name="connsiteX2" fmla="*/ 2251656 w 7323233"/>
              <a:gd name="connsiteY2" fmla="*/ 138318 h 5835507"/>
              <a:gd name="connsiteX3" fmla="*/ 3226534 w 7323233"/>
              <a:gd name="connsiteY3" fmla="*/ 205194 h 5835507"/>
              <a:gd name="connsiteX4" fmla="*/ 4404335 w 7323233"/>
              <a:gd name="connsiteY4" fmla="*/ 316784 h 5835507"/>
              <a:gd name="connsiteX5" fmla="*/ 5225968 w 7323233"/>
              <a:gd name="connsiteY5" fmla="*/ 350415 h 5835507"/>
              <a:gd name="connsiteX6" fmla="*/ 5266859 w 7323233"/>
              <a:gd name="connsiteY6" fmla="*/ 348884 h 5835507"/>
              <a:gd name="connsiteX7" fmla="*/ 5685318 w 7323233"/>
              <a:gd name="connsiteY7" fmla="*/ 399712 h 5835507"/>
              <a:gd name="connsiteX8" fmla="*/ 5411315 w 7323233"/>
              <a:gd name="connsiteY8" fmla="*/ 618305 h 5835507"/>
              <a:gd name="connsiteX9" fmla="*/ 5805698 w 7323233"/>
              <a:gd name="connsiteY9" fmla="*/ 721868 h 5835507"/>
              <a:gd name="connsiteX10" fmla="*/ 6188997 w 7323233"/>
              <a:gd name="connsiteY10" fmla="*/ 868233 h 5835507"/>
              <a:gd name="connsiteX11" fmla="*/ 6261225 w 7323233"/>
              <a:gd name="connsiteY11" fmla="*/ 928614 h 5835507"/>
              <a:gd name="connsiteX12" fmla="*/ 6858533 w 7323233"/>
              <a:gd name="connsiteY12" fmla="*/ 1323379 h 5835507"/>
              <a:gd name="connsiteX13" fmla="*/ 6744269 w 7323233"/>
              <a:gd name="connsiteY13" fmla="*/ 1407072 h 5835507"/>
              <a:gd name="connsiteX14" fmla="*/ 6956365 w 7323233"/>
              <a:gd name="connsiteY14" fmla="*/ 1507197 h 5835507"/>
              <a:gd name="connsiteX15" fmla="*/ 7004134 w 7323233"/>
              <a:gd name="connsiteY15" fmla="*/ 1549234 h 5835507"/>
              <a:gd name="connsiteX16" fmla="*/ 6963627 w 7323233"/>
              <a:gd name="connsiteY16" fmla="*/ 1599678 h 5835507"/>
              <a:gd name="connsiteX17" fmla="*/ 6875731 w 7323233"/>
              <a:gd name="connsiteY17" fmla="*/ 1634837 h 5835507"/>
              <a:gd name="connsiteX18" fmla="*/ 6759175 w 7323233"/>
              <a:gd name="connsiteY18" fmla="*/ 1723878 h 5835507"/>
              <a:gd name="connsiteX19" fmla="*/ 6763759 w 7323233"/>
              <a:gd name="connsiteY19" fmla="*/ 1793431 h 5835507"/>
              <a:gd name="connsiteX20" fmla="*/ 6832931 w 7323233"/>
              <a:gd name="connsiteY20" fmla="*/ 1919543 h 5835507"/>
              <a:gd name="connsiteX21" fmla="*/ 6728984 w 7323233"/>
              <a:gd name="connsiteY21" fmla="*/ 2051386 h 5835507"/>
              <a:gd name="connsiteX22" fmla="*/ 6675481 w 7323233"/>
              <a:gd name="connsiteY22" fmla="*/ 2090365 h 5835507"/>
              <a:gd name="connsiteX23" fmla="*/ 6778665 w 7323233"/>
              <a:gd name="connsiteY23" fmla="*/ 2103740 h 5835507"/>
              <a:gd name="connsiteX24" fmla="*/ 6814587 w 7323233"/>
              <a:gd name="connsiteY24" fmla="*/ 2158771 h 5835507"/>
              <a:gd name="connsiteX25" fmla="*/ 6830637 w 7323233"/>
              <a:gd name="connsiteY25" fmla="*/ 2186286 h 5835507"/>
              <a:gd name="connsiteX26" fmla="*/ 6928087 w 7323233"/>
              <a:gd name="connsiteY26" fmla="*/ 2358639 h 5835507"/>
              <a:gd name="connsiteX27" fmla="*/ 6911653 w 7323233"/>
              <a:gd name="connsiteY27" fmla="*/ 2406789 h 5835507"/>
              <a:gd name="connsiteX28" fmla="*/ 6749237 w 7323233"/>
              <a:gd name="connsiteY28" fmla="*/ 2639522 h 5835507"/>
              <a:gd name="connsiteX29" fmla="*/ 6921971 w 7323233"/>
              <a:gd name="connsiteY29" fmla="*/ 2704488 h 5835507"/>
              <a:gd name="connsiteX30" fmla="*/ 6932290 w 7323233"/>
              <a:gd name="connsiteY30" fmla="*/ 2814548 h 5835507"/>
              <a:gd name="connsiteX31" fmla="*/ 7020186 w 7323233"/>
              <a:gd name="connsiteY31" fmla="*/ 2937603 h 5835507"/>
              <a:gd name="connsiteX32" fmla="*/ 7213555 w 7323233"/>
              <a:gd name="connsiteY32" fmla="*/ 3110719 h 5835507"/>
              <a:gd name="connsiteX33" fmla="*/ 7323233 w 7323233"/>
              <a:gd name="connsiteY33" fmla="*/ 3226893 h 5835507"/>
              <a:gd name="connsiteX34" fmla="*/ 7134067 w 7323233"/>
              <a:gd name="connsiteY34" fmla="*/ 3257847 h 5835507"/>
              <a:gd name="connsiteX35" fmla="*/ 7104643 w 7323233"/>
              <a:gd name="connsiteY35" fmla="*/ 3275809 h 5835507"/>
              <a:gd name="connsiteX36" fmla="*/ 7127189 w 7323233"/>
              <a:gd name="connsiteY36" fmla="*/ 3336953 h 5835507"/>
              <a:gd name="connsiteX37" fmla="*/ 7157379 w 7323233"/>
              <a:gd name="connsiteY37" fmla="*/ 3397718 h 5835507"/>
              <a:gd name="connsiteX38" fmla="*/ 7136361 w 7323233"/>
              <a:gd name="connsiteY38" fmla="*/ 3445487 h 5835507"/>
              <a:gd name="connsiteX39" fmla="*/ 6988849 w 7323233"/>
              <a:gd name="connsiteY39" fmla="*/ 3652233 h 5835507"/>
              <a:gd name="connsiteX40" fmla="*/ 6867705 w 7323233"/>
              <a:gd name="connsiteY40" fmla="*/ 3734395 h 5835507"/>
              <a:gd name="connsiteX41" fmla="*/ 6591791 w 7323233"/>
              <a:gd name="connsiteY41" fmla="*/ 4107760 h 5835507"/>
              <a:gd name="connsiteX42" fmla="*/ 6505041 w 7323233"/>
              <a:gd name="connsiteY42" fmla="*/ 4228904 h 5835507"/>
              <a:gd name="connsiteX43" fmla="*/ 6569243 w 7323233"/>
              <a:gd name="connsiteY43" fmla="*/ 4271704 h 5835507"/>
              <a:gd name="connsiteX44" fmla="*/ 6446188 w 7323233"/>
              <a:gd name="connsiteY44" fmla="*/ 4398582 h 5835507"/>
              <a:gd name="connsiteX45" fmla="*/ 6301351 w 7323233"/>
              <a:gd name="connsiteY45" fmla="*/ 4539595 h 5835507"/>
              <a:gd name="connsiteX46" fmla="*/ 6263519 w 7323233"/>
              <a:gd name="connsiteY46" fmla="*/ 4577047 h 5835507"/>
              <a:gd name="connsiteX47" fmla="*/ 3277744 w 7323233"/>
              <a:gd name="connsiteY47" fmla="*/ 5834336 h 5835507"/>
              <a:gd name="connsiteX48" fmla="*/ 2490505 w 7323233"/>
              <a:gd name="connsiteY48" fmla="*/ 5648992 h 5835507"/>
              <a:gd name="connsiteX49" fmla="*/ 2179046 w 7323233"/>
              <a:gd name="connsiteY49" fmla="*/ 5504920 h 5835507"/>
              <a:gd name="connsiteX50" fmla="*/ 1780078 w 7323233"/>
              <a:gd name="connsiteY50" fmla="*/ 5273715 h 5835507"/>
              <a:gd name="connsiteX51" fmla="*/ 1353592 w 7323233"/>
              <a:gd name="connsiteY51" fmla="*/ 5087606 h 5835507"/>
              <a:gd name="connsiteX52" fmla="*/ 1208373 w 7323233"/>
              <a:gd name="connsiteY52" fmla="*/ 4917165 h 5835507"/>
              <a:gd name="connsiteX53" fmla="*/ 1157548 w 7323233"/>
              <a:gd name="connsiteY53" fmla="*/ 4869396 h 5835507"/>
              <a:gd name="connsiteX54" fmla="*/ 1030289 w 7323233"/>
              <a:gd name="connsiteY54" fmla="*/ 4807103 h 5835507"/>
              <a:gd name="connsiteX55" fmla="*/ 808258 w 7323233"/>
              <a:gd name="connsiteY55" fmla="*/ 4672585 h 5835507"/>
              <a:gd name="connsiteX56" fmla="*/ 889658 w 7323233"/>
              <a:gd name="connsiteY56" fmla="*/ 4642013 h 5835507"/>
              <a:gd name="connsiteX57" fmla="*/ 1123917 w 7323233"/>
              <a:gd name="connsiteY57" fmla="*/ 4723412 h 5835507"/>
              <a:gd name="connsiteX58" fmla="*/ 1294360 w 7323233"/>
              <a:gd name="connsiteY58" fmla="*/ 4745194 h 5835507"/>
              <a:gd name="connsiteX59" fmla="*/ 1054367 w 7323233"/>
              <a:gd name="connsiteY59" fmla="*/ 4603034 h 5835507"/>
              <a:gd name="connsiteX60" fmla="*/ 822015 w 7323233"/>
              <a:gd name="connsiteY60" fmla="*/ 4418070 h 5835507"/>
              <a:gd name="connsiteX61" fmla="*/ 1001246 w 7323233"/>
              <a:gd name="connsiteY61" fmla="*/ 4453610 h 5835507"/>
              <a:gd name="connsiteX62" fmla="*/ 1008889 w 7323233"/>
              <a:gd name="connsiteY62" fmla="*/ 4428770 h 5835507"/>
              <a:gd name="connsiteX63" fmla="*/ 853733 w 7323233"/>
              <a:gd name="connsiteY63" fmla="*/ 4208648 h 5835507"/>
              <a:gd name="connsiteX64" fmla="*/ 776921 w 7323233"/>
              <a:gd name="connsiteY64" fmla="*/ 4119989 h 5835507"/>
              <a:gd name="connsiteX65" fmla="*/ 431453 w 7323233"/>
              <a:gd name="connsiteY65" fmla="*/ 3852864 h 5835507"/>
              <a:gd name="connsiteX66" fmla="*/ 759342 w 7323233"/>
              <a:gd name="connsiteY66" fmla="*/ 3972095 h 5835507"/>
              <a:gd name="connsiteX67" fmla="*/ 420753 w 7323233"/>
              <a:gd name="connsiteY67" fmla="*/ 3712230 h 5835507"/>
              <a:gd name="connsiteX68" fmla="*/ 256425 w 7323233"/>
              <a:gd name="connsiteY68" fmla="*/ 3616309 h 5835507"/>
              <a:gd name="connsiteX69" fmla="*/ 214772 w 7323233"/>
              <a:gd name="connsiteY69" fmla="*/ 3559749 h 5835507"/>
              <a:gd name="connsiteX70" fmla="*/ 287762 w 7323233"/>
              <a:gd name="connsiteY70" fmla="*/ 3547521 h 5835507"/>
              <a:gd name="connsiteX71" fmla="*/ 511706 w 7323233"/>
              <a:gd name="connsiteY71" fmla="*/ 3569305 h 5835507"/>
              <a:gd name="connsiteX72" fmla="*/ 235409 w 7323233"/>
              <a:gd name="connsiteY72" fmla="*/ 3394659 h 5835507"/>
              <a:gd name="connsiteX73" fmla="*/ 442537 w 7323233"/>
              <a:gd name="connsiteY73" fmla="*/ 3421409 h 5835507"/>
              <a:gd name="connsiteX74" fmla="*/ 502152 w 7323233"/>
              <a:gd name="connsiteY74" fmla="*/ 3352622 h 5835507"/>
              <a:gd name="connsiteX75" fmla="*/ 598455 w 7323233"/>
              <a:gd name="connsiteY75" fmla="*/ 3241415 h 5835507"/>
              <a:gd name="connsiteX76" fmla="*/ 664949 w 7323233"/>
              <a:gd name="connsiteY76" fmla="*/ 3179506 h 5835507"/>
              <a:gd name="connsiteX77" fmla="*/ 692846 w 7323233"/>
              <a:gd name="connsiteY77" fmla="*/ 2984607 h 5835507"/>
              <a:gd name="connsiteX78" fmla="*/ 635524 w 7323233"/>
              <a:gd name="connsiteY78" fmla="*/ 2771366 h 5835507"/>
              <a:gd name="connsiteX79" fmla="*/ 480368 w 7323233"/>
              <a:gd name="connsiteY79" fmla="*/ 2663598 h 5835507"/>
              <a:gd name="connsiteX80" fmla="*/ 525081 w 7323233"/>
              <a:gd name="connsiteY80" fmla="*/ 2542454 h 5835507"/>
              <a:gd name="connsiteX81" fmla="*/ 855264 w 7323233"/>
              <a:gd name="connsiteY81" fmla="*/ 2615829 h 5835507"/>
              <a:gd name="connsiteX82" fmla="*/ 361137 w 7323233"/>
              <a:gd name="connsiteY82" fmla="*/ 2327301 h 5835507"/>
              <a:gd name="connsiteX83" fmla="*/ 444065 w 7323233"/>
              <a:gd name="connsiteY83" fmla="*/ 2312780 h 5835507"/>
              <a:gd name="connsiteX84" fmla="*/ 440625 w 7323233"/>
              <a:gd name="connsiteY84" fmla="*/ 2290233 h 5835507"/>
              <a:gd name="connsiteX85" fmla="*/ 445975 w 7323233"/>
              <a:gd name="connsiteY85" fmla="*/ 2151509 h 5835507"/>
              <a:gd name="connsiteX86" fmla="*/ 459734 w 7323233"/>
              <a:gd name="connsiteY86" fmla="*/ 2087690 h 5835507"/>
              <a:gd name="connsiteX87" fmla="*/ 437950 w 7323233"/>
              <a:gd name="connsiteY87" fmla="*/ 2014315 h 5835507"/>
              <a:gd name="connsiteX88" fmla="*/ 808640 w 7323233"/>
              <a:gd name="connsiteY88" fmla="*/ 2042977 h 5835507"/>
              <a:gd name="connsiteX89" fmla="*/ 969908 w 7323233"/>
              <a:gd name="connsiteY89" fmla="*/ 2026162 h 5835507"/>
              <a:gd name="connsiteX90" fmla="*/ 1251176 w 7323233"/>
              <a:gd name="connsiteY90" fmla="*/ 2021577 h 5835507"/>
              <a:gd name="connsiteX91" fmla="*/ 1381491 w 7323233"/>
              <a:gd name="connsiteY91" fmla="*/ 2035718 h 5835507"/>
              <a:gd name="connsiteX92" fmla="*/ 1492697 w 7323233"/>
              <a:gd name="connsiteY92" fmla="*/ 2017374 h 5835507"/>
              <a:gd name="connsiteX93" fmla="*/ 1386076 w 7323233"/>
              <a:gd name="connsiteY93" fmla="*/ 1931006 h 5835507"/>
              <a:gd name="connsiteX94" fmla="*/ 1235889 w 7323233"/>
              <a:gd name="connsiteY94" fmla="*/ 1932153 h 5835507"/>
              <a:gd name="connsiteX95" fmla="*/ 1128886 w 7323233"/>
              <a:gd name="connsiteY95" fmla="*/ 1875977 h 5835507"/>
              <a:gd name="connsiteX96" fmla="*/ 1026851 w 7323233"/>
              <a:gd name="connsiteY96" fmla="*/ 1774322 h 5835507"/>
              <a:gd name="connsiteX97" fmla="*/ 666861 w 7323233"/>
              <a:gd name="connsiteY97" fmla="*/ 1612290 h 5835507"/>
              <a:gd name="connsiteX98" fmla="*/ 601130 w 7323233"/>
              <a:gd name="connsiteY98" fmla="*/ 1550762 h 5835507"/>
              <a:gd name="connsiteX99" fmla="*/ 1630272 w 7323233"/>
              <a:gd name="connsiteY99" fmla="*/ 1785787 h 5835507"/>
              <a:gd name="connsiteX100" fmla="*/ 1312320 w 7323233"/>
              <a:gd name="connsiteY100" fmla="*/ 1687191 h 5835507"/>
              <a:gd name="connsiteX101" fmla="*/ 1527473 w 7323233"/>
              <a:gd name="connsiteY101" fmla="*/ 1705153 h 5835507"/>
              <a:gd name="connsiteX102" fmla="*/ 1646706 w 7323233"/>
              <a:gd name="connsiteY102" fmla="*/ 1639040 h 5835507"/>
              <a:gd name="connsiteX103" fmla="*/ 1645178 w 7323233"/>
              <a:gd name="connsiteY103" fmla="*/ 1620315 h 5835507"/>
              <a:gd name="connsiteX104" fmla="*/ 1557663 w 7323233"/>
              <a:gd name="connsiteY104" fmla="*/ 1558787 h 5835507"/>
              <a:gd name="connsiteX105" fmla="*/ 1506454 w 7323233"/>
              <a:gd name="connsiteY105" fmla="*/ 1519044 h 5835507"/>
              <a:gd name="connsiteX106" fmla="*/ 1366204 w 7323233"/>
              <a:gd name="connsiteY106" fmla="*/ 1375735 h 5835507"/>
              <a:gd name="connsiteX107" fmla="*/ 1466329 w 7323233"/>
              <a:gd name="connsiteY107" fmla="*/ 1360450 h 5835507"/>
              <a:gd name="connsiteX108" fmla="*/ 1503397 w 7323233"/>
              <a:gd name="connsiteY108" fmla="*/ 1330641 h 5835507"/>
              <a:gd name="connsiteX109" fmla="*/ 1475501 w 7323233"/>
              <a:gd name="connsiteY109" fmla="*/ 1288604 h 5835507"/>
              <a:gd name="connsiteX110" fmla="*/ 1165573 w 7323233"/>
              <a:gd name="connsiteY110" fmla="*/ 1159435 h 5835507"/>
              <a:gd name="connsiteX111" fmla="*/ 1141498 w 7323233"/>
              <a:gd name="connsiteY111" fmla="*/ 1059311 h 5835507"/>
              <a:gd name="connsiteX112" fmla="*/ 1199585 w 7323233"/>
              <a:gd name="connsiteY112" fmla="*/ 1044407 h 5835507"/>
              <a:gd name="connsiteX113" fmla="*/ 1267226 w 7323233"/>
              <a:gd name="connsiteY113" fmla="*/ 1051286 h 5835507"/>
              <a:gd name="connsiteX114" fmla="*/ 1213342 w 7323233"/>
              <a:gd name="connsiteY114" fmla="*/ 972561 h 5835507"/>
              <a:gd name="connsiteX115" fmla="*/ 993986 w 7323233"/>
              <a:gd name="connsiteY115" fmla="*/ 893073 h 5835507"/>
              <a:gd name="connsiteX116" fmla="*/ 1047486 w 7323233"/>
              <a:gd name="connsiteY116" fmla="*/ 820083 h 5835507"/>
              <a:gd name="connsiteX117" fmla="*/ 0 w 7323233"/>
              <a:gd name="connsiteY117" fmla="*/ 488371 h 5835507"/>
              <a:gd name="connsiteX118" fmla="*/ 188403 w 7323233"/>
              <a:gd name="connsiteY118" fmla="*/ 484933 h 5835507"/>
              <a:gd name="connsiteX119" fmla="*/ 584315 w 7323233"/>
              <a:gd name="connsiteY119" fmla="*/ 534230 h 5835507"/>
              <a:gd name="connsiteX120" fmla="*/ 782271 w 7323233"/>
              <a:gd name="connsiteY120" fmla="*/ 525824 h 5835507"/>
              <a:gd name="connsiteX121" fmla="*/ 967998 w 7323233"/>
              <a:gd name="connsiteY121" fmla="*/ 552574 h 5835507"/>
              <a:gd name="connsiteX122" fmla="*/ 1129651 w 7323233"/>
              <a:gd name="connsiteY122" fmla="*/ 552574 h 5835507"/>
              <a:gd name="connsiteX123" fmla="*/ 978317 w 7323233"/>
              <a:gd name="connsiteY123" fmla="*/ 513593 h 5835507"/>
              <a:gd name="connsiteX124" fmla="*/ 1074620 w 7323233"/>
              <a:gd name="connsiteY124" fmla="*/ 478818 h 5835507"/>
              <a:gd name="connsiteX125" fmla="*/ 1091435 w 7323233"/>
              <a:gd name="connsiteY125" fmla="*/ 436781 h 5835507"/>
              <a:gd name="connsiteX126" fmla="*/ 1135383 w 7323233"/>
              <a:gd name="connsiteY126" fmla="*/ 404296 h 5835507"/>
              <a:gd name="connsiteX127" fmla="*/ 1384166 w 7323233"/>
              <a:gd name="connsiteY127" fmla="*/ 420349 h 5835507"/>
              <a:gd name="connsiteX128" fmla="*/ 1219839 w 7323233"/>
              <a:gd name="connsiteY128" fmla="*/ 286593 h 5835507"/>
              <a:gd name="connsiteX129" fmla="*/ 1114364 w 7323233"/>
              <a:gd name="connsiteY129" fmla="*/ 264428 h 5835507"/>
              <a:gd name="connsiteX130" fmla="*/ 1090289 w 7323233"/>
              <a:gd name="connsiteY130" fmla="*/ 207487 h 5835507"/>
              <a:gd name="connsiteX131" fmla="*/ 1139204 w 7323233"/>
              <a:gd name="connsiteY131" fmla="*/ 195259 h 5835507"/>
              <a:gd name="connsiteX132" fmla="*/ 1382254 w 7323233"/>
              <a:gd name="connsiteY132" fmla="*/ 242265 h 5835507"/>
              <a:gd name="connsiteX133" fmla="*/ 1423145 w 7323233"/>
              <a:gd name="connsiteY133" fmla="*/ 223537 h 5835507"/>
              <a:gd name="connsiteX134" fmla="*/ 965705 w 7323233"/>
              <a:gd name="connsiteY134" fmla="*/ 102013 h 5835507"/>
              <a:gd name="connsiteX135" fmla="*/ 972586 w 7323233"/>
              <a:gd name="connsiteY135" fmla="*/ 69912 h 5835507"/>
              <a:gd name="connsiteX136" fmla="*/ 1375376 w 7323233"/>
              <a:gd name="connsiteY136" fmla="*/ 119593 h 5835507"/>
              <a:gd name="connsiteX137" fmla="*/ 1117804 w 7323233"/>
              <a:gd name="connsiteY137" fmla="*/ 25200 h 5835507"/>
              <a:gd name="connsiteX138" fmla="*/ 1164045 w 7323233"/>
              <a:gd name="connsiteY138" fmla="*/ 25 h 58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7323233" h="5835507">
                <a:moveTo>
                  <a:pt x="1164045" y="25"/>
                </a:moveTo>
                <a:cubicBezTo>
                  <a:pt x="1180764" y="455"/>
                  <a:pt x="1198056" y="6474"/>
                  <a:pt x="1213723" y="8385"/>
                </a:cubicBezTo>
                <a:cubicBezTo>
                  <a:pt x="1559575" y="51187"/>
                  <a:pt x="1905425" y="97428"/>
                  <a:pt x="2251656" y="138318"/>
                </a:cubicBezTo>
                <a:cubicBezTo>
                  <a:pt x="2575343" y="176534"/>
                  <a:pt x="2901320" y="185322"/>
                  <a:pt x="3226534" y="205194"/>
                </a:cubicBezTo>
                <a:cubicBezTo>
                  <a:pt x="3620153" y="229271"/>
                  <a:pt x="4013008" y="263284"/>
                  <a:pt x="4404335" y="316784"/>
                </a:cubicBezTo>
                <a:cubicBezTo>
                  <a:pt x="4676048" y="354236"/>
                  <a:pt x="4950435" y="380221"/>
                  <a:pt x="5225968" y="350415"/>
                </a:cubicBezTo>
                <a:cubicBezTo>
                  <a:pt x="5239725" y="348884"/>
                  <a:pt x="5255394" y="343918"/>
                  <a:pt x="5266859" y="348884"/>
                </a:cubicBezTo>
                <a:cubicBezTo>
                  <a:pt x="5400614" y="404680"/>
                  <a:pt x="5546596" y="364553"/>
                  <a:pt x="5685318" y="399712"/>
                </a:cubicBezTo>
                <a:cubicBezTo>
                  <a:pt x="5649777" y="535377"/>
                  <a:pt x="5497299" y="524293"/>
                  <a:pt x="5411315" y="618305"/>
                </a:cubicBezTo>
                <a:cubicBezTo>
                  <a:pt x="5551565" y="655755"/>
                  <a:pt x="5677676" y="693589"/>
                  <a:pt x="5805698" y="721868"/>
                </a:cubicBezTo>
                <a:cubicBezTo>
                  <a:pt x="5941363" y="751677"/>
                  <a:pt x="6056391" y="832311"/>
                  <a:pt x="6188997" y="868233"/>
                </a:cubicBezTo>
                <a:cubicBezTo>
                  <a:pt x="6217279" y="875876"/>
                  <a:pt x="6251291" y="902627"/>
                  <a:pt x="6261225" y="928614"/>
                </a:cubicBezTo>
                <a:cubicBezTo>
                  <a:pt x="6293326" y="1012688"/>
                  <a:pt x="6934199" y="1248479"/>
                  <a:pt x="6858533" y="1323379"/>
                </a:cubicBezTo>
                <a:cubicBezTo>
                  <a:pt x="6827197" y="1354335"/>
                  <a:pt x="6786687" y="1376500"/>
                  <a:pt x="6744269" y="1407072"/>
                </a:cubicBezTo>
                <a:cubicBezTo>
                  <a:pt x="6808090" y="1464778"/>
                  <a:pt x="6879934" y="1490000"/>
                  <a:pt x="6956365" y="1507197"/>
                </a:cubicBezTo>
                <a:cubicBezTo>
                  <a:pt x="6979295" y="1512547"/>
                  <a:pt x="7001843" y="1523247"/>
                  <a:pt x="7004134" y="1549234"/>
                </a:cubicBezTo>
                <a:cubicBezTo>
                  <a:pt x="7006427" y="1576366"/>
                  <a:pt x="6983115" y="1587066"/>
                  <a:pt x="6963627" y="1599678"/>
                </a:cubicBezTo>
                <a:cubicBezTo>
                  <a:pt x="6936493" y="1617256"/>
                  <a:pt x="6910125" y="1632543"/>
                  <a:pt x="6875731" y="1634837"/>
                </a:cubicBezTo>
                <a:cubicBezTo>
                  <a:pt x="6819171" y="1638275"/>
                  <a:pt x="6792040" y="1687191"/>
                  <a:pt x="6759175" y="1723878"/>
                </a:cubicBezTo>
                <a:cubicBezTo>
                  <a:pt x="6740831" y="1744515"/>
                  <a:pt x="6731659" y="1786169"/>
                  <a:pt x="6763759" y="1793431"/>
                </a:cubicBezTo>
                <a:cubicBezTo>
                  <a:pt x="6840955" y="1811009"/>
                  <a:pt x="6834840" y="1861837"/>
                  <a:pt x="6832931" y="1919543"/>
                </a:cubicBezTo>
                <a:cubicBezTo>
                  <a:pt x="6830255" y="1991005"/>
                  <a:pt x="6784777" y="2023871"/>
                  <a:pt x="6728984" y="2051386"/>
                </a:cubicBezTo>
                <a:cubicBezTo>
                  <a:pt x="6709875" y="2060939"/>
                  <a:pt x="6682743" y="2060556"/>
                  <a:pt x="6675481" y="2090365"/>
                </a:cubicBezTo>
                <a:cubicBezTo>
                  <a:pt x="6706819" y="2118645"/>
                  <a:pt x="6745034" y="2095715"/>
                  <a:pt x="6778665" y="2103740"/>
                </a:cubicBezTo>
                <a:cubicBezTo>
                  <a:pt x="6806561" y="2110237"/>
                  <a:pt x="6852802" y="2106799"/>
                  <a:pt x="6814587" y="2158771"/>
                </a:cubicBezTo>
                <a:cubicBezTo>
                  <a:pt x="6803503" y="2173674"/>
                  <a:pt x="6816497" y="2185139"/>
                  <a:pt x="6830637" y="2186286"/>
                </a:cubicBezTo>
                <a:cubicBezTo>
                  <a:pt x="6943755" y="2198133"/>
                  <a:pt x="6891781" y="2303226"/>
                  <a:pt x="6928087" y="2358639"/>
                </a:cubicBezTo>
                <a:cubicBezTo>
                  <a:pt x="6938021" y="2373923"/>
                  <a:pt x="6927321" y="2400292"/>
                  <a:pt x="6911653" y="2406789"/>
                </a:cubicBezTo>
                <a:cubicBezTo>
                  <a:pt x="6811528" y="2449592"/>
                  <a:pt x="6797771" y="2551626"/>
                  <a:pt x="6749237" y="2639522"/>
                </a:cubicBezTo>
                <a:cubicBezTo>
                  <a:pt x="6801975" y="2674298"/>
                  <a:pt x="6865031" y="2681941"/>
                  <a:pt x="6921971" y="2704488"/>
                </a:cubicBezTo>
                <a:cubicBezTo>
                  <a:pt x="6981205" y="2728182"/>
                  <a:pt x="6981205" y="2745760"/>
                  <a:pt x="6932290" y="2814548"/>
                </a:cubicBezTo>
                <a:cubicBezTo>
                  <a:pt x="7059546" y="2829453"/>
                  <a:pt x="7059546" y="2829453"/>
                  <a:pt x="7020186" y="2937603"/>
                </a:cubicBezTo>
                <a:cubicBezTo>
                  <a:pt x="7126808" y="2947538"/>
                  <a:pt x="7197123" y="2998747"/>
                  <a:pt x="7213555" y="3110719"/>
                </a:cubicBezTo>
                <a:cubicBezTo>
                  <a:pt x="7221580" y="3164984"/>
                  <a:pt x="7269733" y="3190588"/>
                  <a:pt x="7323233" y="3226893"/>
                </a:cubicBezTo>
                <a:cubicBezTo>
                  <a:pt x="7256739" y="3262053"/>
                  <a:pt x="7211645" y="3335425"/>
                  <a:pt x="7134067" y="3257847"/>
                </a:cubicBezTo>
                <a:cubicBezTo>
                  <a:pt x="7105789" y="3229569"/>
                  <a:pt x="7108462" y="3265491"/>
                  <a:pt x="7104643" y="3275809"/>
                </a:cubicBezTo>
                <a:cubicBezTo>
                  <a:pt x="7095471" y="3301031"/>
                  <a:pt x="7114577" y="3317846"/>
                  <a:pt x="7127189" y="3336953"/>
                </a:cubicBezTo>
                <a:cubicBezTo>
                  <a:pt x="7139417" y="3356062"/>
                  <a:pt x="7153939" y="3376315"/>
                  <a:pt x="7157379" y="3397718"/>
                </a:cubicBezTo>
                <a:cubicBezTo>
                  <a:pt x="7159671" y="3412621"/>
                  <a:pt x="7148589" y="3434403"/>
                  <a:pt x="7136361" y="3445487"/>
                </a:cubicBezTo>
                <a:cubicBezTo>
                  <a:pt x="7072159" y="3503956"/>
                  <a:pt x="7110374" y="3635418"/>
                  <a:pt x="6988849" y="3652233"/>
                </a:cubicBezTo>
                <a:cubicBezTo>
                  <a:pt x="6934199" y="3659874"/>
                  <a:pt x="6907831" y="3708027"/>
                  <a:pt x="6867705" y="3734395"/>
                </a:cubicBezTo>
                <a:cubicBezTo>
                  <a:pt x="6728219" y="3826495"/>
                  <a:pt x="6634972" y="3944964"/>
                  <a:pt x="6591791" y="4107760"/>
                </a:cubicBezTo>
                <a:cubicBezTo>
                  <a:pt x="6579943" y="4152854"/>
                  <a:pt x="6534466" y="4189160"/>
                  <a:pt x="6505041" y="4228904"/>
                </a:cubicBezTo>
                <a:cubicBezTo>
                  <a:pt x="6519181" y="4257948"/>
                  <a:pt x="6596375" y="4195273"/>
                  <a:pt x="6569243" y="4271704"/>
                </a:cubicBezTo>
                <a:cubicBezTo>
                  <a:pt x="6548606" y="4329029"/>
                  <a:pt x="6495869" y="4364569"/>
                  <a:pt x="6446188" y="4398582"/>
                </a:cubicBezTo>
                <a:cubicBezTo>
                  <a:pt x="6389629" y="4437179"/>
                  <a:pt x="6326957" y="4468132"/>
                  <a:pt x="6301351" y="4539595"/>
                </a:cubicBezTo>
                <a:cubicBezTo>
                  <a:pt x="6296001" y="4554882"/>
                  <a:pt x="6278804" y="4570932"/>
                  <a:pt x="6263519" y="4577047"/>
                </a:cubicBezTo>
                <a:cubicBezTo>
                  <a:pt x="5466343" y="5834719"/>
                  <a:pt x="3503978" y="5843126"/>
                  <a:pt x="3277744" y="5834336"/>
                </a:cubicBezTo>
                <a:cubicBezTo>
                  <a:pt x="3003739" y="5823254"/>
                  <a:pt x="2744636" y="5745676"/>
                  <a:pt x="2490505" y="5648992"/>
                </a:cubicBezTo>
                <a:cubicBezTo>
                  <a:pt x="2383118" y="5608101"/>
                  <a:pt x="2283377" y="5550014"/>
                  <a:pt x="2179046" y="5504920"/>
                </a:cubicBezTo>
                <a:cubicBezTo>
                  <a:pt x="2034975" y="5442627"/>
                  <a:pt x="1923768" y="5323777"/>
                  <a:pt x="1780078" y="5273715"/>
                </a:cubicBezTo>
                <a:cubicBezTo>
                  <a:pt x="1632184" y="5222124"/>
                  <a:pt x="1505691" y="5127731"/>
                  <a:pt x="1353592" y="5087606"/>
                </a:cubicBezTo>
                <a:cubicBezTo>
                  <a:pt x="1273341" y="5066205"/>
                  <a:pt x="1195763" y="5027608"/>
                  <a:pt x="1208373" y="4917165"/>
                </a:cubicBezTo>
                <a:cubicBezTo>
                  <a:pt x="1211813" y="4885828"/>
                  <a:pt x="1190795" y="4860224"/>
                  <a:pt x="1157548" y="4869396"/>
                </a:cubicBezTo>
                <a:cubicBezTo>
                  <a:pt x="1094110" y="4886593"/>
                  <a:pt x="1065448" y="4841115"/>
                  <a:pt x="1030289" y="4807103"/>
                </a:cubicBezTo>
                <a:cubicBezTo>
                  <a:pt x="967617" y="4746725"/>
                  <a:pt x="908001" y="4682522"/>
                  <a:pt x="808258" y="4672585"/>
                </a:cubicBezTo>
                <a:cubicBezTo>
                  <a:pt x="827365" y="4625197"/>
                  <a:pt x="859849" y="4632078"/>
                  <a:pt x="889658" y="4642013"/>
                </a:cubicBezTo>
                <a:cubicBezTo>
                  <a:pt x="967998" y="4668000"/>
                  <a:pt x="1045576" y="4697425"/>
                  <a:pt x="1123917" y="4723412"/>
                </a:cubicBezTo>
                <a:cubicBezTo>
                  <a:pt x="1175126" y="4740228"/>
                  <a:pt x="1225954" y="4763921"/>
                  <a:pt x="1294360" y="4745194"/>
                </a:cubicBezTo>
                <a:cubicBezTo>
                  <a:pt x="1235507" y="4649656"/>
                  <a:pt x="1135383" y="4632459"/>
                  <a:pt x="1054367" y="4603034"/>
                </a:cubicBezTo>
                <a:cubicBezTo>
                  <a:pt x="953095" y="4565966"/>
                  <a:pt x="893480" y="4496029"/>
                  <a:pt x="822015" y="4418070"/>
                </a:cubicBezTo>
                <a:cubicBezTo>
                  <a:pt x="896536" y="4399344"/>
                  <a:pt x="942777" y="4456669"/>
                  <a:pt x="1001246" y="4453610"/>
                </a:cubicBezTo>
                <a:cubicBezTo>
                  <a:pt x="1004304" y="4443675"/>
                  <a:pt x="1009654" y="4429153"/>
                  <a:pt x="1008889" y="4428770"/>
                </a:cubicBezTo>
                <a:cubicBezTo>
                  <a:pt x="913351" y="4385969"/>
                  <a:pt x="868639" y="4305717"/>
                  <a:pt x="853733" y="4208648"/>
                </a:cubicBezTo>
                <a:cubicBezTo>
                  <a:pt x="846092" y="4158588"/>
                  <a:pt x="811315" y="4142920"/>
                  <a:pt x="776921" y="4119989"/>
                </a:cubicBezTo>
                <a:cubicBezTo>
                  <a:pt x="656924" y="4038591"/>
                  <a:pt x="530049" y="3964835"/>
                  <a:pt x="431453" y="3852864"/>
                </a:cubicBezTo>
                <a:cubicBezTo>
                  <a:pt x="545336" y="3867767"/>
                  <a:pt x="636671" y="3940758"/>
                  <a:pt x="759342" y="3972095"/>
                </a:cubicBezTo>
                <a:cubicBezTo>
                  <a:pt x="661893" y="3849042"/>
                  <a:pt x="535781" y="3786751"/>
                  <a:pt x="420753" y="3712230"/>
                </a:cubicBezTo>
                <a:cubicBezTo>
                  <a:pt x="368397" y="3678218"/>
                  <a:pt x="319865" y="3634652"/>
                  <a:pt x="256425" y="3616309"/>
                </a:cubicBezTo>
                <a:cubicBezTo>
                  <a:pt x="233878" y="3609812"/>
                  <a:pt x="196810" y="3596055"/>
                  <a:pt x="214772" y="3559749"/>
                </a:cubicBezTo>
                <a:cubicBezTo>
                  <a:pt x="230057" y="3529561"/>
                  <a:pt x="260247" y="3538731"/>
                  <a:pt x="287762" y="3547521"/>
                </a:cubicBezTo>
                <a:cubicBezTo>
                  <a:pt x="353875" y="3569305"/>
                  <a:pt x="422281" y="3569687"/>
                  <a:pt x="511706" y="3569305"/>
                </a:cubicBezTo>
                <a:cubicBezTo>
                  <a:pt x="436803" y="3469562"/>
                  <a:pt x="299609" y="3499371"/>
                  <a:pt x="235409" y="3394659"/>
                </a:cubicBezTo>
                <a:cubicBezTo>
                  <a:pt x="315659" y="3376315"/>
                  <a:pt x="377569" y="3414149"/>
                  <a:pt x="442537" y="3421409"/>
                </a:cubicBezTo>
                <a:cubicBezTo>
                  <a:pt x="501387" y="3427906"/>
                  <a:pt x="515909" y="3410328"/>
                  <a:pt x="502152" y="3352622"/>
                </a:cubicBezTo>
                <a:cubicBezTo>
                  <a:pt x="480752" y="3262815"/>
                  <a:pt x="512852" y="3216956"/>
                  <a:pt x="598455" y="3241415"/>
                </a:cubicBezTo>
                <a:cubicBezTo>
                  <a:pt x="677943" y="3264344"/>
                  <a:pt x="686349" y="3230715"/>
                  <a:pt x="664949" y="3179506"/>
                </a:cubicBezTo>
                <a:cubicBezTo>
                  <a:pt x="634377" y="3104987"/>
                  <a:pt x="669153" y="3047281"/>
                  <a:pt x="692846" y="2984607"/>
                </a:cubicBezTo>
                <a:cubicBezTo>
                  <a:pt x="729152" y="2889069"/>
                  <a:pt x="713865" y="2842445"/>
                  <a:pt x="635524" y="2771366"/>
                </a:cubicBezTo>
                <a:cubicBezTo>
                  <a:pt x="591577" y="2731620"/>
                  <a:pt x="544190" y="2697991"/>
                  <a:pt x="480368" y="2663598"/>
                </a:cubicBezTo>
                <a:cubicBezTo>
                  <a:pt x="627499" y="2644872"/>
                  <a:pt x="473109" y="2581817"/>
                  <a:pt x="525081" y="2542454"/>
                </a:cubicBezTo>
                <a:cubicBezTo>
                  <a:pt x="629027" y="2526404"/>
                  <a:pt x="713865" y="2651751"/>
                  <a:pt x="855264" y="2615829"/>
                </a:cubicBezTo>
                <a:cubicBezTo>
                  <a:pt x="680618" y="2507295"/>
                  <a:pt x="487630" y="2471755"/>
                  <a:pt x="361137" y="2327301"/>
                </a:cubicBezTo>
                <a:cubicBezTo>
                  <a:pt x="390181" y="2294436"/>
                  <a:pt x="419224" y="2325008"/>
                  <a:pt x="444065" y="2312780"/>
                </a:cubicBezTo>
                <a:cubicBezTo>
                  <a:pt x="443300" y="2305136"/>
                  <a:pt x="445212" y="2293671"/>
                  <a:pt x="440625" y="2290233"/>
                </a:cubicBezTo>
                <a:cubicBezTo>
                  <a:pt x="346234" y="2211508"/>
                  <a:pt x="344703" y="2209598"/>
                  <a:pt x="445975" y="2151509"/>
                </a:cubicBezTo>
                <a:cubicBezTo>
                  <a:pt x="481515" y="2131255"/>
                  <a:pt x="478459" y="2113293"/>
                  <a:pt x="459734" y="2087690"/>
                </a:cubicBezTo>
                <a:cubicBezTo>
                  <a:pt x="446356" y="2069728"/>
                  <a:pt x="430306" y="2053677"/>
                  <a:pt x="437950" y="2014315"/>
                </a:cubicBezTo>
                <a:cubicBezTo>
                  <a:pt x="493362" y="2064761"/>
                  <a:pt x="761252" y="2048327"/>
                  <a:pt x="808640" y="2042977"/>
                </a:cubicBezTo>
                <a:cubicBezTo>
                  <a:pt x="861758" y="2037246"/>
                  <a:pt x="914114" y="2012787"/>
                  <a:pt x="969908" y="2026162"/>
                </a:cubicBezTo>
                <a:cubicBezTo>
                  <a:pt x="1014621" y="2036864"/>
                  <a:pt x="1221748" y="2140427"/>
                  <a:pt x="1251176" y="2021577"/>
                </a:cubicBezTo>
                <a:cubicBezTo>
                  <a:pt x="1252704" y="2015846"/>
                  <a:pt x="1336395" y="2029221"/>
                  <a:pt x="1381491" y="2035718"/>
                </a:cubicBezTo>
                <a:cubicBezTo>
                  <a:pt x="1421235" y="2041068"/>
                  <a:pt x="1465947" y="2064761"/>
                  <a:pt x="1492697" y="2017374"/>
                </a:cubicBezTo>
                <a:cubicBezTo>
                  <a:pt x="1508366" y="1989477"/>
                  <a:pt x="1443782" y="1935593"/>
                  <a:pt x="1386076" y="1931006"/>
                </a:cubicBezTo>
                <a:cubicBezTo>
                  <a:pt x="1336013" y="1926802"/>
                  <a:pt x="1283658" y="1920687"/>
                  <a:pt x="1235889" y="1932153"/>
                </a:cubicBezTo>
                <a:cubicBezTo>
                  <a:pt x="1177038" y="1945911"/>
                  <a:pt x="1145320" y="1923746"/>
                  <a:pt x="1128886" y="1875977"/>
                </a:cubicBezTo>
                <a:cubicBezTo>
                  <a:pt x="1110542" y="1823240"/>
                  <a:pt x="1075383" y="1798781"/>
                  <a:pt x="1026851" y="1774322"/>
                </a:cubicBezTo>
                <a:cubicBezTo>
                  <a:pt x="909146" y="1715090"/>
                  <a:pt x="796030" y="1646684"/>
                  <a:pt x="666861" y="1612290"/>
                </a:cubicBezTo>
                <a:cubicBezTo>
                  <a:pt x="641255" y="1605409"/>
                  <a:pt x="612977" y="1596238"/>
                  <a:pt x="601130" y="1550762"/>
                </a:cubicBezTo>
                <a:cubicBezTo>
                  <a:pt x="950802" y="1618785"/>
                  <a:pt x="1269520" y="1796106"/>
                  <a:pt x="1630272" y="1785787"/>
                </a:cubicBezTo>
                <a:cubicBezTo>
                  <a:pt x="1531678" y="1729610"/>
                  <a:pt x="1417413" y="1726553"/>
                  <a:pt x="1312320" y="1687191"/>
                </a:cubicBezTo>
                <a:cubicBezTo>
                  <a:pt x="1386841" y="1657765"/>
                  <a:pt x="1456775" y="1688337"/>
                  <a:pt x="1527473" y="1705153"/>
                </a:cubicBezTo>
                <a:cubicBezTo>
                  <a:pt x="1586707" y="1718909"/>
                  <a:pt x="1640210" y="1721203"/>
                  <a:pt x="1646706" y="1639040"/>
                </a:cubicBezTo>
                <a:cubicBezTo>
                  <a:pt x="1644413" y="1633690"/>
                  <a:pt x="1644794" y="1626812"/>
                  <a:pt x="1645178" y="1620315"/>
                </a:cubicBezTo>
                <a:cubicBezTo>
                  <a:pt x="1625304" y="1586303"/>
                  <a:pt x="1594350" y="1568725"/>
                  <a:pt x="1557663" y="1558787"/>
                </a:cubicBezTo>
                <a:cubicBezTo>
                  <a:pt x="1535498" y="1552672"/>
                  <a:pt x="1506073" y="1543500"/>
                  <a:pt x="1506454" y="1519044"/>
                </a:cubicBezTo>
                <a:cubicBezTo>
                  <a:pt x="1507601" y="1428472"/>
                  <a:pt x="1436904" y="1402104"/>
                  <a:pt x="1366204" y="1375735"/>
                </a:cubicBezTo>
                <a:cubicBezTo>
                  <a:pt x="1405566" y="1330641"/>
                  <a:pt x="1436520" y="1363888"/>
                  <a:pt x="1466329" y="1360450"/>
                </a:cubicBezTo>
                <a:cubicBezTo>
                  <a:pt x="1485819" y="1358157"/>
                  <a:pt x="1503397" y="1353953"/>
                  <a:pt x="1503397" y="1330641"/>
                </a:cubicBezTo>
                <a:cubicBezTo>
                  <a:pt x="1503779" y="1311151"/>
                  <a:pt x="1494607" y="1288985"/>
                  <a:pt x="1475501" y="1288604"/>
                </a:cubicBezTo>
                <a:cubicBezTo>
                  <a:pt x="1355885" y="1285163"/>
                  <a:pt x="1289773" y="1159817"/>
                  <a:pt x="1165573" y="1159435"/>
                </a:cubicBezTo>
                <a:cubicBezTo>
                  <a:pt x="1091435" y="1159435"/>
                  <a:pt x="1204170" y="1088738"/>
                  <a:pt x="1141498" y="1059311"/>
                </a:cubicBezTo>
                <a:cubicBezTo>
                  <a:pt x="1127739" y="1052814"/>
                  <a:pt x="1177420" y="1042879"/>
                  <a:pt x="1199585" y="1044407"/>
                </a:cubicBezTo>
                <a:cubicBezTo>
                  <a:pt x="1221367" y="1045935"/>
                  <a:pt x="1240857" y="1064661"/>
                  <a:pt x="1267226" y="1051286"/>
                </a:cubicBezTo>
                <a:cubicBezTo>
                  <a:pt x="1281748" y="1003517"/>
                  <a:pt x="1244298" y="985938"/>
                  <a:pt x="1213342" y="972561"/>
                </a:cubicBezTo>
                <a:cubicBezTo>
                  <a:pt x="1141879" y="941607"/>
                  <a:pt x="1072327" y="904157"/>
                  <a:pt x="993986" y="893073"/>
                </a:cubicBezTo>
                <a:cubicBezTo>
                  <a:pt x="966089" y="889252"/>
                  <a:pt x="1034111" y="838042"/>
                  <a:pt x="1047486" y="820083"/>
                </a:cubicBezTo>
                <a:cubicBezTo>
                  <a:pt x="732209" y="631299"/>
                  <a:pt x="353112" y="640852"/>
                  <a:pt x="0" y="488371"/>
                </a:cubicBezTo>
                <a:cubicBezTo>
                  <a:pt x="77960" y="458564"/>
                  <a:pt x="135284" y="480346"/>
                  <a:pt x="188403" y="484933"/>
                </a:cubicBezTo>
                <a:cubicBezTo>
                  <a:pt x="321009" y="496396"/>
                  <a:pt x="452090" y="520090"/>
                  <a:pt x="584315" y="534230"/>
                </a:cubicBezTo>
                <a:cubicBezTo>
                  <a:pt x="649281" y="541108"/>
                  <a:pt x="709662" y="567096"/>
                  <a:pt x="782271" y="525824"/>
                </a:cubicBezTo>
                <a:cubicBezTo>
                  <a:pt x="830805" y="498308"/>
                  <a:pt x="908383" y="528115"/>
                  <a:pt x="967998" y="552574"/>
                </a:cubicBezTo>
                <a:cubicBezTo>
                  <a:pt x="1017296" y="572827"/>
                  <a:pt x="1064301" y="578177"/>
                  <a:pt x="1129651" y="552574"/>
                </a:cubicBezTo>
                <a:cubicBezTo>
                  <a:pt x="1070417" y="536905"/>
                  <a:pt x="1024939" y="523149"/>
                  <a:pt x="978317" y="513593"/>
                </a:cubicBezTo>
                <a:cubicBezTo>
                  <a:pt x="941248" y="505952"/>
                  <a:pt x="1029526" y="474996"/>
                  <a:pt x="1074620" y="478818"/>
                </a:cubicBezTo>
                <a:cubicBezTo>
                  <a:pt x="1137676" y="484168"/>
                  <a:pt x="1102136" y="464296"/>
                  <a:pt x="1091435" y="436781"/>
                </a:cubicBezTo>
                <a:cubicBezTo>
                  <a:pt x="1079970" y="407355"/>
                  <a:pt x="1113982" y="398184"/>
                  <a:pt x="1135383" y="404296"/>
                </a:cubicBezTo>
                <a:cubicBezTo>
                  <a:pt x="1217545" y="428374"/>
                  <a:pt x="1299326" y="385955"/>
                  <a:pt x="1384166" y="420349"/>
                </a:cubicBezTo>
                <a:cubicBezTo>
                  <a:pt x="1362764" y="335509"/>
                  <a:pt x="1316523" y="298440"/>
                  <a:pt x="1219839" y="286593"/>
                </a:cubicBezTo>
                <a:cubicBezTo>
                  <a:pt x="1183533" y="282009"/>
                  <a:pt x="1145701" y="288887"/>
                  <a:pt x="1114364" y="264428"/>
                </a:cubicBezTo>
                <a:cubicBezTo>
                  <a:pt x="1096402" y="250290"/>
                  <a:pt x="1076148" y="233474"/>
                  <a:pt x="1090289" y="207487"/>
                </a:cubicBezTo>
                <a:cubicBezTo>
                  <a:pt x="1100223" y="189144"/>
                  <a:pt x="1121626" y="189144"/>
                  <a:pt x="1139204" y="195259"/>
                </a:cubicBezTo>
                <a:cubicBezTo>
                  <a:pt x="1217929" y="222393"/>
                  <a:pt x="1300091" y="232328"/>
                  <a:pt x="1382254" y="242265"/>
                </a:cubicBezTo>
                <a:cubicBezTo>
                  <a:pt x="1394866" y="243793"/>
                  <a:pt x="1409004" y="248762"/>
                  <a:pt x="1423145" y="223537"/>
                </a:cubicBezTo>
                <a:cubicBezTo>
                  <a:pt x="1269520" y="182647"/>
                  <a:pt x="1123536" y="124559"/>
                  <a:pt x="965705" y="102013"/>
                </a:cubicBezTo>
                <a:cubicBezTo>
                  <a:pt x="967998" y="91312"/>
                  <a:pt x="970292" y="80612"/>
                  <a:pt x="972586" y="69912"/>
                </a:cubicBezTo>
                <a:cubicBezTo>
                  <a:pt x="1096020" y="85197"/>
                  <a:pt x="1219457" y="100484"/>
                  <a:pt x="1375376" y="119593"/>
                </a:cubicBezTo>
                <a:cubicBezTo>
                  <a:pt x="1279454" y="58828"/>
                  <a:pt x="1188885" y="79084"/>
                  <a:pt x="1117804" y="25200"/>
                </a:cubicBezTo>
                <a:cubicBezTo>
                  <a:pt x="1131179" y="4755"/>
                  <a:pt x="1147325" y="-405"/>
                  <a:pt x="1164045" y="25"/>
                </a:cubicBezTo>
                <a:close/>
              </a:path>
            </a:pathLst>
          </a:custGeom>
          <a:solidFill>
            <a:srgbClr val="80AA9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AE8EA82-7F72-ED48-A274-EA5749AB372D}"/>
              </a:ext>
            </a:extLst>
          </p:cNvPr>
          <p:cNvSpPr>
            <a:spLocks noGrp="1"/>
          </p:cNvSpPr>
          <p:nvPr>
            <p:ph type="title"/>
          </p:nvPr>
        </p:nvSpPr>
        <p:spPr>
          <a:xfrm>
            <a:off x="3290720" y="2280278"/>
            <a:ext cx="5607512" cy="2149412"/>
          </a:xfrm>
        </p:spPr>
        <p:txBody>
          <a:bodyPr vert="horz" lIns="91440" tIns="45720" rIns="91440" bIns="45720" rtlCol="0" anchor="ctr">
            <a:normAutofit/>
          </a:bodyPr>
          <a:lstStyle/>
          <a:p>
            <a:pPr algn="ctr"/>
            <a:r>
              <a:rPr lang="en-US" sz="5400" b="1" i="1" dirty="0" smtClean="0">
                <a:solidFill>
                  <a:schemeClr val="accent2">
                    <a:lumMod val="50000"/>
                  </a:schemeClr>
                </a:solidFill>
                <a:latin typeface="Eras Bold ITC" pitchFamily="34" charset="0"/>
                <a:cs typeface="Times New Roman" panose="02020603050405020304" pitchFamily="18" charset="0"/>
              </a:rPr>
              <a:t>Types of consumer right </a:t>
            </a:r>
            <a:endParaRPr lang="en-US" sz="5400" b="1" i="1" dirty="0">
              <a:solidFill>
                <a:schemeClr val="accent2">
                  <a:lumMod val="50000"/>
                </a:schemeClr>
              </a:solidFill>
              <a:latin typeface="Eras Bold ITC"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335CEEE4-4B07-5344-9A19-CD78DAE53B49}"/>
              </a:ext>
            </a:extLst>
          </p:cNvPr>
          <p:cNvSpPr>
            <a:spLocks noGrp="1"/>
          </p:cNvSpPr>
          <p:nvPr>
            <p:ph type="sldNum" sz="quarter" idx="12"/>
          </p:nvPr>
        </p:nvSpPr>
        <p:spPr/>
        <p:txBody>
          <a:bodyPr/>
          <a:lstStyle/>
          <a:p>
            <a:fld id="{51845F5A-061D-4825-9AE9-D7794091C6CF}" type="slidenum">
              <a:rPr lang="en-US" smtClean="0"/>
              <a:t>5</a:t>
            </a:fld>
            <a:endParaRPr lang="en-US"/>
          </a:p>
        </p:txBody>
      </p:sp>
    </p:spTree>
    <p:extLst>
      <p:ext uri="{BB962C8B-B14F-4D97-AF65-F5344CB8AC3E}">
        <p14:creationId xmlns:p14="http://schemas.microsoft.com/office/powerpoint/2010/main" val="386124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6B6E033A-DB2E-49B8-B600-B38E0C2802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070" y="1834243"/>
            <a:ext cx="3781618" cy="3189514"/>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rgbClr val="80AA9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3BAE326-C7EB-094E-9641-A496B1386D68}"/>
              </a:ext>
            </a:extLst>
          </p:cNvPr>
          <p:cNvSpPr>
            <a:spLocks noGrp="1"/>
          </p:cNvSpPr>
          <p:nvPr>
            <p:ph type="title"/>
          </p:nvPr>
        </p:nvSpPr>
        <p:spPr>
          <a:xfrm>
            <a:off x="954138" y="2560201"/>
            <a:ext cx="3023482" cy="1765613"/>
          </a:xfrm>
        </p:spPr>
        <p:txBody>
          <a:bodyPr>
            <a:normAutofit fontScale="90000"/>
          </a:bodyPr>
          <a:lstStyle/>
          <a:p>
            <a:pPr algn="ctr"/>
            <a:r>
              <a:rPr lang="en-US" sz="3600" b="1" dirty="0">
                <a:solidFill>
                  <a:schemeClr val="accent2">
                    <a:lumMod val="50000"/>
                  </a:schemeClr>
                </a:solidFill>
                <a:latin typeface="Eras Bold ITC" pitchFamily="34" charset="0"/>
                <a:cs typeface="Times New Roman" panose="02020603050405020304" pitchFamily="18" charset="0"/>
              </a:rPr>
              <a:t>1</a:t>
            </a:r>
            <a:r>
              <a:rPr lang="en-US" sz="3600" b="1" dirty="0" smtClean="0">
                <a:solidFill>
                  <a:schemeClr val="accent2">
                    <a:lumMod val="50000"/>
                  </a:schemeClr>
                </a:solidFill>
                <a:latin typeface="Eras Bold ITC" pitchFamily="34" charset="0"/>
                <a:cs typeface="Times New Roman" panose="02020603050405020304" pitchFamily="18" charset="0"/>
              </a:rPr>
              <a:t>.</a:t>
            </a:r>
            <a:br>
              <a:rPr lang="en-US" sz="3600" b="1" dirty="0" smtClean="0">
                <a:solidFill>
                  <a:schemeClr val="accent2">
                    <a:lumMod val="50000"/>
                  </a:schemeClr>
                </a:solidFill>
                <a:latin typeface="Eras Bold ITC" pitchFamily="34" charset="0"/>
                <a:cs typeface="Times New Roman" panose="02020603050405020304" pitchFamily="18" charset="0"/>
              </a:rPr>
            </a:br>
            <a:r>
              <a:rPr lang="en-US" sz="3600" b="1" dirty="0" smtClean="0">
                <a:solidFill>
                  <a:schemeClr val="accent2">
                    <a:lumMod val="50000"/>
                  </a:schemeClr>
                </a:solidFill>
                <a:latin typeface="Eras Bold ITC" pitchFamily="34" charset="0"/>
                <a:cs typeface="Times New Roman" panose="02020603050405020304" pitchFamily="18" charset="0"/>
              </a:rPr>
              <a:t> </a:t>
            </a:r>
            <a:r>
              <a:rPr lang="en-US" sz="3600" b="1" dirty="0">
                <a:solidFill>
                  <a:schemeClr val="accent2">
                    <a:lumMod val="50000"/>
                  </a:schemeClr>
                </a:solidFill>
                <a:latin typeface="Eras Bold ITC" pitchFamily="34" charset="0"/>
                <a:cs typeface="Times New Roman" panose="02020603050405020304" pitchFamily="18" charset="0"/>
              </a:rPr>
              <a:t>Right to Seek </a:t>
            </a:r>
            <a:r>
              <a:rPr lang="en-US" sz="3600" b="1" dirty="0" smtClean="0">
                <a:solidFill>
                  <a:schemeClr val="accent2">
                    <a:lumMod val="50000"/>
                  </a:schemeClr>
                </a:solidFill>
                <a:latin typeface="Eras Bold ITC" pitchFamily="34" charset="0"/>
                <a:cs typeface="Times New Roman" panose="02020603050405020304" pitchFamily="18" charset="0"/>
              </a:rPr>
              <a:t> </a:t>
            </a:r>
            <a:r>
              <a:rPr lang="en-US" sz="3600" b="1" dirty="0">
                <a:solidFill>
                  <a:schemeClr val="accent2">
                    <a:lumMod val="50000"/>
                  </a:schemeClr>
                </a:solidFill>
                <a:latin typeface="Eras Bold ITC" pitchFamily="34" charset="0"/>
                <a:cs typeface="Times New Roman" panose="02020603050405020304" pitchFamily="18" charset="0"/>
              </a:rPr>
              <a:t>reprisal</a:t>
            </a:r>
            <a:endParaRPr lang="en-US" sz="3200" dirty="0">
              <a:solidFill>
                <a:schemeClr val="accent2">
                  <a:lumMod val="50000"/>
                </a:schemeClr>
              </a:solidFill>
              <a:latin typeface="Eras Bold ITC" pitchFamily="34" charset="0"/>
            </a:endParaRPr>
          </a:p>
        </p:txBody>
      </p:sp>
      <p:sp>
        <p:nvSpPr>
          <p:cNvPr id="4" name="Slide Number Placeholder 3">
            <a:extLst>
              <a:ext uri="{FF2B5EF4-FFF2-40B4-BE49-F238E27FC236}">
                <a16:creationId xmlns:a16="http://schemas.microsoft.com/office/drawing/2014/main" id="{0E335FB1-FBFC-F84C-AA5F-B3485FE5049F}"/>
              </a:ext>
            </a:extLst>
          </p:cNvPr>
          <p:cNvSpPr>
            <a:spLocks noGrp="1"/>
          </p:cNvSpPr>
          <p:nvPr>
            <p:ph type="sldNum" sz="quarter" idx="12"/>
          </p:nvPr>
        </p:nvSpPr>
        <p:spPr/>
        <p:txBody>
          <a:bodyPr/>
          <a:lstStyle/>
          <a:p>
            <a:fld id="{51845F5A-061D-4825-9AE9-D7794091C6CF}" type="slidenum">
              <a:rPr lang="en-US" smtClean="0"/>
              <a:t>6</a:t>
            </a:fld>
            <a:endParaRPr lang="en-US"/>
          </a:p>
        </p:txBody>
      </p:sp>
      <p:sp>
        <p:nvSpPr>
          <p:cNvPr id="3" name="عنصر نائب للمحتوى 2"/>
          <p:cNvSpPr>
            <a:spLocks noGrp="1"/>
          </p:cNvSpPr>
          <p:nvPr>
            <p:ph idx="1"/>
          </p:nvPr>
        </p:nvSpPr>
        <p:spPr>
          <a:xfrm>
            <a:off x="4700636" y="2114548"/>
            <a:ext cx="6997112" cy="4422531"/>
          </a:xfrm>
        </p:spPr>
        <p:txBody>
          <a:bodyPr/>
          <a:lstStyle/>
          <a:p>
            <a:pPr algn="just"/>
            <a:r>
              <a:rPr lang="en-US" sz="3200" b="1" dirty="0">
                <a:solidFill>
                  <a:schemeClr val="accent1">
                    <a:lumMod val="75000"/>
                  </a:schemeClr>
                </a:solidFill>
                <a:latin typeface="Andalus" pitchFamily="18" charset="-78"/>
                <a:cs typeface="Andalus" pitchFamily="18" charset="-78"/>
              </a:rPr>
              <a:t>Means right to seek reprisal against unfair trade practices or unscrupulous exploitation of consumers. It also includes right to fair settlement of the genuine grievances of the consumer</a:t>
            </a:r>
            <a:r>
              <a:rPr lang="en-US" dirty="0"/>
              <a:t>.</a:t>
            </a:r>
            <a:endParaRPr lang="ar-SA" dirty="0"/>
          </a:p>
        </p:txBody>
      </p:sp>
    </p:spTree>
    <p:extLst>
      <p:ext uri="{BB962C8B-B14F-4D97-AF65-F5344CB8AC3E}">
        <p14:creationId xmlns:p14="http://schemas.microsoft.com/office/powerpoint/2010/main" val="3648857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B6E033A-DB2E-49B8-B600-B38E0C2802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070" y="1834243"/>
            <a:ext cx="3781618" cy="3189514"/>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rgbClr val="80AA9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48984ED-4BF0-B14C-B71B-E4CDDFB14EF0}"/>
              </a:ext>
            </a:extLst>
          </p:cNvPr>
          <p:cNvSpPr>
            <a:spLocks noGrp="1"/>
          </p:cNvSpPr>
          <p:nvPr>
            <p:ph type="title"/>
          </p:nvPr>
        </p:nvSpPr>
        <p:spPr>
          <a:xfrm>
            <a:off x="362046" y="2320205"/>
            <a:ext cx="3872106" cy="2394030"/>
          </a:xfrm>
        </p:spPr>
        <p:txBody>
          <a:bodyPr>
            <a:normAutofit/>
          </a:bodyPr>
          <a:lstStyle/>
          <a:p>
            <a:pPr algn="ctr"/>
            <a:r>
              <a:rPr lang="en-US" sz="3200" b="1" dirty="0">
                <a:solidFill>
                  <a:schemeClr val="accent2">
                    <a:lumMod val="50000"/>
                  </a:schemeClr>
                </a:solidFill>
                <a:latin typeface="Eras Bold ITC" pitchFamily="34" charset="0"/>
                <a:cs typeface="Times New Roman" panose="02020603050405020304" pitchFamily="18" charset="0"/>
              </a:rPr>
              <a:t>2. </a:t>
            </a:r>
            <a:r>
              <a:rPr lang="en-US" sz="3600" b="1" dirty="0">
                <a:solidFill>
                  <a:schemeClr val="accent2">
                    <a:lumMod val="50000"/>
                  </a:schemeClr>
                </a:solidFill>
                <a:latin typeface="Eras Bold ITC" pitchFamily="34" charset="0"/>
                <a:cs typeface="Times New Roman" panose="02020603050405020304" pitchFamily="18" charset="0"/>
              </a:rPr>
              <a:t/>
            </a:r>
            <a:br>
              <a:rPr lang="en-US" sz="3600" b="1" dirty="0">
                <a:solidFill>
                  <a:schemeClr val="accent2">
                    <a:lumMod val="50000"/>
                  </a:schemeClr>
                </a:solidFill>
                <a:latin typeface="Eras Bold ITC" pitchFamily="34" charset="0"/>
                <a:cs typeface="Times New Roman" panose="02020603050405020304" pitchFamily="18" charset="0"/>
              </a:rPr>
            </a:br>
            <a:r>
              <a:rPr lang="en-US" sz="3200" b="1" dirty="0">
                <a:solidFill>
                  <a:schemeClr val="accent2">
                    <a:lumMod val="50000"/>
                  </a:schemeClr>
                </a:solidFill>
                <a:latin typeface="Eras Bold ITC" pitchFamily="34" charset="0"/>
                <a:cs typeface="Times New Roman" panose="02020603050405020304" pitchFamily="18" charset="0"/>
              </a:rPr>
              <a:t>Right to Consumer Education</a:t>
            </a:r>
          </a:p>
        </p:txBody>
      </p:sp>
      <p:sp>
        <p:nvSpPr>
          <p:cNvPr id="4" name="Slide Number Placeholder 3">
            <a:extLst>
              <a:ext uri="{FF2B5EF4-FFF2-40B4-BE49-F238E27FC236}">
                <a16:creationId xmlns:a16="http://schemas.microsoft.com/office/drawing/2014/main" id="{FC0059FB-9E3D-1745-8E56-9B16371250EF}"/>
              </a:ext>
            </a:extLst>
          </p:cNvPr>
          <p:cNvSpPr>
            <a:spLocks noGrp="1"/>
          </p:cNvSpPr>
          <p:nvPr>
            <p:ph type="sldNum" sz="quarter" idx="12"/>
          </p:nvPr>
        </p:nvSpPr>
        <p:spPr/>
        <p:txBody>
          <a:bodyPr/>
          <a:lstStyle/>
          <a:p>
            <a:fld id="{51845F5A-061D-4825-9AE9-D7794091C6CF}" type="slidenum">
              <a:rPr lang="en-US" smtClean="0"/>
              <a:t>7</a:t>
            </a:fld>
            <a:endParaRPr lang="en-US"/>
          </a:p>
        </p:txBody>
      </p:sp>
      <p:sp>
        <p:nvSpPr>
          <p:cNvPr id="5" name="عنصر نائب للمحتوى 4"/>
          <p:cNvSpPr>
            <a:spLocks noGrp="1"/>
          </p:cNvSpPr>
          <p:nvPr>
            <p:ph idx="1"/>
          </p:nvPr>
        </p:nvSpPr>
        <p:spPr>
          <a:xfrm>
            <a:off x="4914980" y="2106170"/>
            <a:ext cx="6254262" cy="5275385"/>
          </a:xfrm>
        </p:spPr>
        <p:txBody>
          <a:bodyPr>
            <a:normAutofit/>
          </a:bodyPr>
          <a:lstStyle/>
          <a:p>
            <a:pPr algn="just"/>
            <a:r>
              <a:rPr lang="en-US" sz="3200" b="1" dirty="0">
                <a:solidFill>
                  <a:schemeClr val="accent1">
                    <a:lumMod val="75000"/>
                  </a:schemeClr>
                </a:solidFill>
                <a:latin typeface="Andalus" pitchFamily="18" charset="-78"/>
                <a:cs typeface="Andalus" pitchFamily="18" charset="-78"/>
              </a:rPr>
              <a:t>Means the right to acquire the knowledge and skill to be an informed consumer throughout life., particularly of rural consumers, is mainly responsible for their exploitation.</a:t>
            </a:r>
            <a:endParaRPr lang="ar-SA" sz="3200" b="1" dirty="0">
              <a:solidFill>
                <a:schemeClr val="accent1">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8871888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8717E5B-2C1D-4094-9D25-6FF6FBD9237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B6E033A-DB2E-49B8-B600-B38E0C2802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070" y="1834243"/>
            <a:ext cx="3781618" cy="3189514"/>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rgbClr val="80AA9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AB8FBDA-896E-644E-A674-0DAD4F5BD77A}"/>
              </a:ext>
            </a:extLst>
          </p:cNvPr>
          <p:cNvSpPr>
            <a:spLocks noGrp="1"/>
          </p:cNvSpPr>
          <p:nvPr>
            <p:ph type="title"/>
          </p:nvPr>
        </p:nvSpPr>
        <p:spPr>
          <a:xfrm>
            <a:off x="164892" y="2074423"/>
            <a:ext cx="4335701" cy="3189514"/>
          </a:xfrm>
        </p:spPr>
        <p:txBody>
          <a:bodyPr>
            <a:normAutofit/>
          </a:bodyPr>
          <a:lstStyle/>
          <a:p>
            <a:pPr algn="ctr"/>
            <a:r>
              <a:rPr lang="en-US" sz="3200" b="1" dirty="0">
                <a:solidFill>
                  <a:schemeClr val="accent2">
                    <a:lumMod val="50000"/>
                  </a:schemeClr>
                </a:solidFill>
                <a:latin typeface="Eras Bold ITC" pitchFamily="34" charset="0"/>
                <a:cs typeface="Times New Roman" panose="02020603050405020304" pitchFamily="18" charset="0"/>
              </a:rPr>
              <a:t>3</a:t>
            </a:r>
            <a:r>
              <a:rPr lang="en-US" sz="3200" b="1" dirty="0" smtClean="0">
                <a:solidFill>
                  <a:schemeClr val="accent2">
                    <a:lumMod val="50000"/>
                  </a:schemeClr>
                </a:solidFill>
                <a:latin typeface="Eras Bold ITC" pitchFamily="34" charset="0"/>
                <a:cs typeface="Times New Roman" panose="02020603050405020304" pitchFamily="18" charset="0"/>
              </a:rPr>
              <a:t>.</a:t>
            </a:r>
            <a:br>
              <a:rPr lang="en-US" sz="3200" b="1" dirty="0" smtClean="0">
                <a:solidFill>
                  <a:schemeClr val="accent2">
                    <a:lumMod val="50000"/>
                  </a:schemeClr>
                </a:solidFill>
                <a:latin typeface="Eras Bold ITC" pitchFamily="34" charset="0"/>
                <a:cs typeface="Times New Roman" panose="02020603050405020304" pitchFamily="18" charset="0"/>
              </a:rPr>
            </a:br>
            <a:r>
              <a:rPr lang="en-US" sz="3200" b="1" dirty="0" smtClean="0">
                <a:solidFill>
                  <a:schemeClr val="accent2">
                    <a:lumMod val="50000"/>
                  </a:schemeClr>
                </a:solidFill>
                <a:latin typeface="Eras Bold ITC" pitchFamily="34" charset="0"/>
                <a:cs typeface="Times New Roman" panose="02020603050405020304" pitchFamily="18" charset="0"/>
              </a:rPr>
              <a:t>Right to</a:t>
            </a:r>
            <a:br>
              <a:rPr lang="en-US" sz="3200" b="1" dirty="0" smtClean="0">
                <a:solidFill>
                  <a:schemeClr val="accent2">
                    <a:lumMod val="50000"/>
                  </a:schemeClr>
                </a:solidFill>
                <a:latin typeface="Eras Bold ITC" pitchFamily="34" charset="0"/>
                <a:cs typeface="Times New Roman" panose="02020603050405020304" pitchFamily="18" charset="0"/>
              </a:rPr>
            </a:br>
            <a:r>
              <a:rPr lang="en-US" sz="3200" b="1" dirty="0" smtClean="0">
                <a:solidFill>
                  <a:schemeClr val="accent2">
                    <a:lumMod val="50000"/>
                  </a:schemeClr>
                </a:solidFill>
                <a:latin typeface="Eras Bold ITC" pitchFamily="34" charset="0"/>
                <a:cs typeface="Times New Roman" panose="02020603050405020304" pitchFamily="18" charset="0"/>
              </a:rPr>
              <a:t> </a:t>
            </a:r>
            <a:r>
              <a:rPr lang="en-US" sz="3200" b="1" dirty="0">
                <a:solidFill>
                  <a:schemeClr val="accent2">
                    <a:lumMod val="50000"/>
                  </a:schemeClr>
                </a:solidFill>
                <a:latin typeface="Eras Bold ITC" pitchFamily="34" charset="0"/>
                <a:cs typeface="Times New Roman" panose="02020603050405020304" pitchFamily="18" charset="0"/>
              </a:rPr>
              <a:t>be Informed</a:t>
            </a:r>
            <a:r>
              <a:rPr lang="en-US" sz="3200" b="1" dirty="0">
                <a:solidFill>
                  <a:schemeClr val="tx2"/>
                </a:solidFill>
                <a:latin typeface="Eras Bold ITC" pitchFamily="34" charset="0"/>
                <a:cs typeface="Times New Roman" panose="02020603050405020304" pitchFamily="18" charset="0"/>
              </a:rPr>
              <a:t/>
            </a:r>
            <a:br>
              <a:rPr lang="en-US" sz="3200" b="1" dirty="0">
                <a:solidFill>
                  <a:schemeClr val="tx2"/>
                </a:solidFill>
                <a:latin typeface="Eras Bold ITC" pitchFamily="34" charset="0"/>
                <a:cs typeface="Times New Roman" panose="02020603050405020304" pitchFamily="18" charset="0"/>
              </a:rPr>
            </a:br>
            <a:endParaRPr lang="en-US" sz="3200" b="1" dirty="0">
              <a:solidFill>
                <a:schemeClr val="tx2"/>
              </a:solidFill>
              <a:latin typeface="Eras Bold ITC"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0866365-3464-E549-BE2C-7C0F3E78C2E5}"/>
              </a:ext>
            </a:extLst>
          </p:cNvPr>
          <p:cNvSpPr>
            <a:spLocks noGrp="1"/>
          </p:cNvSpPr>
          <p:nvPr>
            <p:ph type="sldNum" sz="quarter" idx="12"/>
          </p:nvPr>
        </p:nvSpPr>
        <p:spPr/>
        <p:txBody>
          <a:bodyPr/>
          <a:lstStyle/>
          <a:p>
            <a:fld id="{51845F5A-061D-4825-9AE9-D7794091C6CF}" type="slidenum">
              <a:rPr lang="en-US" smtClean="0"/>
              <a:t>8</a:t>
            </a:fld>
            <a:endParaRPr lang="en-US"/>
          </a:p>
        </p:txBody>
      </p:sp>
      <p:sp>
        <p:nvSpPr>
          <p:cNvPr id="5" name="عنصر نائب للمحتوى 4"/>
          <p:cNvSpPr>
            <a:spLocks noGrp="1"/>
          </p:cNvSpPr>
          <p:nvPr>
            <p:ph idx="1"/>
          </p:nvPr>
        </p:nvSpPr>
        <p:spPr>
          <a:xfrm>
            <a:off x="4656654" y="2071680"/>
            <a:ext cx="6588369" cy="5134708"/>
          </a:xfrm>
        </p:spPr>
        <p:txBody>
          <a:bodyPr>
            <a:normAutofit/>
          </a:bodyPr>
          <a:lstStyle/>
          <a:p>
            <a:pPr algn="just"/>
            <a:r>
              <a:rPr lang="en-US" sz="3200" b="1" dirty="0" smtClean="0">
                <a:solidFill>
                  <a:schemeClr val="accent1">
                    <a:lumMod val="75000"/>
                  </a:schemeClr>
                </a:solidFill>
                <a:latin typeface="Andalus" pitchFamily="18" charset="-78"/>
                <a:cs typeface="Andalus" pitchFamily="18" charset="-78"/>
              </a:rPr>
              <a:t>Means </a:t>
            </a:r>
            <a:r>
              <a:rPr lang="en-US" sz="3200" b="1" dirty="0">
                <a:solidFill>
                  <a:schemeClr val="accent1">
                    <a:lumMod val="75000"/>
                  </a:schemeClr>
                </a:solidFill>
                <a:latin typeface="Andalus" pitchFamily="18" charset="-78"/>
                <a:cs typeface="Andalus" pitchFamily="18" charset="-78"/>
              </a:rPr>
              <a:t>right to be informed about the quality, quantity, potency, purity, standard and price of goods so as to protect the consumer against unfair trade practices.</a:t>
            </a:r>
            <a:endParaRPr lang="ar-SA" sz="3200" b="1" dirty="0">
              <a:solidFill>
                <a:schemeClr val="accent1">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3246455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8717E5B-2C1D-4094-9D25-6FF6FBD9237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B6E033A-DB2E-49B8-B600-B38E0C2802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070" y="1834243"/>
            <a:ext cx="3781618" cy="3189514"/>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rgbClr val="80AA9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AB8FBDA-896E-644E-A674-0DAD4F5BD77A}"/>
              </a:ext>
            </a:extLst>
          </p:cNvPr>
          <p:cNvSpPr>
            <a:spLocks noGrp="1"/>
          </p:cNvSpPr>
          <p:nvPr>
            <p:ph type="title"/>
          </p:nvPr>
        </p:nvSpPr>
        <p:spPr>
          <a:xfrm>
            <a:off x="164892" y="2100800"/>
            <a:ext cx="4335701" cy="3189514"/>
          </a:xfrm>
        </p:spPr>
        <p:txBody>
          <a:bodyPr>
            <a:normAutofit/>
          </a:bodyPr>
          <a:lstStyle/>
          <a:p>
            <a:pPr algn="ctr"/>
            <a:r>
              <a:rPr lang="en-US" sz="3200" b="1" dirty="0" smtClean="0">
                <a:solidFill>
                  <a:schemeClr val="accent2">
                    <a:lumMod val="50000"/>
                  </a:schemeClr>
                </a:solidFill>
                <a:latin typeface="Eras Bold ITC" pitchFamily="34" charset="0"/>
                <a:cs typeface="Times New Roman" panose="02020603050405020304" pitchFamily="18" charset="0"/>
              </a:rPr>
              <a:t>4.</a:t>
            </a:r>
            <a:br>
              <a:rPr lang="en-US" sz="3200" b="1" dirty="0" smtClean="0">
                <a:solidFill>
                  <a:schemeClr val="accent2">
                    <a:lumMod val="50000"/>
                  </a:schemeClr>
                </a:solidFill>
                <a:latin typeface="Eras Bold ITC" pitchFamily="34" charset="0"/>
                <a:cs typeface="Times New Roman" panose="02020603050405020304" pitchFamily="18" charset="0"/>
              </a:rPr>
            </a:br>
            <a:r>
              <a:rPr lang="en-US" sz="3200" b="1" dirty="0" smtClean="0">
                <a:solidFill>
                  <a:schemeClr val="accent2">
                    <a:lumMod val="50000"/>
                  </a:schemeClr>
                </a:solidFill>
                <a:latin typeface="Eras Bold ITC" pitchFamily="34" charset="0"/>
                <a:cs typeface="Times New Roman" panose="02020603050405020304" pitchFamily="18" charset="0"/>
              </a:rPr>
              <a:t>Right to</a:t>
            </a:r>
            <a:br>
              <a:rPr lang="en-US" sz="3200" b="1" dirty="0" smtClean="0">
                <a:solidFill>
                  <a:schemeClr val="accent2">
                    <a:lumMod val="50000"/>
                  </a:schemeClr>
                </a:solidFill>
                <a:latin typeface="Eras Bold ITC" pitchFamily="34" charset="0"/>
                <a:cs typeface="Times New Roman" panose="02020603050405020304" pitchFamily="18" charset="0"/>
              </a:rPr>
            </a:br>
            <a:r>
              <a:rPr lang="en-US" sz="3200" b="1" dirty="0" smtClean="0">
                <a:solidFill>
                  <a:schemeClr val="accent2">
                    <a:lumMod val="50000"/>
                  </a:schemeClr>
                </a:solidFill>
                <a:latin typeface="Eras Bold ITC" pitchFamily="34" charset="0"/>
                <a:cs typeface="Times New Roman" panose="02020603050405020304" pitchFamily="18" charset="0"/>
              </a:rPr>
              <a:t> safety</a:t>
            </a:r>
            <a:r>
              <a:rPr lang="en-US" sz="3200" b="1" dirty="0">
                <a:solidFill>
                  <a:schemeClr val="accent2">
                    <a:lumMod val="50000"/>
                  </a:schemeClr>
                </a:solidFill>
                <a:latin typeface="Eras Bold ITC" pitchFamily="34" charset="0"/>
                <a:cs typeface="Times New Roman" panose="02020603050405020304" pitchFamily="18" charset="0"/>
              </a:rPr>
              <a:t/>
            </a:r>
            <a:br>
              <a:rPr lang="en-US" sz="3200" b="1" dirty="0">
                <a:solidFill>
                  <a:schemeClr val="accent2">
                    <a:lumMod val="50000"/>
                  </a:schemeClr>
                </a:solidFill>
                <a:latin typeface="Eras Bold ITC" pitchFamily="34" charset="0"/>
                <a:cs typeface="Times New Roman" panose="02020603050405020304" pitchFamily="18" charset="0"/>
              </a:rPr>
            </a:br>
            <a:endParaRPr lang="en-US" sz="3200" b="1" dirty="0">
              <a:solidFill>
                <a:schemeClr val="accent2">
                  <a:lumMod val="50000"/>
                </a:schemeClr>
              </a:solidFill>
              <a:latin typeface="Eras Bold ITC"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0866365-3464-E549-BE2C-7C0F3E78C2E5}"/>
              </a:ext>
            </a:extLst>
          </p:cNvPr>
          <p:cNvSpPr>
            <a:spLocks noGrp="1"/>
          </p:cNvSpPr>
          <p:nvPr>
            <p:ph type="sldNum" sz="quarter" idx="12"/>
          </p:nvPr>
        </p:nvSpPr>
        <p:spPr/>
        <p:txBody>
          <a:bodyPr/>
          <a:lstStyle/>
          <a:p>
            <a:fld id="{51845F5A-061D-4825-9AE9-D7794091C6CF}" type="slidenum">
              <a:rPr lang="en-US" smtClean="0"/>
              <a:t>9</a:t>
            </a:fld>
            <a:endParaRPr lang="en-US"/>
          </a:p>
        </p:txBody>
      </p:sp>
      <p:sp>
        <p:nvSpPr>
          <p:cNvPr id="5" name="عنصر نائب للمحتوى 4"/>
          <p:cNvSpPr>
            <a:spLocks noGrp="1"/>
          </p:cNvSpPr>
          <p:nvPr>
            <p:ph idx="1"/>
          </p:nvPr>
        </p:nvSpPr>
        <p:spPr>
          <a:xfrm>
            <a:off x="4589584" y="691003"/>
            <a:ext cx="6962056" cy="5475994"/>
          </a:xfrm>
        </p:spPr>
        <p:txBody>
          <a:bodyPr/>
          <a:lstStyle/>
          <a:p>
            <a:pPr algn="just"/>
            <a:endParaRPr lang="en-US" sz="3200" b="1" dirty="0" smtClean="0">
              <a:solidFill>
                <a:schemeClr val="accent1">
                  <a:lumMod val="75000"/>
                </a:schemeClr>
              </a:solidFill>
              <a:latin typeface="Andalus" pitchFamily="18" charset="-78"/>
              <a:cs typeface="Andalus" pitchFamily="18" charset="-78"/>
            </a:endParaRPr>
          </a:p>
          <a:p>
            <a:pPr algn="just"/>
            <a:endParaRPr lang="en-US" sz="3200" b="1" dirty="0">
              <a:solidFill>
                <a:schemeClr val="accent1">
                  <a:lumMod val="75000"/>
                </a:schemeClr>
              </a:solidFill>
              <a:latin typeface="Andalus" pitchFamily="18" charset="-78"/>
              <a:cs typeface="Andalus" pitchFamily="18" charset="-78"/>
            </a:endParaRPr>
          </a:p>
          <a:p>
            <a:pPr algn="just"/>
            <a:endParaRPr lang="en-US" sz="3200" b="1" dirty="0" smtClean="0">
              <a:solidFill>
                <a:schemeClr val="accent1">
                  <a:lumMod val="75000"/>
                </a:schemeClr>
              </a:solidFill>
              <a:latin typeface="Andalus" pitchFamily="18" charset="-78"/>
              <a:cs typeface="Andalus" pitchFamily="18" charset="-78"/>
            </a:endParaRPr>
          </a:p>
          <a:p>
            <a:pPr algn="just"/>
            <a:r>
              <a:rPr lang="en-US" sz="3200" b="1" dirty="0" smtClean="0">
                <a:solidFill>
                  <a:schemeClr val="accent1">
                    <a:lumMod val="75000"/>
                  </a:schemeClr>
                </a:solidFill>
                <a:latin typeface="Andalus" pitchFamily="18" charset="-78"/>
                <a:cs typeface="Andalus" pitchFamily="18" charset="-78"/>
              </a:rPr>
              <a:t>Means </a:t>
            </a:r>
            <a:r>
              <a:rPr lang="en-US" sz="3200" b="1" dirty="0">
                <a:solidFill>
                  <a:schemeClr val="accent1">
                    <a:lumMod val="75000"/>
                  </a:schemeClr>
                </a:solidFill>
                <a:latin typeface="Andalus" pitchFamily="18" charset="-78"/>
                <a:cs typeface="Andalus" pitchFamily="18" charset="-78"/>
              </a:rPr>
              <a:t>right to be protected against the marketing of goods , which are hazardous to life and property.</a:t>
            </a:r>
          </a:p>
        </p:txBody>
      </p:sp>
    </p:spTree>
    <p:extLst>
      <p:ext uri="{BB962C8B-B14F-4D97-AF65-F5344CB8AC3E}">
        <p14:creationId xmlns:p14="http://schemas.microsoft.com/office/powerpoint/2010/main" val="1750764786"/>
      </p:ext>
    </p:extLst>
  </p:cSld>
  <p:clrMapOvr>
    <a:masterClrMapping/>
  </p:clrMapOvr>
  <p:timing>
    <p:tnLst>
      <p:par>
        <p:cTn id="1" dur="indefinite" restart="never" nodeType="tmRoot"/>
      </p:par>
    </p:tnLst>
  </p:timing>
</p:sld>
</file>

<file path=ppt/theme/theme1.xml><?xml version="1.0" encoding="utf-8"?>
<a:theme xmlns:a="http://schemas.openxmlformats.org/drawingml/2006/main" name="BrushVTI">
  <a:themeElements>
    <a:clrScheme name="AnalogousFromLightSeedRightStep">
      <a:dk1>
        <a:srgbClr val="000000"/>
      </a:dk1>
      <a:lt1>
        <a:srgbClr val="FFFFFF"/>
      </a:lt1>
      <a:dk2>
        <a:srgbClr val="242541"/>
      </a:dk2>
      <a:lt2>
        <a:srgbClr val="E8E2E4"/>
      </a:lt2>
      <a:accent1>
        <a:srgbClr val="80AA9F"/>
      </a:accent1>
      <a:accent2>
        <a:srgbClr val="7AAAB3"/>
      </a:accent2>
      <a:accent3>
        <a:srgbClr val="8CA3C1"/>
      </a:accent3>
      <a:accent4>
        <a:srgbClr val="7F7FBA"/>
      </a:accent4>
      <a:accent5>
        <a:srgbClr val="AA96C6"/>
      </a:accent5>
      <a:accent6>
        <a:srgbClr val="AF7FBA"/>
      </a:accent6>
      <a:hlink>
        <a:srgbClr val="AE697B"/>
      </a:hlink>
      <a:folHlink>
        <a:srgbClr val="7F7F7F"/>
      </a:folHlink>
    </a:clrScheme>
    <a:fontScheme name="Custom 3">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462</TotalTime>
  <Words>375</Words>
  <Application>Microsoft Office PowerPoint</Application>
  <PresentationFormat>Widescreen</PresentationFormat>
  <Paragraphs>47</Paragraphs>
  <Slides>13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Aldhabi</vt:lpstr>
      <vt:lpstr>Andalus</vt:lpstr>
      <vt:lpstr>Arial</vt:lpstr>
      <vt:lpstr>Calibri</vt:lpstr>
      <vt:lpstr>Century Gothic</vt:lpstr>
      <vt:lpstr>Eras Bold ITC</vt:lpstr>
      <vt:lpstr>Times New Roman</vt:lpstr>
      <vt:lpstr>BrushVTI</vt:lpstr>
      <vt:lpstr>PowerPoint Presentation</vt:lpstr>
      <vt:lpstr>Content</vt:lpstr>
      <vt:lpstr>PowerPoint Presentation</vt:lpstr>
      <vt:lpstr>PowerPoint Presentation</vt:lpstr>
      <vt:lpstr>Types of consumer right </vt:lpstr>
      <vt:lpstr>1.  Right to Seek  reprisal</vt:lpstr>
      <vt:lpstr>2.  Right to Consumer Education</vt:lpstr>
      <vt:lpstr>3. Right to  be Informed </vt:lpstr>
      <vt:lpstr>4. Right to  safety </vt:lpstr>
      <vt:lpstr>5. Right to  be heard   </vt:lpstr>
      <vt:lpstr>Conclusion </vt:lpstr>
      <vt:lpstr>References:</vt:lpstr>
      <vt:lpstr>Thank you for your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salem abaiss</dc:creator>
  <cp:lastModifiedBy>Maher Fattouh</cp:lastModifiedBy>
  <cp:revision>28</cp:revision>
  <dcterms:created xsi:type="dcterms:W3CDTF">2021-10-24T18:33:14Z</dcterms:created>
  <dcterms:modified xsi:type="dcterms:W3CDTF">2023-03-09T08:54:10Z</dcterms:modified>
</cp:coreProperties>
</file>