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9"/>
  </p:notesMasterIdLst>
  <p:sldIdLst>
    <p:sldId id="256" r:id="rId2"/>
    <p:sldId id="258" r:id="rId3"/>
    <p:sldId id="259" r:id="rId4"/>
    <p:sldId id="260" r:id="rId5"/>
    <p:sldId id="257" r:id="rId6"/>
    <p:sldId id="262" r:id="rId7"/>
    <p:sldId id="291" r:id="rId8"/>
  </p:sldIdLst>
  <p:sldSz cx="9144000" cy="5143500" type="screen16x9"/>
  <p:notesSz cx="6858000" cy="9144000"/>
  <p:embeddedFontLst>
    <p:embeddedFont>
      <p:font typeface="Lexend Deca" panose="020B0604020202020204" charset="0"/>
      <p:regular r:id="rId10"/>
      <p:bold r:id="rId11"/>
    </p:embeddedFont>
    <p:embeddedFont>
      <p:font typeface="Pontano Sans" panose="020B0604020202020204" charset="0"/>
      <p:regular r:id="rId12"/>
    </p:embeddedFont>
    <p:embeddedFont>
      <p:font typeface="Source Sans Pro" panose="020B060402020202020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hmed elsalieni" initials="ae" lastIdx="1" clrIdx="0">
    <p:extLst>
      <p:ext uri="{19B8F6BF-5375-455C-9EA6-DF929625EA0E}">
        <p15:presenceInfo xmlns:p15="http://schemas.microsoft.com/office/powerpoint/2012/main" userId="4aa45564ff542e1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6F33639-7D67-4A78-9A74-B1359670D70E}">
  <a:tblStyle styleId="{26F33639-7D67-4A78-9A74-B1359670D70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4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sz="850">
              <a:solidFill>
                <a:srgbClr val="5F7D96"/>
              </a:solidFill>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d97b289600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d97b28960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d97b289600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d97b289600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d97b289600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5" name="Google Shape;485;gd97b289600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d97b28960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d97b28960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gdd0ab3df3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8" name="Google Shape;578;gdd0ab3df3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91400" y="963600"/>
            <a:ext cx="4854000" cy="2671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atin typeface="Lexend Deca"/>
                <a:ea typeface="Lexend Deca"/>
                <a:cs typeface="Lexend Deca"/>
                <a:sym typeface="Lexend Deca"/>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633000" y="3672325"/>
            <a:ext cx="4570800" cy="46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solidFill>
                  <a:schemeClr val="dk1"/>
                </a:solidFill>
                <a:latin typeface="Pontano Sans"/>
                <a:ea typeface="Pontano Sans"/>
                <a:cs typeface="Pontano Sans"/>
                <a:sym typeface="Pontano Sans"/>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a:off x="4162367" y="-404353"/>
            <a:ext cx="5392800" cy="2616575"/>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
        <p:nvSpPr>
          <p:cNvPr id="12" name="Google Shape;12;p2"/>
          <p:cNvSpPr/>
          <p:nvPr/>
        </p:nvSpPr>
        <p:spPr>
          <a:xfrm rot="10800000">
            <a:off x="-466310" y="4134922"/>
            <a:ext cx="3479435" cy="1233453"/>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720000" y="521100"/>
            <a:ext cx="7704000" cy="5355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3200"/>
              <a:buNone/>
              <a:defRPr>
                <a:solidFill>
                  <a:schemeClr val="lt1"/>
                </a:solidFill>
              </a:defRPr>
            </a:lvl1pPr>
            <a:lvl2pPr lvl="1" algn="ctr">
              <a:spcBef>
                <a:spcPts val="0"/>
              </a:spcBef>
              <a:spcAft>
                <a:spcPts val="0"/>
              </a:spcAft>
              <a:buSzPts val="3200"/>
              <a:buNone/>
              <a:defRPr/>
            </a:lvl2pPr>
            <a:lvl3pPr lvl="2" algn="ctr">
              <a:spcBef>
                <a:spcPts val="0"/>
              </a:spcBef>
              <a:spcAft>
                <a:spcPts val="0"/>
              </a:spcAft>
              <a:buSzPts val="3200"/>
              <a:buNone/>
              <a:defRPr/>
            </a:lvl3pPr>
            <a:lvl4pPr lvl="3" algn="ctr">
              <a:spcBef>
                <a:spcPts val="0"/>
              </a:spcBef>
              <a:spcAft>
                <a:spcPts val="0"/>
              </a:spcAft>
              <a:buSzPts val="3200"/>
              <a:buNone/>
              <a:defRPr/>
            </a:lvl4pPr>
            <a:lvl5pPr lvl="4" algn="ctr">
              <a:spcBef>
                <a:spcPts val="0"/>
              </a:spcBef>
              <a:spcAft>
                <a:spcPts val="0"/>
              </a:spcAft>
              <a:buSzPts val="3200"/>
              <a:buNone/>
              <a:defRPr/>
            </a:lvl5pPr>
            <a:lvl6pPr lvl="5" algn="ctr">
              <a:spcBef>
                <a:spcPts val="0"/>
              </a:spcBef>
              <a:spcAft>
                <a:spcPts val="0"/>
              </a:spcAft>
              <a:buSzPts val="3200"/>
              <a:buNone/>
              <a:defRPr/>
            </a:lvl6pPr>
            <a:lvl7pPr lvl="6" algn="ctr">
              <a:spcBef>
                <a:spcPts val="0"/>
              </a:spcBef>
              <a:spcAft>
                <a:spcPts val="0"/>
              </a:spcAft>
              <a:buSzPts val="3200"/>
              <a:buNone/>
              <a:defRPr/>
            </a:lvl7pPr>
            <a:lvl8pPr lvl="7" algn="ctr">
              <a:spcBef>
                <a:spcPts val="0"/>
              </a:spcBef>
              <a:spcAft>
                <a:spcPts val="0"/>
              </a:spcAft>
              <a:buSzPts val="3200"/>
              <a:buNone/>
              <a:defRPr/>
            </a:lvl8pPr>
            <a:lvl9pPr lvl="8" algn="ctr">
              <a:spcBef>
                <a:spcPts val="0"/>
              </a:spcBef>
              <a:spcAft>
                <a:spcPts val="0"/>
              </a:spcAft>
              <a:buSzPts val="3200"/>
              <a:buNone/>
              <a:defRPr/>
            </a:lvl9pPr>
          </a:lstStyle>
          <a:p>
            <a:endParaRPr/>
          </a:p>
        </p:txBody>
      </p:sp>
      <p:sp>
        <p:nvSpPr>
          <p:cNvPr id="22" name="Google Shape;22;p4"/>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30200">
              <a:spcBef>
                <a:spcPts val="0"/>
              </a:spcBef>
              <a:spcAft>
                <a:spcPts val="0"/>
              </a:spcAft>
              <a:buSzPts val="1600"/>
              <a:buChar char="●"/>
              <a:defRPr/>
            </a:lvl1pPr>
            <a:lvl2pPr marL="914400" lvl="1" indent="-330200">
              <a:spcBef>
                <a:spcPts val="0"/>
              </a:spcBef>
              <a:spcAft>
                <a:spcPts val="0"/>
              </a:spcAft>
              <a:buSzPts val="1600"/>
              <a:buChar char="○"/>
              <a:defRPr/>
            </a:lvl2pPr>
            <a:lvl3pPr marL="1371600" lvl="2" indent="-330200">
              <a:spcBef>
                <a:spcPts val="0"/>
              </a:spcBef>
              <a:spcAft>
                <a:spcPts val="0"/>
              </a:spcAft>
              <a:buSzPts val="1600"/>
              <a:buChar char="■"/>
              <a:defRPr/>
            </a:lvl3pPr>
            <a:lvl4pPr marL="1828800" lvl="3" indent="-330200">
              <a:spcBef>
                <a:spcPts val="0"/>
              </a:spcBef>
              <a:spcAft>
                <a:spcPts val="0"/>
              </a:spcAft>
              <a:buSzPts val="1600"/>
              <a:buChar char="●"/>
              <a:defRPr/>
            </a:lvl4pPr>
            <a:lvl5pPr marL="2286000" lvl="4" indent="-330200">
              <a:spcBef>
                <a:spcPts val="0"/>
              </a:spcBef>
              <a:spcAft>
                <a:spcPts val="0"/>
              </a:spcAft>
              <a:buSzPts val="1600"/>
              <a:buChar char="○"/>
              <a:defRPr/>
            </a:lvl5pPr>
            <a:lvl6pPr marL="2743200" lvl="5" indent="-330200">
              <a:spcBef>
                <a:spcPts val="0"/>
              </a:spcBef>
              <a:spcAft>
                <a:spcPts val="0"/>
              </a:spcAft>
              <a:buSzPts val="1600"/>
              <a:buChar char="■"/>
              <a:defRPr/>
            </a:lvl6pPr>
            <a:lvl7pPr marL="3200400" lvl="6" indent="-330200">
              <a:spcBef>
                <a:spcPts val="0"/>
              </a:spcBef>
              <a:spcAft>
                <a:spcPts val="0"/>
              </a:spcAft>
              <a:buSzPts val="1600"/>
              <a:buChar char="●"/>
              <a:defRPr/>
            </a:lvl7pPr>
            <a:lvl8pPr marL="3657600" lvl="7" indent="-330200">
              <a:spcBef>
                <a:spcPts val="0"/>
              </a:spcBef>
              <a:spcAft>
                <a:spcPts val="0"/>
              </a:spcAft>
              <a:buSzPts val="1600"/>
              <a:buChar char="○"/>
              <a:defRPr/>
            </a:lvl8pPr>
            <a:lvl9pPr marL="4114800" lvl="8" indent="-330200">
              <a:spcBef>
                <a:spcPts val="0"/>
              </a:spcBef>
              <a:spcAft>
                <a:spcPts val="0"/>
              </a:spcAft>
              <a:buSzPts val="1600"/>
              <a:buChar char="■"/>
              <a:defRPr/>
            </a:lvl9pPr>
          </a:lstStyle>
          <a:p>
            <a:endParaRPr/>
          </a:p>
        </p:txBody>
      </p:sp>
      <p:sp>
        <p:nvSpPr>
          <p:cNvPr id="23" name="Google Shape;23;p4"/>
          <p:cNvSpPr/>
          <p:nvPr/>
        </p:nvSpPr>
        <p:spPr>
          <a:xfrm rot="-1059931" flipH="1">
            <a:off x="-680624" y="-460850"/>
            <a:ext cx="3479575" cy="1233486"/>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
        <p:nvSpPr>
          <p:cNvPr id="24" name="Google Shape;24;p4"/>
          <p:cNvSpPr/>
          <p:nvPr/>
        </p:nvSpPr>
        <p:spPr>
          <a:xfrm rot="9784061" flipH="1">
            <a:off x="6545417" y="4306214"/>
            <a:ext cx="3479264" cy="1233549"/>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4"/>
        <p:cNvGrpSpPr/>
        <p:nvPr/>
      </p:nvGrpSpPr>
      <p:grpSpPr>
        <a:xfrm>
          <a:off x="0" y="0"/>
          <a:ext cx="0" cy="0"/>
          <a:chOff x="0" y="0"/>
          <a:chExt cx="0" cy="0"/>
        </a:xfrm>
      </p:grpSpPr>
      <p:sp>
        <p:nvSpPr>
          <p:cNvPr id="35" name="Google Shape;35;p6"/>
          <p:cNvSpPr/>
          <p:nvPr/>
        </p:nvSpPr>
        <p:spPr>
          <a:xfrm>
            <a:off x="720000" y="521100"/>
            <a:ext cx="7704000" cy="5355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200"/>
              <a:buNone/>
              <a:defRPr>
                <a:solidFill>
                  <a:schemeClr val="lt1"/>
                </a:solidFill>
              </a:defRPr>
            </a:lvl1pPr>
            <a:lvl2pPr lvl="1" algn="ctr" rtl="0">
              <a:spcBef>
                <a:spcPts val="0"/>
              </a:spcBef>
              <a:spcAft>
                <a:spcPts val="0"/>
              </a:spcAft>
              <a:buSzPts val="3200"/>
              <a:buNone/>
              <a:defRPr/>
            </a:lvl2pPr>
            <a:lvl3pPr lvl="2" algn="ctr" rtl="0">
              <a:spcBef>
                <a:spcPts val="0"/>
              </a:spcBef>
              <a:spcAft>
                <a:spcPts val="0"/>
              </a:spcAft>
              <a:buSzPts val="3200"/>
              <a:buNone/>
              <a:defRPr/>
            </a:lvl3pPr>
            <a:lvl4pPr lvl="3" algn="ctr" rtl="0">
              <a:spcBef>
                <a:spcPts val="0"/>
              </a:spcBef>
              <a:spcAft>
                <a:spcPts val="0"/>
              </a:spcAft>
              <a:buSzPts val="3200"/>
              <a:buNone/>
              <a:defRPr/>
            </a:lvl4pPr>
            <a:lvl5pPr lvl="4" algn="ctr" rtl="0">
              <a:spcBef>
                <a:spcPts val="0"/>
              </a:spcBef>
              <a:spcAft>
                <a:spcPts val="0"/>
              </a:spcAft>
              <a:buSzPts val="3200"/>
              <a:buNone/>
              <a:defRPr/>
            </a:lvl5pPr>
            <a:lvl6pPr lvl="5" algn="ctr" rtl="0">
              <a:spcBef>
                <a:spcPts val="0"/>
              </a:spcBef>
              <a:spcAft>
                <a:spcPts val="0"/>
              </a:spcAft>
              <a:buSzPts val="3200"/>
              <a:buNone/>
              <a:defRPr/>
            </a:lvl6pPr>
            <a:lvl7pPr lvl="6" algn="ctr" rtl="0">
              <a:spcBef>
                <a:spcPts val="0"/>
              </a:spcBef>
              <a:spcAft>
                <a:spcPts val="0"/>
              </a:spcAft>
              <a:buSzPts val="3200"/>
              <a:buNone/>
              <a:defRPr/>
            </a:lvl7pPr>
            <a:lvl8pPr lvl="7" algn="ctr" rtl="0">
              <a:spcBef>
                <a:spcPts val="0"/>
              </a:spcBef>
              <a:spcAft>
                <a:spcPts val="0"/>
              </a:spcAft>
              <a:buSzPts val="3200"/>
              <a:buNone/>
              <a:defRPr/>
            </a:lvl8pPr>
            <a:lvl9pPr lvl="8" algn="ctr" rtl="0">
              <a:spcBef>
                <a:spcPts val="0"/>
              </a:spcBef>
              <a:spcAft>
                <a:spcPts val="0"/>
              </a:spcAft>
              <a:buSzPts val="3200"/>
              <a:buNone/>
              <a:defRPr/>
            </a:lvl9pPr>
          </a:lstStyle>
          <a:p>
            <a:endParaRPr/>
          </a:p>
        </p:txBody>
      </p:sp>
      <p:sp>
        <p:nvSpPr>
          <p:cNvPr id="37" name="Google Shape;37;p6"/>
          <p:cNvSpPr/>
          <p:nvPr/>
        </p:nvSpPr>
        <p:spPr>
          <a:xfrm rot="-1059931" flipH="1">
            <a:off x="-680624" y="-460850"/>
            <a:ext cx="3479575" cy="1233486"/>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
        <p:nvSpPr>
          <p:cNvPr id="38" name="Google Shape;38;p6"/>
          <p:cNvSpPr/>
          <p:nvPr/>
        </p:nvSpPr>
        <p:spPr>
          <a:xfrm rot="9784061" flipH="1">
            <a:off x="6545417" y="4306214"/>
            <a:ext cx="3479264" cy="1233549"/>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sp>
        <p:nvSpPr>
          <p:cNvPr id="40" name="Google Shape;40;p7"/>
          <p:cNvSpPr txBox="1">
            <a:spLocks noGrp="1"/>
          </p:cNvSpPr>
          <p:nvPr>
            <p:ph type="body" idx="1"/>
          </p:nvPr>
        </p:nvSpPr>
        <p:spPr>
          <a:xfrm>
            <a:off x="720000" y="1389600"/>
            <a:ext cx="3595500" cy="3179400"/>
          </a:xfrm>
          <a:prstGeom prst="rect">
            <a:avLst/>
          </a:prstGeom>
        </p:spPr>
        <p:txBody>
          <a:bodyPr spcFirstLastPara="1" wrap="square" lIns="91425" tIns="91425" rIns="91425" bIns="91425" anchor="t" anchorCtr="0">
            <a:noAutofit/>
          </a:bodyPr>
          <a:lstStyle>
            <a:lvl1pPr marL="457200" lvl="0" indent="-330200">
              <a:spcBef>
                <a:spcPts val="0"/>
              </a:spcBef>
              <a:spcAft>
                <a:spcPts val="0"/>
              </a:spcAft>
              <a:buSzPts val="1600"/>
              <a:buChar char="●"/>
              <a:defRPr/>
            </a:lvl1pPr>
            <a:lvl2pPr marL="914400" lvl="1" indent="-330200">
              <a:spcBef>
                <a:spcPts val="0"/>
              </a:spcBef>
              <a:spcAft>
                <a:spcPts val="0"/>
              </a:spcAft>
              <a:buSzPts val="1600"/>
              <a:buChar char="○"/>
              <a:defRPr/>
            </a:lvl2pPr>
            <a:lvl3pPr marL="1371600" lvl="2" indent="-330200">
              <a:spcBef>
                <a:spcPts val="0"/>
              </a:spcBef>
              <a:spcAft>
                <a:spcPts val="0"/>
              </a:spcAft>
              <a:buSzPts val="1600"/>
              <a:buChar char="■"/>
              <a:defRPr/>
            </a:lvl3pPr>
            <a:lvl4pPr marL="1828800" lvl="3" indent="-330200">
              <a:spcBef>
                <a:spcPts val="0"/>
              </a:spcBef>
              <a:spcAft>
                <a:spcPts val="0"/>
              </a:spcAft>
              <a:buSzPts val="1600"/>
              <a:buChar char="●"/>
              <a:defRPr/>
            </a:lvl4pPr>
            <a:lvl5pPr marL="2286000" lvl="4" indent="-330200">
              <a:spcBef>
                <a:spcPts val="0"/>
              </a:spcBef>
              <a:spcAft>
                <a:spcPts val="0"/>
              </a:spcAft>
              <a:buSzPts val="1600"/>
              <a:buChar char="○"/>
              <a:defRPr/>
            </a:lvl5pPr>
            <a:lvl6pPr marL="2743200" lvl="5" indent="-330200">
              <a:spcBef>
                <a:spcPts val="0"/>
              </a:spcBef>
              <a:spcAft>
                <a:spcPts val="0"/>
              </a:spcAft>
              <a:buSzPts val="1600"/>
              <a:buChar char="■"/>
              <a:defRPr/>
            </a:lvl6pPr>
            <a:lvl7pPr marL="3200400" lvl="6" indent="-330200">
              <a:spcBef>
                <a:spcPts val="0"/>
              </a:spcBef>
              <a:spcAft>
                <a:spcPts val="0"/>
              </a:spcAft>
              <a:buSzPts val="1600"/>
              <a:buChar char="●"/>
              <a:defRPr/>
            </a:lvl7pPr>
            <a:lvl8pPr marL="3657600" lvl="7" indent="-330200">
              <a:spcBef>
                <a:spcPts val="0"/>
              </a:spcBef>
              <a:spcAft>
                <a:spcPts val="0"/>
              </a:spcAft>
              <a:buSzPts val="1600"/>
              <a:buChar char="○"/>
              <a:defRPr/>
            </a:lvl8pPr>
            <a:lvl9pPr marL="4114800" lvl="8" indent="-330200">
              <a:spcBef>
                <a:spcPts val="0"/>
              </a:spcBef>
              <a:spcAft>
                <a:spcPts val="0"/>
              </a:spcAft>
              <a:buSzPts val="1600"/>
              <a:buChar char="■"/>
              <a:defRPr/>
            </a:lvl9pPr>
          </a:lstStyle>
          <a:p>
            <a:endParaRPr/>
          </a:p>
        </p:txBody>
      </p:sp>
      <p:sp>
        <p:nvSpPr>
          <p:cNvPr id="41" name="Google Shape;41;p7"/>
          <p:cNvSpPr/>
          <p:nvPr/>
        </p:nvSpPr>
        <p:spPr>
          <a:xfrm>
            <a:off x="720000" y="521100"/>
            <a:ext cx="7704000" cy="5355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200"/>
              <a:buNone/>
              <a:defRPr>
                <a:solidFill>
                  <a:schemeClr val="lt1"/>
                </a:solidFill>
              </a:defRPr>
            </a:lvl1pPr>
            <a:lvl2pPr lvl="1" algn="ctr" rtl="0">
              <a:spcBef>
                <a:spcPts val="0"/>
              </a:spcBef>
              <a:spcAft>
                <a:spcPts val="0"/>
              </a:spcAft>
              <a:buSzPts val="3200"/>
              <a:buNone/>
              <a:defRPr/>
            </a:lvl2pPr>
            <a:lvl3pPr lvl="2" algn="ctr" rtl="0">
              <a:spcBef>
                <a:spcPts val="0"/>
              </a:spcBef>
              <a:spcAft>
                <a:spcPts val="0"/>
              </a:spcAft>
              <a:buSzPts val="3200"/>
              <a:buNone/>
              <a:defRPr/>
            </a:lvl3pPr>
            <a:lvl4pPr lvl="3" algn="ctr" rtl="0">
              <a:spcBef>
                <a:spcPts val="0"/>
              </a:spcBef>
              <a:spcAft>
                <a:spcPts val="0"/>
              </a:spcAft>
              <a:buSzPts val="3200"/>
              <a:buNone/>
              <a:defRPr/>
            </a:lvl4pPr>
            <a:lvl5pPr lvl="4" algn="ctr" rtl="0">
              <a:spcBef>
                <a:spcPts val="0"/>
              </a:spcBef>
              <a:spcAft>
                <a:spcPts val="0"/>
              </a:spcAft>
              <a:buSzPts val="3200"/>
              <a:buNone/>
              <a:defRPr/>
            </a:lvl5pPr>
            <a:lvl6pPr lvl="5" algn="ctr" rtl="0">
              <a:spcBef>
                <a:spcPts val="0"/>
              </a:spcBef>
              <a:spcAft>
                <a:spcPts val="0"/>
              </a:spcAft>
              <a:buSzPts val="3200"/>
              <a:buNone/>
              <a:defRPr/>
            </a:lvl6pPr>
            <a:lvl7pPr lvl="6" algn="ctr" rtl="0">
              <a:spcBef>
                <a:spcPts val="0"/>
              </a:spcBef>
              <a:spcAft>
                <a:spcPts val="0"/>
              </a:spcAft>
              <a:buSzPts val="3200"/>
              <a:buNone/>
              <a:defRPr/>
            </a:lvl7pPr>
            <a:lvl8pPr lvl="7" algn="ctr" rtl="0">
              <a:spcBef>
                <a:spcPts val="0"/>
              </a:spcBef>
              <a:spcAft>
                <a:spcPts val="0"/>
              </a:spcAft>
              <a:buSzPts val="3200"/>
              <a:buNone/>
              <a:defRPr/>
            </a:lvl8pPr>
            <a:lvl9pPr lvl="8" algn="ctr" rtl="0">
              <a:spcBef>
                <a:spcPts val="0"/>
              </a:spcBef>
              <a:spcAft>
                <a:spcPts val="0"/>
              </a:spcAft>
              <a:buSzPts val="3200"/>
              <a:buNone/>
              <a:defRPr/>
            </a:lvl9pPr>
          </a:lstStyle>
          <a:p>
            <a:endParaRPr/>
          </a:p>
        </p:txBody>
      </p:sp>
      <p:sp>
        <p:nvSpPr>
          <p:cNvPr id="43" name="Google Shape;43;p7"/>
          <p:cNvSpPr/>
          <p:nvPr/>
        </p:nvSpPr>
        <p:spPr>
          <a:xfrm rot="10800000" flipH="1">
            <a:off x="4462442" y="2793747"/>
            <a:ext cx="5392800" cy="2616575"/>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
        <p:nvSpPr>
          <p:cNvPr id="44" name="Google Shape;44;p7"/>
          <p:cNvSpPr/>
          <p:nvPr/>
        </p:nvSpPr>
        <p:spPr>
          <a:xfrm rot="-1059931" flipH="1">
            <a:off x="-680624" y="-460850"/>
            <a:ext cx="3479575" cy="1233486"/>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762975" y="1906788"/>
            <a:ext cx="4045200" cy="834000"/>
          </a:xfrm>
          <a:prstGeom prst="rect">
            <a:avLst/>
          </a:prstGeom>
        </p:spPr>
        <p:txBody>
          <a:bodyPr spcFirstLastPara="1" wrap="square" lIns="91425" tIns="91425" rIns="91425" bIns="91425" anchor="b" anchorCtr="0">
            <a:noAutofit/>
          </a:bodyPr>
          <a:lstStyle>
            <a:lvl1pPr lvl="0">
              <a:spcBef>
                <a:spcPts val="0"/>
              </a:spcBef>
              <a:spcAft>
                <a:spcPts val="0"/>
              </a:spcAft>
              <a:buClr>
                <a:schemeClr val="accent1"/>
              </a:buClr>
              <a:buSzPts val="4200"/>
              <a:buNone/>
              <a:defRPr sz="4200">
                <a:solidFill>
                  <a:schemeClr val="accent1"/>
                </a:solidFill>
              </a:defRPr>
            </a:lvl1pPr>
            <a:lvl2pPr lvl="1" algn="ctr">
              <a:spcBef>
                <a:spcPts val="0"/>
              </a:spcBef>
              <a:spcAft>
                <a:spcPts val="0"/>
              </a:spcAft>
              <a:buClr>
                <a:schemeClr val="accent1"/>
              </a:buClr>
              <a:buSzPts val="4200"/>
              <a:buNone/>
              <a:defRPr sz="4200">
                <a:solidFill>
                  <a:schemeClr val="accent1"/>
                </a:solidFill>
              </a:defRPr>
            </a:lvl2pPr>
            <a:lvl3pPr lvl="2" algn="ctr">
              <a:spcBef>
                <a:spcPts val="0"/>
              </a:spcBef>
              <a:spcAft>
                <a:spcPts val="0"/>
              </a:spcAft>
              <a:buClr>
                <a:schemeClr val="accent1"/>
              </a:buClr>
              <a:buSzPts val="4200"/>
              <a:buNone/>
              <a:defRPr sz="4200">
                <a:solidFill>
                  <a:schemeClr val="accent1"/>
                </a:solidFill>
              </a:defRPr>
            </a:lvl3pPr>
            <a:lvl4pPr lvl="3" algn="ctr">
              <a:spcBef>
                <a:spcPts val="0"/>
              </a:spcBef>
              <a:spcAft>
                <a:spcPts val="0"/>
              </a:spcAft>
              <a:buClr>
                <a:schemeClr val="accent1"/>
              </a:buClr>
              <a:buSzPts val="4200"/>
              <a:buNone/>
              <a:defRPr sz="4200">
                <a:solidFill>
                  <a:schemeClr val="accent1"/>
                </a:solidFill>
              </a:defRPr>
            </a:lvl4pPr>
            <a:lvl5pPr lvl="4" algn="ctr">
              <a:spcBef>
                <a:spcPts val="0"/>
              </a:spcBef>
              <a:spcAft>
                <a:spcPts val="0"/>
              </a:spcAft>
              <a:buClr>
                <a:schemeClr val="accent1"/>
              </a:buClr>
              <a:buSzPts val="4200"/>
              <a:buNone/>
              <a:defRPr sz="4200">
                <a:solidFill>
                  <a:schemeClr val="accent1"/>
                </a:solidFill>
              </a:defRPr>
            </a:lvl5pPr>
            <a:lvl6pPr lvl="5" algn="ctr">
              <a:spcBef>
                <a:spcPts val="0"/>
              </a:spcBef>
              <a:spcAft>
                <a:spcPts val="0"/>
              </a:spcAft>
              <a:buClr>
                <a:schemeClr val="accent1"/>
              </a:buClr>
              <a:buSzPts val="4200"/>
              <a:buNone/>
              <a:defRPr sz="4200">
                <a:solidFill>
                  <a:schemeClr val="accent1"/>
                </a:solidFill>
              </a:defRPr>
            </a:lvl6pPr>
            <a:lvl7pPr lvl="6" algn="ctr">
              <a:spcBef>
                <a:spcPts val="0"/>
              </a:spcBef>
              <a:spcAft>
                <a:spcPts val="0"/>
              </a:spcAft>
              <a:buClr>
                <a:schemeClr val="accent1"/>
              </a:buClr>
              <a:buSzPts val="4200"/>
              <a:buNone/>
              <a:defRPr sz="4200">
                <a:solidFill>
                  <a:schemeClr val="accent1"/>
                </a:solidFill>
              </a:defRPr>
            </a:lvl7pPr>
            <a:lvl8pPr lvl="7" algn="ctr">
              <a:spcBef>
                <a:spcPts val="0"/>
              </a:spcBef>
              <a:spcAft>
                <a:spcPts val="0"/>
              </a:spcAft>
              <a:buClr>
                <a:schemeClr val="accent1"/>
              </a:buClr>
              <a:buSzPts val="4200"/>
              <a:buNone/>
              <a:defRPr sz="4200">
                <a:solidFill>
                  <a:schemeClr val="accent1"/>
                </a:solidFill>
              </a:defRPr>
            </a:lvl8pPr>
            <a:lvl9pPr lvl="8" algn="ctr">
              <a:spcBef>
                <a:spcPts val="0"/>
              </a:spcBef>
              <a:spcAft>
                <a:spcPts val="0"/>
              </a:spcAft>
              <a:buClr>
                <a:schemeClr val="accent1"/>
              </a:buClr>
              <a:buSzPts val="4200"/>
              <a:buNone/>
              <a:defRPr sz="4200">
                <a:solidFill>
                  <a:schemeClr val="accent1"/>
                </a:solidFill>
              </a:defRPr>
            </a:lvl9pPr>
          </a:lstStyle>
          <a:p>
            <a:endParaRPr/>
          </a:p>
        </p:txBody>
      </p:sp>
      <p:sp>
        <p:nvSpPr>
          <p:cNvPr id="53" name="Google Shape;53;p9"/>
          <p:cNvSpPr txBox="1">
            <a:spLocks noGrp="1"/>
          </p:cNvSpPr>
          <p:nvPr>
            <p:ph type="subTitle" idx="1"/>
          </p:nvPr>
        </p:nvSpPr>
        <p:spPr>
          <a:xfrm>
            <a:off x="762975" y="2752213"/>
            <a:ext cx="4045200" cy="713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4" name="Google Shape;54;p9"/>
          <p:cNvSpPr/>
          <p:nvPr/>
        </p:nvSpPr>
        <p:spPr>
          <a:xfrm flipH="1">
            <a:off x="-741422" y="-480550"/>
            <a:ext cx="4906909" cy="2380822"/>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
        <p:nvSpPr>
          <p:cNvPr id="55" name="Google Shape;55;p9"/>
          <p:cNvSpPr/>
          <p:nvPr/>
        </p:nvSpPr>
        <p:spPr>
          <a:xfrm rot="9783826" flipH="1">
            <a:off x="5961557" y="4022799"/>
            <a:ext cx="4270812" cy="1514148"/>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5"/>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66"/>
        <p:cNvGrpSpPr/>
        <p:nvPr/>
      </p:nvGrpSpPr>
      <p:grpSpPr>
        <a:xfrm>
          <a:off x="0" y="0"/>
          <a:ext cx="0" cy="0"/>
          <a:chOff x="0" y="0"/>
          <a:chExt cx="0" cy="0"/>
        </a:xfrm>
      </p:grpSpPr>
      <p:sp>
        <p:nvSpPr>
          <p:cNvPr id="67" name="Google Shape;67;p13"/>
          <p:cNvSpPr/>
          <p:nvPr/>
        </p:nvSpPr>
        <p:spPr>
          <a:xfrm>
            <a:off x="720000" y="521100"/>
            <a:ext cx="7704000" cy="5355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200"/>
              <a:buNone/>
              <a:defRPr>
                <a:solidFill>
                  <a:schemeClr val="lt1"/>
                </a:solidFill>
              </a:defRPr>
            </a:lvl1pPr>
            <a:lvl2pPr lvl="1" algn="ctr" rtl="0">
              <a:spcBef>
                <a:spcPts val="0"/>
              </a:spcBef>
              <a:spcAft>
                <a:spcPts val="0"/>
              </a:spcAft>
              <a:buSzPts val="3200"/>
              <a:buNone/>
              <a:defRPr/>
            </a:lvl2pPr>
            <a:lvl3pPr lvl="2" algn="ctr" rtl="0">
              <a:spcBef>
                <a:spcPts val="0"/>
              </a:spcBef>
              <a:spcAft>
                <a:spcPts val="0"/>
              </a:spcAft>
              <a:buSzPts val="3200"/>
              <a:buNone/>
              <a:defRPr/>
            </a:lvl3pPr>
            <a:lvl4pPr lvl="3" algn="ctr" rtl="0">
              <a:spcBef>
                <a:spcPts val="0"/>
              </a:spcBef>
              <a:spcAft>
                <a:spcPts val="0"/>
              </a:spcAft>
              <a:buSzPts val="3200"/>
              <a:buNone/>
              <a:defRPr/>
            </a:lvl4pPr>
            <a:lvl5pPr lvl="4" algn="ctr" rtl="0">
              <a:spcBef>
                <a:spcPts val="0"/>
              </a:spcBef>
              <a:spcAft>
                <a:spcPts val="0"/>
              </a:spcAft>
              <a:buSzPts val="3200"/>
              <a:buNone/>
              <a:defRPr/>
            </a:lvl5pPr>
            <a:lvl6pPr lvl="5" algn="ctr" rtl="0">
              <a:spcBef>
                <a:spcPts val="0"/>
              </a:spcBef>
              <a:spcAft>
                <a:spcPts val="0"/>
              </a:spcAft>
              <a:buSzPts val="3200"/>
              <a:buNone/>
              <a:defRPr/>
            </a:lvl6pPr>
            <a:lvl7pPr lvl="6" algn="ctr" rtl="0">
              <a:spcBef>
                <a:spcPts val="0"/>
              </a:spcBef>
              <a:spcAft>
                <a:spcPts val="0"/>
              </a:spcAft>
              <a:buSzPts val="3200"/>
              <a:buNone/>
              <a:defRPr/>
            </a:lvl7pPr>
            <a:lvl8pPr lvl="7" algn="ctr" rtl="0">
              <a:spcBef>
                <a:spcPts val="0"/>
              </a:spcBef>
              <a:spcAft>
                <a:spcPts val="0"/>
              </a:spcAft>
              <a:buSzPts val="3200"/>
              <a:buNone/>
              <a:defRPr/>
            </a:lvl8pPr>
            <a:lvl9pPr lvl="8" algn="ctr" rtl="0">
              <a:spcBef>
                <a:spcPts val="0"/>
              </a:spcBef>
              <a:spcAft>
                <a:spcPts val="0"/>
              </a:spcAft>
              <a:buSzPts val="3200"/>
              <a:buNone/>
              <a:defRPr/>
            </a:lvl9pPr>
          </a:lstStyle>
          <a:p>
            <a:endParaRPr/>
          </a:p>
        </p:txBody>
      </p:sp>
      <p:sp>
        <p:nvSpPr>
          <p:cNvPr id="69" name="Google Shape;69;p13"/>
          <p:cNvSpPr txBox="1">
            <a:spLocks noGrp="1"/>
          </p:cNvSpPr>
          <p:nvPr>
            <p:ph type="title" idx="2" hasCustomPrompt="1"/>
          </p:nvPr>
        </p:nvSpPr>
        <p:spPr>
          <a:xfrm>
            <a:off x="701899" y="1396340"/>
            <a:ext cx="1628700" cy="642600"/>
          </a:xfrm>
          <a:prstGeom prst="rect">
            <a:avLst/>
          </a:prstGeom>
        </p:spPr>
        <p:txBody>
          <a:bodyPr spcFirstLastPara="1" wrap="square" lIns="91425" tIns="91425" rIns="91425" bIns="91425" anchor="b" anchorCtr="0">
            <a:noAutofit/>
          </a:bodyPr>
          <a:lstStyle>
            <a:lvl1pPr lvl="0" rtl="0">
              <a:spcBef>
                <a:spcPts val="0"/>
              </a:spcBef>
              <a:spcAft>
                <a:spcPts val="0"/>
              </a:spcAft>
              <a:buSzPts val="6000"/>
              <a:buNone/>
              <a:defRPr sz="5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70" name="Google Shape;70;p13"/>
          <p:cNvSpPr txBox="1">
            <a:spLocks noGrp="1"/>
          </p:cNvSpPr>
          <p:nvPr>
            <p:ph type="subTitle" idx="1"/>
          </p:nvPr>
        </p:nvSpPr>
        <p:spPr>
          <a:xfrm>
            <a:off x="701899" y="1897300"/>
            <a:ext cx="2313300" cy="432900"/>
          </a:xfrm>
          <a:prstGeom prst="rect">
            <a:avLst/>
          </a:prstGeom>
        </p:spPr>
        <p:txBody>
          <a:bodyPr spcFirstLastPara="1" wrap="square" lIns="91425" tIns="91425" rIns="91425" bIns="91425" anchor="b" anchorCtr="0">
            <a:noAutofit/>
          </a:bodyPr>
          <a:lstStyle>
            <a:lvl1pPr lvl="0">
              <a:spcBef>
                <a:spcPts val="0"/>
              </a:spcBef>
              <a:spcAft>
                <a:spcPts val="0"/>
              </a:spcAft>
              <a:buSzPts val="2000"/>
              <a:buFont typeface="Lexend Deca"/>
              <a:buNone/>
              <a:defRPr sz="2000">
                <a:solidFill>
                  <a:schemeClr val="lt1"/>
                </a:solidFill>
                <a:latin typeface="Lexend Deca"/>
                <a:ea typeface="Lexend Deca"/>
                <a:cs typeface="Lexend Deca"/>
                <a:sym typeface="Lexend Deca"/>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71" name="Google Shape;71;p13"/>
          <p:cNvSpPr txBox="1">
            <a:spLocks noGrp="1"/>
          </p:cNvSpPr>
          <p:nvPr>
            <p:ph type="subTitle" idx="3"/>
          </p:nvPr>
        </p:nvSpPr>
        <p:spPr>
          <a:xfrm>
            <a:off x="701899" y="2323261"/>
            <a:ext cx="2313300" cy="535500"/>
          </a:xfrm>
          <a:prstGeom prst="rect">
            <a:avLst/>
          </a:prstGeom>
        </p:spPr>
        <p:txBody>
          <a:bodyPr spcFirstLastPara="1" wrap="square" lIns="91425" tIns="91425" rIns="91425" bIns="91425" anchor="b"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72" name="Google Shape;72;p13"/>
          <p:cNvSpPr txBox="1">
            <a:spLocks noGrp="1"/>
          </p:cNvSpPr>
          <p:nvPr>
            <p:ph type="title" idx="4" hasCustomPrompt="1"/>
          </p:nvPr>
        </p:nvSpPr>
        <p:spPr>
          <a:xfrm>
            <a:off x="3438534" y="1396340"/>
            <a:ext cx="1623000" cy="642600"/>
          </a:xfrm>
          <a:prstGeom prst="rect">
            <a:avLst/>
          </a:prstGeom>
        </p:spPr>
        <p:txBody>
          <a:bodyPr spcFirstLastPara="1" wrap="square" lIns="91425" tIns="91425" rIns="91425" bIns="91425" anchor="b" anchorCtr="0">
            <a:noAutofit/>
          </a:bodyPr>
          <a:lstStyle>
            <a:lvl1pPr lvl="0" rtl="0">
              <a:spcBef>
                <a:spcPts val="0"/>
              </a:spcBef>
              <a:spcAft>
                <a:spcPts val="0"/>
              </a:spcAft>
              <a:buSzPts val="6000"/>
              <a:buNone/>
              <a:defRPr sz="5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73" name="Google Shape;73;p13"/>
          <p:cNvSpPr txBox="1">
            <a:spLocks noGrp="1"/>
          </p:cNvSpPr>
          <p:nvPr>
            <p:ph type="subTitle" idx="5"/>
          </p:nvPr>
        </p:nvSpPr>
        <p:spPr>
          <a:xfrm>
            <a:off x="3438534" y="1897300"/>
            <a:ext cx="2313300" cy="4329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Font typeface="Lexend Deca"/>
              <a:buNone/>
              <a:defRPr sz="2000">
                <a:solidFill>
                  <a:schemeClr val="lt1"/>
                </a:solidFill>
                <a:latin typeface="Lexend Deca"/>
                <a:ea typeface="Lexend Deca"/>
                <a:cs typeface="Lexend Deca"/>
                <a:sym typeface="Lexend Deca"/>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74" name="Google Shape;74;p13"/>
          <p:cNvSpPr txBox="1">
            <a:spLocks noGrp="1"/>
          </p:cNvSpPr>
          <p:nvPr>
            <p:ph type="subTitle" idx="6"/>
          </p:nvPr>
        </p:nvSpPr>
        <p:spPr>
          <a:xfrm>
            <a:off x="3441842" y="2323261"/>
            <a:ext cx="2313300" cy="535500"/>
          </a:xfrm>
          <a:prstGeom prst="rect">
            <a:avLst/>
          </a:prstGeom>
        </p:spPr>
        <p:txBody>
          <a:bodyPr spcFirstLastPara="1" wrap="square" lIns="91425" tIns="91425" rIns="91425" bIns="91425" anchor="b"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75" name="Google Shape;75;p13"/>
          <p:cNvSpPr txBox="1">
            <a:spLocks noGrp="1"/>
          </p:cNvSpPr>
          <p:nvPr>
            <p:ph type="title" idx="7" hasCustomPrompt="1"/>
          </p:nvPr>
        </p:nvSpPr>
        <p:spPr>
          <a:xfrm>
            <a:off x="6173686" y="1396340"/>
            <a:ext cx="1617600" cy="642600"/>
          </a:xfrm>
          <a:prstGeom prst="rect">
            <a:avLst/>
          </a:prstGeom>
        </p:spPr>
        <p:txBody>
          <a:bodyPr spcFirstLastPara="1" wrap="square" lIns="91425" tIns="91425" rIns="91425" bIns="91425" anchor="b" anchorCtr="0">
            <a:noAutofit/>
          </a:bodyPr>
          <a:lstStyle>
            <a:lvl1pPr lvl="0" rtl="0">
              <a:spcBef>
                <a:spcPts val="0"/>
              </a:spcBef>
              <a:spcAft>
                <a:spcPts val="0"/>
              </a:spcAft>
              <a:buSzPts val="6000"/>
              <a:buNone/>
              <a:defRPr sz="5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76" name="Google Shape;76;p13"/>
          <p:cNvSpPr txBox="1">
            <a:spLocks noGrp="1"/>
          </p:cNvSpPr>
          <p:nvPr>
            <p:ph type="subTitle" idx="8"/>
          </p:nvPr>
        </p:nvSpPr>
        <p:spPr>
          <a:xfrm>
            <a:off x="6173686" y="1897300"/>
            <a:ext cx="2313300" cy="4329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Font typeface="Lexend Deca"/>
              <a:buNone/>
              <a:defRPr sz="2000">
                <a:solidFill>
                  <a:schemeClr val="lt1"/>
                </a:solidFill>
                <a:latin typeface="Lexend Deca"/>
                <a:ea typeface="Lexend Deca"/>
                <a:cs typeface="Lexend Deca"/>
                <a:sym typeface="Lexend Deca"/>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77" name="Google Shape;77;p13"/>
          <p:cNvSpPr txBox="1">
            <a:spLocks noGrp="1"/>
          </p:cNvSpPr>
          <p:nvPr>
            <p:ph type="subTitle" idx="9"/>
          </p:nvPr>
        </p:nvSpPr>
        <p:spPr>
          <a:xfrm>
            <a:off x="6173686" y="2323261"/>
            <a:ext cx="2313300" cy="535500"/>
          </a:xfrm>
          <a:prstGeom prst="rect">
            <a:avLst/>
          </a:prstGeom>
        </p:spPr>
        <p:txBody>
          <a:bodyPr spcFirstLastPara="1" wrap="square" lIns="91425" tIns="91425" rIns="91425" bIns="91425" anchor="b"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78" name="Google Shape;78;p13"/>
          <p:cNvSpPr txBox="1">
            <a:spLocks noGrp="1"/>
          </p:cNvSpPr>
          <p:nvPr>
            <p:ph type="title" idx="13" hasCustomPrompt="1"/>
          </p:nvPr>
        </p:nvSpPr>
        <p:spPr>
          <a:xfrm>
            <a:off x="701899" y="3179875"/>
            <a:ext cx="1628700" cy="642600"/>
          </a:xfrm>
          <a:prstGeom prst="rect">
            <a:avLst/>
          </a:prstGeom>
        </p:spPr>
        <p:txBody>
          <a:bodyPr spcFirstLastPara="1" wrap="square" lIns="91425" tIns="91425" rIns="91425" bIns="91425" anchor="b" anchorCtr="0">
            <a:noAutofit/>
          </a:bodyPr>
          <a:lstStyle>
            <a:lvl1pPr lvl="0" rtl="0">
              <a:spcBef>
                <a:spcPts val="0"/>
              </a:spcBef>
              <a:spcAft>
                <a:spcPts val="0"/>
              </a:spcAft>
              <a:buSzPts val="6000"/>
              <a:buNone/>
              <a:defRPr sz="5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79" name="Google Shape;79;p13"/>
          <p:cNvSpPr txBox="1">
            <a:spLocks noGrp="1"/>
          </p:cNvSpPr>
          <p:nvPr>
            <p:ph type="subTitle" idx="14"/>
          </p:nvPr>
        </p:nvSpPr>
        <p:spPr>
          <a:xfrm>
            <a:off x="701899" y="3676575"/>
            <a:ext cx="2313300" cy="4329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Font typeface="Lexend Deca"/>
              <a:buNone/>
              <a:defRPr sz="2000">
                <a:solidFill>
                  <a:schemeClr val="lt1"/>
                </a:solidFill>
                <a:latin typeface="Lexend Deca"/>
                <a:ea typeface="Lexend Deca"/>
                <a:cs typeface="Lexend Deca"/>
                <a:sym typeface="Lexend Deca"/>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0" name="Google Shape;80;p13"/>
          <p:cNvSpPr txBox="1">
            <a:spLocks noGrp="1"/>
          </p:cNvSpPr>
          <p:nvPr>
            <p:ph type="subTitle" idx="15"/>
          </p:nvPr>
        </p:nvSpPr>
        <p:spPr>
          <a:xfrm>
            <a:off x="701899" y="4101318"/>
            <a:ext cx="2313300" cy="535500"/>
          </a:xfrm>
          <a:prstGeom prst="rect">
            <a:avLst/>
          </a:prstGeom>
        </p:spPr>
        <p:txBody>
          <a:bodyPr spcFirstLastPara="1" wrap="square" lIns="91425" tIns="91425" rIns="91425" bIns="91425" anchor="b"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1" name="Google Shape;81;p13"/>
          <p:cNvSpPr txBox="1">
            <a:spLocks noGrp="1"/>
          </p:cNvSpPr>
          <p:nvPr>
            <p:ph type="title" idx="16" hasCustomPrompt="1"/>
          </p:nvPr>
        </p:nvSpPr>
        <p:spPr>
          <a:xfrm>
            <a:off x="3438534" y="3179875"/>
            <a:ext cx="1623000" cy="642600"/>
          </a:xfrm>
          <a:prstGeom prst="rect">
            <a:avLst/>
          </a:prstGeom>
        </p:spPr>
        <p:txBody>
          <a:bodyPr spcFirstLastPara="1" wrap="square" lIns="91425" tIns="91425" rIns="91425" bIns="91425" anchor="b" anchorCtr="0">
            <a:noAutofit/>
          </a:bodyPr>
          <a:lstStyle>
            <a:lvl1pPr lvl="0" rtl="0">
              <a:spcBef>
                <a:spcPts val="0"/>
              </a:spcBef>
              <a:spcAft>
                <a:spcPts val="0"/>
              </a:spcAft>
              <a:buSzPts val="6000"/>
              <a:buNone/>
              <a:defRPr sz="5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82" name="Google Shape;82;p13"/>
          <p:cNvSpPr txBox="1">
            <a:spLocks noGrp="1"/>
          </p:cNvSpPr>
          <p:nvPr>
            <p:ph type="subTitle" idx="17"/>
          </p:nvPr>
        </p:nvSpPr>
        <p:spPr>
          <a:xfrm>
            <a:off x="3438534" y="3676575"/>
            <a:ext cx="2313300" cy="4329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Font typeface="Lexend Deca"/>
              <a:buNone/>
              <a:defRPr sz="2000">
                <a:solidFill>
                  <a:schemeClr val="lt1"/>
                </a:solidFill>
                <a:latin typeface="Lexend Deca"/>
                <a:ea typeface="Lexend Deca"/>
                <a:cs typeface="Lexend Deca"/>
                <a:sym typeface="Lexend Deca"/>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3" name="Google Shape;83;p13"/>
          <p:cNvSpPr txBox="1">
            <a:spLocks noGrp="1"/>
          </p:cNvSpPr>
          <p:nvPr>
            <p:ph type="subTitle" idx="18"/>
          </p:nvPr>
        </p:nvSpPr>
        <p:spPr>
          <a:xfrm>
            <a:off x="3441842" y="4101318"/>
            <a:ext cx="2313300" cy="535500"/>
          </a:xfrm>
          <a:prstGeom prst="rect">
            <a:avLst/>
          </a:prstGeom>
        </p:spPr>
        <p:txBody>
          <a:bodyPr spcFirstLastPara="1" wrap="square" lIns="91425" tIns="91425" rIns="91425" bIns="91425" anchor="b"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4" name="Google Shape;84;p13"/>
          <p:cNvSpPr txBox="1">
            <a:spLocks noGrp="1"/>
          </p:cNvSpPr>
          <p:nvPr>
            <p:ph type="title" idx="19" hasCustomPrompt="1"/>
          </p:nvPr>
        </p:nvSpPr>
        <p:spPr>
          <a:xfrm>
            <a:off x="6173686" y="3179875"/>
            <a:ext cx="1617600" cy="642600"/>
          </a:xfrm>
          <a:prstGeom prst="rect">
            <a:avLst/>
          </a:prstGeom>
        </p:spPr>
        <p:txBody>
          <a:bodyPr spcFirstLastPara="1" wrap="square" lIns="91425" tIns="91425" rIns="91425" bIns="91425" anchor="b" anchorCtr="0">
            <a:noAutofit/>
          </a:bodyPr>
          <a:lstStyle>
            <a:lvl1pPr lvl="0" rtl="0">
              <a:spcBef>
                <a:spcPts val="0"/>
              </a:spcBef>
              <a:spcAft>
                <a:spcPts val="0"/>
              </a:spcAft>
              <a:buSzPts val="6000"/>
              <a:buNone/>
              <a:defRPr sz="5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85" name="Google Shape;85;p13"/>
          <p:cNvSpPr txBox="1">
            <a:spLocks noGrp="1"/>
          </p:cNvSpPr>
          <p:nvPr>
            <p:ph type="subTitle" idx="20"/>
          </p:nvPr>
        </p:nvSpPr>
        <p:spPr>
          <a:xfrm>
            <a:off x="6173686" y="3676575"/>
            <a:ext cx="2313300" cy="4329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Font typeface="Lexend Deca"/>
              <a:buNone/>
              <a:defRPr sz="2000">
                <a:solidFill>
                  <a:schemeClr val="lt1"/>
                </a:solidFill>
                <a:latin typeface="Lexend Deca"/>
                <a:ea typeface="Lexend Deca"/>
                <a:cs typeface="Lexend Deca"/>
                <a:sym typeface="Lexend Deca"/>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6" name="Google Shape;86;p13"/>
          <p:cNvSpPr txBox="1">
            <a:spLocks noGrp="1"/>
          </p:cNvSpPr>
          <p:nvPr>
            <p:ph type="subTitle" idx="21"/>
          </p:nvPr>
        </p:nvSpPr>
        <p:spPr>
          <a:xfrm>
            <a:off x="6173686" y="4101318"/>
            <a:ext cx="2313300" cy="535500"/>
          </a:xfrm>
          <a:prstGeom prst="rect">
            <a:avLst/>
          </a:prstGeom>
        </p:spPr>
        <p:txBody>
          <a:bodyPr spcFirstLastPara="1" wrap="square" lIns="91425" tIns="91425" rIns="91425" bIns="91425" anchor="b"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7" name="Google Shape;87;p13"/>
          <p:cNvSpPr/>
          <p:nvPr/>
        </p:nvSpPr>
        <p:spPr>
          <a:xfrm rot="1059931">
            <a:off x="6544276" y="-460850"/>
            <a:ext cx="3479575" cy="1233486"/>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
        <p:nvSpPr>
          <p:cNvPr id="88" name="Google Shape;88;p13"/>
          <p:cNvSpPr/>
          <p:nvPr/>
        </p:nvSpPr>
        <p:spPr>
          <a:xfrm rot="-9784061">
            <a:off x="-681455" y="4306214"/>
            <a:ext cx="3479264" cy="1233549"/>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CUSTOM_1">
    <p:spTree>
      <p:nvGrpSpPr>
        <p:cNvPr id="1" name="Shape 225"/>
        <p:cNvGrpSpPr/>
        <p:nvPr/>
      </p:nvGrpSpPr>
      <p:grpSpPr>
        <a:xfrm>
          <a:off x="0" y="0"/>
          <a:ext cx="0" cy="0"/>
          <a:chOff x="0" y="0"/>
          <a:chExt cx="0" cy="0"/>
        </a:xfrm>
      </p:grpSpPr>
      <p:sp>
        <p:nvSpPr>
          <p:cNvPr id="226" name="Google Shape;226;p29"/>
          <p:cNvSpPr/>
          <p:nvPr/>
        </p:nvSpPr>
        <p:spPr>
          <a:xfrm rot="-1059931" flipH="1">
            <a:off x="-680624" y="-460850"/>
            <a:ext cx="3479575" cy="1233486"/>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
        <p:nvSpPr>
          <p:cNvPr id="227" name="Google Shape;227;p29"/>
          <p:cNvSpPr/>
          <p:nvPr/>
        </p:nvSpPr>
        <p:spPr>
          <a:xfrm rot="9784061" flipH="1">
            <a:off x="6545417" y="4306214"/>
            <a:ext cx="3479264" cy="1233549"/>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2">
  <p:cSld name="CUSTOM_1_1">
    <p:spTree>
      <p:nvGrpSpPr>
        <p:cNvPr id="1" name="Shape 228"/>
        <p:cNvGrpSpPr/>
        <p:nvPr/>
      </p:nvGrpSpPr>
      <p:grpSpPr>
        <a:xfrm>
          <a:off x="0" y="0"/>
          <a:ext cx="0" cy="0"/>
          <a:chOff x="0" y="0"/>
          <a:chExt cx="0" cy="0"/>
        </a:xfrm>
      </p:grpSpPr>
      <p:sp>
        <p:nvSpPr>
          <p:cNvPr id="229" name="Google Shape;229;p30"/>
          <p:cNvSpPr/>
          <p:nvPr/>
        </p:nvSpPr>
        <p:spPr>
          <a:xfrm>
            <a:off x="4238567" y="-404353"/>
            <a:ext cx="5392800" cy="2616575"/>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
        <p:nvSpPr>
          <p:cNvPr id="230" name="Google Shape;230;p30"/>
          <p:cNvSpPr/>
          <p:nvPr/>
        </p:nvSpPr>
        <p:spPr>
          <a:xfrm rot="10800000">
            <a:off x="-390110" y="4134922"/>
            <a:ext cx="3479435" cy="1233453"/>
          </a:xfrm>
          <a:custGeom>
            <a:avLst/>
            <a:gdLst/>
            <a:ahLst/>
            <a:cxnLst/>
            <a:rect l="l" t="t" r="r" b="b"/>
            <a:pathLst>
              <a:path w="215712" h="104663" extrusionOk="0">
                <a:moveTo>
                  <a:pt x="13662" y="6361"/>
                </a:moveTo>
                <a:cubicBezTo>
                  <a:pt x="22228" y="20143"/>
                  <a:pt x="46168" y="81751"/>
                  <a:pt x="68681" y="88395"/>
                </a:cubicBezTo>
                <a:cubicBezTo>
                  <a:pt x="91194" y="95039"/>
                  <a:pt x="132211" y="43699"/>
                  <a:pt x="148739" y="46225"/>
                </a:cubicBezTo>
                <a:cubicBezTo>
                  <a:pt x="165267" y="48751"/>
                  <a:pt x="158403" y="97236"/>
                  <a:pt x="167847" y="103550"/>
                </a:cubicBezTo>
                <a:cubicBezTo>
                  <a:pt x="177291" y="109865"/>
                  <a:pt x="198486" y="87132"/>
                  <a:pt x="205405" y="84112"/>
                </a:cubicBezTo>
                <a:cubicBezTo>
                  <a:pt x="212324" y="81092"/>
                  <a:pt x="209469" y="97730"/>
                  <a:pt x="209359" y="85430"/>
                </a:cubicBezTo>
                <a:cubicBezTo>
                  <a:pt x="209249" y="73130"/>
                  <a:pt x="206120" y="23492"/>
                  <a:pt x="204747" y="10314"/>
                </a:cubicBezTo>
                <a:cubicBezTo>
                  <a:pt x="203374" y="-2864"/>
                  <a:pt x="232366" y="7130"/>
                  <a:pt x="201122" y="6361"/>
                </a:cubicBezTo>
                <a:cubicBezTo>
                  <a:pt x="169879" y="5592"/>
                  <a:pt x="48529" y="5702"/>
                  <a:pt x="17286" y="5702"/>
                </a:cubicBezTo>
                <a:cubicBezTo>
                  <a:pt x="-13957" y="5702"/>
                  <a:pt x="5096" y="-7421"/>
                  <a:pt x="13662" y="6361"/>
                </a:cubicBezTo>
                <a:close/>
              </a:path>
            </a:pathLst>
          </a:custGeom>
          <a:solidFill>
            <a:srgbClr val="C8C4F7">
              <a:alpha val="33330"/>
            </a:srgbClr>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200"/>
              <a:buFont typeface="Lexend Deca"/>
              <a:buNone/>
              <a:defRPr sz="3200">
                <a:solidFill>
                  <a:schemeClr val="dk1"/>
                </a:solidFill>
                <a:latin typeface="Lexend Deca"/>
                <a:ea typeface="Lexend Deca"/>
                <a:cs typeface="Lexend Deca"/>
                <a:sym typeface="Lexend Deca"/>
              </a:defRPr>
            </a:lvl1pPr>
            <a:lvl2pPr lvl="1">
              <a:spcBef>
                <a:spcPts val="0"/>
              </a:spcBef>
              <a:spcAft>
                <a:spcPts val="0"/>
              </a:spcAft>
              <a:buClr>
                <a:schemeClr val="dk1"/>
              </a:buClr>
              <a:buSzPts val="3200"/>
              <a:buFont typeface="Lexend Deca"/>
              <a:buNone/>
              <a:defRPr sz="3200">
                <a:solidFill>
                  <a:schemeClr val="dk1"/>
                </a:solidFill>
                <a:latin typeface="Lexend Deca"/>
                <a:ea typeface="Lexend Deca"/>
                <a:cs typeface="Lexend Deca"/>
                <a:sym typeface="Lexend Deca"/>
              </a:defRPr>
            </a:lvl2pPr>
            <a:lvl3pPr lvl="2">
              <a:spcBef>
                <a:spcPts val="0"/>
              </a:spcBef>
              <a:spcAft>
                <a:spcPts val="0"/>
              </a:spcAft>
              <a:buClr>
                <a:schemeClr val="dk1"/>
              </a:buClr>
              <a:buSzPts val="3200"/>
              <a:buFont typeface="Lexend Deca"/>
              <a:buNone/>
              <a:defRPr sz="3200">
                <a:solidFill>
                  <a:schemeClr val="dk1"/>
                </a:solidFill>
                <a:latin typeface="Lexend Deca"/>
                <a:ea typeface="Lexend Deca"/>
                <a:cs typeface="Lexend Deca"/>
                <a:sym typeface="Lexend Deca"/>
              </a:defRPr>
            </a:lvl3pPr>
            <a:lvl4pPr lvl="3">
              <a:spcBef>
                <a:spcPts val="0"/>
              </a:spcBef>
              <a:spcAft>
                <a:spcPts val="0"/>
              </a:spcAft>
              <a:buClr>
                <a:schemeClr val="dk1"/>
              </a:buClr>
              <a:buSzPts val="3200"/>
              <a:buFont typeface="Lexend Deca"/>
              <a:buNone/>
              <a:defRPr sz="3200">
                <a:solidFill>
                  <a:schemeClr val="dk1"/>
                </a:solidFill>
                <a:latin typeface="Lexend Deca"/>
                <a:ea typeface="Lexend Deca"/>
                <a:cs typeface="Lexend Deca"/>
                <a:sym typeface="Lexend Deca"/>
              </a:defRPr>
            </a:lvl4pPr>
            <a:lvl5pPr lvl="4">
              <a:spcBef>
                <a:spcPts val="0"/>
              </a:spcBef>
              <a:spcAft>
                <a:spcPts val="0"/>
              </a:spcAft>
              <a:buClr>
                <a:schemeClr val="dk1"/>
              </a:buClr>
              <a:buSzPts val="3200"/>
              <a:buFont typeface="Lexend Deca"/>
              <a:buNone/>
              <a:defRPr sz="3200">
                <a:solidFill>
                  <a:schemeClr val="dk1"/>
                </a:solidFill>
                <a:latin typeface="Lexend Deca"/>
                <a:ea typeface="Lexend Deca"/>
                <a:cs typeface="Lexend Deca"/>
                <a:sym typeface="Lexend Deca"/>
              </a:defRPr>
            </a:lvl5pPr>
            <a:lvl6pPr lvl="5">
              <a:spcBef>
                <a:spcPts val="0"/>
              </a:spcBef>
              <a:spcAft>
                <a:spcPts val="0"/>
              </a:spcAft>
              <a:buClr>
                <a:schemeClr val="dk1"/>
              </a:buClr>
              <a:buSzPts val="3200"/>
              <a:buFont typeface="Lexend Deca"/>
              <a:buNone/>
              <a:defRPr sz="3200">
                <a:solidFill>
                  <a:schemeClr val="dk1"/>
                </a:solidFill>
                <a:latin typeface="Lexend Deca"/>
                <a:ea typeface="Lexend Deca"/>
                <a:cs typeface="Lexend Deca"/>
                <a:sym typeface="Lexend Deca"/>
              </a:defRPr>
            </a:lvl6pPr>
            <a:lvl7pPr lvl="6">
              <a:spcBef>
                <a:spcPts val="0"/>
              </a:spcBef>
              <a:spcAft>
                <a:spcPts val="0"/>
              </a:spcAft>
              <a:buClr>
                <a:schemeClr val="dk1"/>
              </a:buClr>
              <a:buSzPts val="3200"/>
              <a:buFont typeface="Lexend Deca"/>
              <a:buNone/>
              <a:defRPr sz="3200">
                <a:solidFill>
                  <a:schemeClr val="dk1"/>
                </a:solidFill>
                <a:latin typeface="Lexend Deca"/>
                <a:ea typeface="Lexend Deca"/>
                <a:cs typeface="Lexend Deca"/>
                <a:sym typeface="Lexend Deca"/>
              </a:defRPr>
            </a:lvl7pPr>
            <a:lvl8pPr lvl="7">
              <a:spcBef>
                <a:spcPts val="0"/>
              </a:spcBef>
              <a:spcAft>
                <a:spcPts val="0"/>
              </a:spcAft>
              <a:buClr>
                <a:schemeClr val="dk1"/>
              </a:buClr>
              <a:buSzPts val="3200"/>
              <a:buFont typeface="Lexend Deca"/>
              <a:buNone/>
              <a:defRPr sz="3200">
                <a:solidFill>
                  <a:schemeClr val="dk1"/>
                </a:solidFill>
                <a:latin typeface="Lexend Deca"/>
                <a:ea typeface="Lexend Deca"/>
                <a:cs typeface="Lexend Deca"/>
                <a:sym typeface="Lexend Deca"/>
              </a:defRPr>
            </a:lvl8pPr>
            <a:lvl9pPr lvl="8">
              <a:spcBef>
                <a:spcPts val="0"/>
              </a:spcBef>
              <a:spcAft>
                <a:spcPts val="0"/>
              </a:spcAft>
              <a:buClr>
                <a:schemeClr val="dk1"/>
              </a:buClr>
              <a:buSzPts val="3200"/>
              <a:buFont typeface="Lexend Deca"/>
              <a:buNone/>
              <a:defRPr sz="3200">
                <a:solidFill>
                  <a:schemeClr val="dk1"/>
                </a:solidFill>
                <a:latin typeface="Lexend Deca"/>
                <a:ea typeface="Lexend Deca"/>
                <a:cs typeface="Lexend Deca"/>
                <a:sym typeface="Lexend Deca"/>
              </a:defRPr>
            </a:lvl9pPr>
          </a:lstStyle>
          <a:p>
            <a:endParaRPr/>
          </a:p>
        </p:txBody>
      </p:sp>
      <p:sp>
        <p:nvSpPr>
          <p:cNvPr id="7" name="Google Shape;7;p1"/>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1"/>
              </a:buClr>
              <a:buSzPts val="1600"/>
              <a:buFont typeface="Pontano Sans"/>
              <a:buChar char="●"/>
              <a:defRPr sz="1600">
                <a:solidFill>
                  <a:schemeClr val="dk1"/>
                </a:solidFill>
                <a:latin typeface="Pontano Sans"/>
                <a:ea typeface="Pontano Sans"/>
                <a:cs typeface="Pontano Sans"/>
                <a:sym typeface="Pontano Sans"/>
              </a:defRPr>
            </a:lvl1pPr>
            <a:lvl2pPr marL="914400" lvl="1" indent="-330200">
              <a:lnSpc>
                <a:spcPct val="100000"/>
              </a:lnSpc>
              <a:spcBef>
                <a:spcPts val="0"/>
              </a:spcBef>
              <a:spcAft>
                <a:spcPts val="0"/>
              </a:spcAft>
              <a:buClr>
                <a:schemeClr val="dk1"/>
              </a:buClr>
              <a:buSzPts val="1600"/>
              <a:buFont typeface="Pontano Sans"/>
              <a:buChar char="○"/>
              <a:defRPr sz="1600">
                <a:solidFill>
                  <a:schemeClr val="dk1"/>
                </a:solidFill>
                <a:latin typeface="Pontano Sans"/>
                <a:ea typeface="Pontano Sans"/>
                <a:cs typeface="Pontano Sans"/>
                <a:sym typeface="Pontano Sans"/>
              </a:defRPr>
            </a:lvl2pPr>
            <a:lvl3pPr marL="1371600" lvl="2" indent="-330200">
              <a:lnSpc>
                <a:spcPct val="100000"/>
              </a:lnSpc>
              <a:spcBef>
                <a:spcPts val="0"/>
              </a:spcBef>
              <a:spcAft>
                <a:spcPts val="0"/>
              </a:spcAft>
              <a:buClr>
                <a:schemeClr val="dk1"/>
              </a:buClr>
              <a:buSzPts val="1600"/>
              <a:buFont typeface="Pontano Sans"/>
              <a:buChar char="■"/>
              <a:defRPr sz="1600">
                <a:solidFill>
                  <a:schemeClr val="dk1"/>
                </a:solidFill>
                <a:latin typeface="Pontano Sans"/>
                <a:ea typeface="Pontano Sans"/>
                <a:cs typeface="Pontano Sans"/>
                <a:sym typeface="Pontano Sans"/>
              </a:defRPr>
            </a:lvl3pPr>
            <a:lvl4pPr marL="1828800" lvl="3" indent="-330200">
              <a:lnSpc>
                <a:spcPct val="100000"/>
              </a:lnSpc>
              <a:spcBef>
                <a:spcPts val="0"/>
              </a:spcBef>
              <a:spcAft>
                <a:spcPts val="0"/>
              </a:spcAft>
              <a:buClr>
                <a:schemeClr val="dk1"/>
              </a:buClr>
              <a:buSzPts val="1600"/>
              <a:buFont typeface="Pontano Sans"/>
              <a:buChar char="●"/>
              <a:defRPr sz="1600">
                <a:solidFill>
                  <a:schemeClr val="dk1"/>
                </a:solidFill>
                <a:latin typeface="Pontano Sans"/>
                <a:ea typeface="Pontano Sans"/>
                <a:cs typeface="Pontano Sans"/>
                <a:sym typeface="Pontano Sans"/>
              </a:defRPr>
            </a:lvl4pPr>
            <a:lvl5pPr marL="2286000" lvl="4" indent="-330200">
              <a:lnSpc>
                <a:spcPct val="100000"/>
              </a:lnSpc>
              <a:spcBef>
                <a:spcPts val="0"/>
              </a:spcBef>
              <a:spcAft>
                <a:spcPts val="0"/>
              </a:spcAft>
              <a:buClr>
                <a:schemeClr val="dk1"/>
              </a:buClr>
              <a:buSzPts val="1600"/>
              <a:buFont typeface="Pontano Sans"/>
              <a:buChar char="○"/>
              <a:defRPr sz="1600">
                <a:solidFill>
                  <a:schemeClr val="dk1"/>
                </a:solidFill>
                <a:latin typeface="Pontano Sans"/>
                <a:ea typeface="Pontano Sans"/>
                <a:cs typeface="Pontano Sans"/>
                <a:sym typeface="Pontano Sans"/>
              </a:defRPr>
            </a:lvl5pPr>
            <a:lvl6pPr marL="2743200" lvl="5" indent="-330200">
              <a:lnSpc>
                <a:spcPct val="100000"/>
              </a:lnSpc>
              <a:spcBef>
                <a:spcPts val="0"/>
              </a:spcBef>
              <a:spcAft>
                <a:spcPts val="0"/>
              </a:spcAft>
              <a:buClr>
                <a:schemeClr val="dk1"/>
              </a:buClr>
              <a:buSzPts val="1600"/>
              <a:buFont typeface="Pontano Sans"/>
              <a:buChar char="■"/>
              <a:defRPr sz="1600">
                <a:solidFill>
                  <a:schemeClr val="dk1"/>
                </a:solidFill>
                <a:latin typeface="Pontano Sans"/>
                <a:ea typeface="Pontano Sans"/>
                <a:cs typeface="Pontano Sans"/>
                <a:sym typeface="Pontano Sans"/>
              </a:defRPr>
            </a:lvl6pPr>
            <a:lvl7pPr marL="3200400" lvl="6" indent="-330200">
              <a:lnSpc>
                <a:spcPct val="100000"/>
              </a:lnSpc>
              <a:spcBef>
                <a:spcPts val="0"/>
              </a:spcBef>
              <a:spcAft>
                <a:spcPts val="0"/>
              </a:spcAft>
              <a:buClr>
                <a:schemeClr val="dk1"/>
              </a:buClr>
              <a:buSzPts val="1600"/>
              <a:buFont typeface="Pontano Sans"/>
              <a:buChar char="●"/>
              <a:defRPr sz="1600">
                <a:solidFill>
                  <a:schemeClr val="dk1"/>
                </a:solidFill>
                <a:latin typeface="Pontano Sans"/>
                <a:ea typeface="Pontano Sans"/>
                <a:cs typeface="Pontano Sans"/>
                <a:sym typeface="Pontano Sans"/>
              </a:defRPr>
            </a:lvl7pPr>
            <a:lvl8pPr marL="3657600" lvl="7" indent="-330200">
              <a:lnSpc>
                <a:spcPct val="100000"/>
              </a:lnSpc>
              <a:spcBef>
                <a:spcPts val="0"/>
              </a:spcBef>
              <a:spcAft>
                <a:spcPts val="0"/>
              </a:spcAft>
              <a:buClr>
                <a:schemeClr val="dk1"/>
              </a:buClr>
              <a:buSzPts val="1600"/>
              <a:buFont typeface="Pontano Sans"/>
              <a:buChar char="○"/>
              <a:defRPr sz="1600">
                <a:solidFill>
                  <a:schemeClr val="dk1"/>
                </a:solidFill>
                <a:latin typeface="Pontano Sans"/>
                <a:ea typeface="Pontano Sans"/>
                <a:cs typeface="Pontano Sans"/>
                <a:sym typeface="Pontano Sans"/>
              </a:defRPr>
            </a:lvl8pPr>
            <a:lvl9pPr marL="4114800" lvl="8" indent="-330200">
              <a:lnSpc>
                <a:spcPct val="100000"/>
              </a:lnSpc>
              <a:spcBef>
                <a:spcPts val="0"/>
              </a:spcBef>
              <a:spcAft>
                <a:spcPts val="0"/>
              </a:spcAft>
              <a:buClr>
                <a:schemeClr val="dk1"/>
              </a:buClr>
              <a:buSzPts val="1600"/>
              <a:buFont typeface="Pontano Sans"/>
              <a:buChar char="■"/>
              <a:defRPr sz="1600">
                <a:solidFill>
                  <a:schemeClr val="dk1"/>
                </a:solidFill>
                <a:latin typeface="Pontano Sans"/>
                <a:ea typeface="Pontano Sans"/>
                <a:cs typeface="Pontano Sans"/>
                <a:sym typeface="Pontano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3" r:id="rId4"/>
    <p:sldLayoutId id="2147483655" r:id="rId5"/>
    <p:sldLayoutId id="2147483658" r:id="rId6"/>
    <p:sldLayoutId id="2147483659" r:id="rId7"/>
    <p:sldLayoutId id="2147483675" r:id="rId8"/>
    <p:sldLayoutId id="2147483676"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ahmed_3812@limu.edu.ly" TargetMode="External"/><Relationship Id="rId5" Type="http://schemas.openxmlformats.org/officeDocument/2006/relationships/image" Target="../media/image3.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3"/>
          <p:cNvSpPr/>
          <p:nvPr/>
        </p:nvSpPr>
        <p:spPr>
          <a:xfrm>
            <a:off x="6216752" y="4491612"/>
            <a:ext cx="2866200" cy="205800"/>
          </a:xfrm>
          <a:prstGeom prst="ellipse">
            <a:avLst/>
          </a:prstGeom>
          <a:solidFill>
            <a:srgbClr val="C8C4F7">
              <a:alpha val="33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3" name="Google Shape;243;p33"/>
          <p:cNvGrpSpPr/>
          <p:nvPr/>
        </p:nvGrpSpPr>
        <p:grpSpPr>
          <a:xfrm>
            <a:off x="5513092" y="1067675"/>
            <a:ext cx="3086536" cy="3544932"/>
            <a:chOff x="2878450" y="1082875"/>
            <a:chExt cx="818775" cy="940375"/>
          </a:xfrm>
        </p:grpSpPr>
        <p:sp>
          <p:nvSpPr>
            <p:cNvPr id="244" name="Google Shape;244;p33"/>
            <p:cNvSpPr/>
            <p:nvPr/>
          </p:nvSpPr>
          <p:spPr>
            <a:xfrm>
              <a:off x="2878450" y="1259450"/>
              <a:ext cx="634250" cy="512650"/>
            </a:xfrm>
            <a:custGeom>
              <a:avLst/>
              <a:gdLst/>
              <a:ahLst/>
              <a:cxnLst/>
              <a:rect l="l" t="t" r="r" b="b"/>
              <a:pathLst>
                <a:path w="25370" h="20506" extrusionOk="0">
                  <a:moveTo>
                    <a:pt x="19647" y="32"/>
                  </a:moveTo>
                  <a:cubicBezTo>
                    <a:pt x="20018" y="0"/>
                    <a:pt x="20539" y="43"/>
                    <a:pt x="20836" y="191"/>
                  </a:cubicBezTo>
                  <a:cubicBezTo>
                    <a:pt x="21749" y="669"/>
                    <a:pt x="22089" y="2347"/>
                    <a:pt x="22375" y="3441"/>
                  </a:cubicBezTo>
                  <a:cubicBezTo>
                    <a:pt x="22747" y="4810"/>
                    <a:pt x="22991" y="6064"/>
                    <a:pt x="23321" y="7295"/>
                  </a:cubicBezTo>
                  <a:cubicBezTo>
                    <a:pt x="23661" y="8581"/>
                    <a:pt x="24053" y="9770"/>
                    <a:pt x="24468" y="10949"/>
                  </a:cubicBezTo>
                  <a:cubicBezTo>
                    <a:pt x="24659" y="11501"/>
                    <a:pt x="24871" y="12085"/>
                    <a:pt x="25051" y="12765"/>
                  </a:cubicBezTo>
                  <a:cubicBezTo>
                    <a:pt x="25200" y="13391"/>
                    <a:pt x="25370" y="14198"/>
                    <a:pt x="25190" y="14856"/>
                  </a:cubicBezTo>
                  <a:cubicBezTo>
                    <a:pt x="24999" y="15515"/>
                    <a:pt x="24383" y="15940"/>
                    <a:pt x="23661" y="16195"/>
                  </a:cubicBezTo>
                  <a:cubicBezTo>
                    <a:pt x="22949" y="16460"/>
                    <a:pt x="22120" y="16662"/>
                    <a:pt x="21420" y="16821"/>
                  </a:cubicBezTo>
                  <a:cubicBezTo>
                    <a:pt x="19817" y="17183"/>
                    <a:pt x="18191" y="17469"/>
                    <a:pt x="16705" y="17820"/>
                  </a:cubicBezTo>
                  <a:cubicBezTo>
                    <a:pt x="13625" y="18552"/>
                    <a:pt x="10620" y="19349"/>
                    <a:pt x="7519" y="20092"/>
                  </a:cubicBezTo>
                  <a:cubicBezTo>
                    <a:pt x="6733" y="20272"/>
                    <a:pt x="5915" y="20506"/>
                    <a:pt x="5034" y="20432"/>
                  </a:cubicBezTo>
                  <a:cubicBezTo>
                    <a:pt x="4131" y="20347"/>
                    <a:pt x="3600" y="19965"/>
                    <a:pt x="3260" y="19328"/>
                  </a:cubicBezTo>
                  <a:cubicBezTo>
                    <a:pt x="2942" y="18701"/>
                    <a:pt x="2751" y="17968"/>
                    <a:pt x="2560" y="17161"/>
                  </a:cubicBezTo>
                  <a:cubicBezTo>
                    <a:pt x="2029" y="14868"/>
                    <a:pt x="1540" y="12520"/>
                    <a:pt x="957" y="10205"/>
                  </a:cubicBezTo>
                  <a:cubicBezTo>
                    <a:pt x="680" y="9101"/>
                    <a:pt x="362" y="7965"/>
                    <a:pt x="160" y="6712"/>
                  </a:cubicBezTo>
                  <a:cubicBezTo>
                    <a:pt x="86" y="6276"/>
                    <a:pt x="1" y="5575"/>
                    <a:pt x="213" y="5183"/>
                  </a:cubicBezTo>
                  <a:cubicBezTo>
                    <a:pt x="362" y="4928"/>
                    <a:pt x="776" y="4673"/>
                    <a:pt x="1105" y="4524"/>
                  </a:cubicBezTo>
                  <a:cubicBezTo>
                    <a:pt x="1434" y="4376"/>
                    <a:pt x="1859" y="4237"/>
                    <a:pt x="2220" y="4121"/>
                  </a:cubicBezTo>
                  <a:cubicBezTo>
                    <a:pt x="3027" y="3876"/>
                    <a:pt x="3972" y="3770"/>
                    <a:pt x="4768" y="3600"/>
                  </a:cubicBezTo>
                  <a:cubicBezTo>
                    <a:pt x="5597" y="3430"/>
                    <a:pt x="6468" y="3260"/>
                    <a:pt x="7317" y="3080"/>
                  </a:cubicBezTo>
                  <a:cubicBezTo>
                    <a:pt x="8167" y="2910"/>
                    <a:pt x="8995" y="2687"/>
                    <a:pt x="9781" y="2485"/>
                  </a:cubicBezTo>
                  <a:cubicBezTo>
                    <a:pt x="11395" y="2060"/>
                    <a:pt x="13052" y="1678"/>
                    <a:pt x="14677" y="1232"/>
                  </a:cubicBezTo>
                  <a:cubicBezTo>
                    <a:pt x="15845" y="924"/>
                    <a:pt x="17098" y="574"/>
                    <a:pt x="18330" y="276"/>
                  </a:cubicBezTo>
                  <a:cubicBezTo>
                    <a:pt x="18765" y="170"/>
                    <a:pt x="19190" y="64"/>
                    <a:pt x="19647" y="32"/>
                  </a:cubicBezTo>
                  <a:close/>
                </a:path>
              </a:pathLst>
            </a:custGeom>
            <a:solidFill>
              <a:srgbClr val="F9D8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3"/>
            <p:cNvSpPr/>
            <p:nvPr/>
          </p:nvSpPr>
          <p:spPr>
            <a:xfrm>
              <a:off x="3032425" y="1627675"/>
              <a:ext cx="82050" cy="102225"/>
            </a:xfrm>
            <a:custGeom>
              <a:avLst/>
              <a:gdLst/>
              <a:ahLst/>
              <a:cxnLst/>
              <a:rect l="l" t="t" r="r" b="b"/>
              <a:pathLst>
                <a:path w="3282" h="4089" extrusionOk="0">
                  <a:moveTo>
                    <a:pt x="1" y="3271"/>
                  </a:moveTo>
                  <a:cubicBezTo>
                    <a:pt x="914" y="2156"/>
                    <a:pt x="1891" y="1073"/>
                    <a:pt x="2889" y="0"/>
                  </a:cubicBezTo>
                  <a:cubicBezTo>
                    <a:pt x="2974" y="1243"/>
                    <a:pt x="3187" y="2549"/>
                    <a:pt x="3282" y="3792"/>
                  </a:cubicBezTo>
                  <a:cubicBezTo>
                    <a:pt x="1955" y="4089"/>
                    <a:pt x="903" y="3844"/>
                    <a:pt x="1" y="3271"/>
                  </a:cubicBezTo>
                  <a:close/>
                </a:path>
              </a:pathLst>
            </a:custGeom>
            <a:solidFill>
              <a:srgbClr val="FF4F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3"/>
            <p:cNvSpPr/>
            <p:nvPr/>
          </p:nvSpPr>
          <p:spPr>
            <a:xfrm>
              <a:off x="2970850" y="1597400"/>
              <a:ext cx="119200" cy="100900"/>
            </a:xfrm>
            <a:custGeom>
              <a:avLst/>
              <a:gdLst/>
              <a:ahLst/>
              <a:cxnLst/>
              <a:rect l="l" t="t" r="r" b="b"/>
              <a:pathLst>
                <a:path w="4768" h="4036" extrusionOk="0">
                  <a:moveTo>
                    <a:pt x="393" y="0"/>
                  </a:moveTo>
                  <a:cubicBezTo>
                    <a:pt x="1880" y="181"/>
                    <a:pt x="3292" y="531"/>
                    <a:pt x="4768" y="744"/>
                  </a:cubicBezTo>
                  <a:cubicBezTo>
                    <a:pt x="4598" y="1062"/>
                    <a:pt x="4333" y="1307"/>
                    <a:pt x="4099" y="1572"/>
                  </a:cubicBezTo>
                  <a:cubicBezTo>
                    <a:pt x="3409" y="2369"/>
                    <a:pt x="2644" y="3219"/>
                    <a:pt x="1943" y="4036"/>
                  </a:cubicBezTo>
                  <a:cubicBezTo>
                    <a:pt x="924" y="3356"/>
                    <a:pt x="0" y="1275"/>
                    <a:pt x="393" y="0"/>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3"/>
            <p:cNvSpPr/>
            <p:nvPr/>
          </p:nvSpPr>
          <p:spPr>
            <a:xfrm>
              <a:off x="2984375" y="1486175"/>
              <a:ext cx="229925" cy="232850"/>
            </a:xfrm>
            <a:custGeom>
              <a:avLst/>
              <a:gdLst/>
              <a:ahLst/>
              <a:cxnLst/>
              <a:rect l="l" t="t" r="r" b="b"/>
              <a:pathLst>
                <a:path w="9197" h="9314" extrusionOk="0">
                  <a:moveTo>
                    <a:pt x="5703" y="9313"/>
                  </a:moveTo>
                  <a:cubicBezTo>
                    <a:pt x="5534" y="8050"/>
                    <a:pt x="5449" y="6754"/>
                    <a:pt x="5279" y="5395"/>
                  </a:cubicBezTo>
                  <a:cubicBezTo>
                    <a:pt x="5246" y="5204"/>
                    <a:pt x="5215" y="4895"/>
                    <a:pt x="5173" y="4832"/>
                  </a:cubicBezTo>
                  <a:cubicBezTo>
                    <a:pt x="5077" y="4694"/>
                    <a:pt x="4142" y="4577"/>
                    <a:pt x="3930" y="4534"/>
                  </a:cubicBezTo>
                  <a:cubicBezTo>
                    <a:pt x="2825" y="4343"/>
                    <a:pt x="1806" y="4184"/>
                    <a:pt x="712" y="3993"/>
                  </a:cubicBezTo>
                  <a:cubicBezTo>
                    <a:pt x="458" y="3951"/>
                    <a:pt x="181" y="3876"/>
                    <a:pt x="33" y="3929"/>
                  </a:cubicBezTo>
                  <a:cubicBezTo>
                    <a:pt x="0" y="3940"/>
                    <a:pt x="12" y="3908"/>
                    <a:pt x="22" y="3897"/>
                  </a:cubicBezTo>
                  <a:cubicBezTo>
                    <a:pt x="128" y="3239"/>
                    <a:pt x="521" y="2464"/>
                    <a:pt x="988" y="1954"/>
                  </a:cubicBezTo>
                  <a:cubicBezTo>
                    <a:pt x="2751" y="0"/>
                    <a:pt x="5990" y="180"/>
                    <a:pt x="7488" y="1497"/>
                  </a:cubicBezTo>
                  <a:cubicBezTo>
                    <a:pt x="8804" y="2655"/>
                    <a:pt x="9197" y="4694"/>
                    <a:pt x="8815" y="6096"/>
                  </a:cubicBezTo>
                  <a:cubicBezTo>
                    <a:pt x="8613" y="6818"/>
                    <a:pt x="8252" y="7402"/>
                    <a:pt x="7753" y="7944"/>
                  </a:cubicBezTo>
                  <a:cubicBezTo>
                    <a:pt x="7254" y="8496"/>
                    <a:pt x="6627" y="9006"/>
                    <a:pt x="5703" y="9313"/>
                  </a:cubicBezTo>
                  <a:close/>
                </a:path>
              </a:pathLst>
            </a:custGeom>
            <a:solidFill>
              <a:srgbClr val="69AF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3"/>
            <p:cNvSpPr/>
            <p:nvPr/>
          </p:nvSpPr>
          <p:spPr>
            <a:xfrm>
              <a:off x="2943500" y="1454575"/>
              <a:ext cx="131975" cy="106200"/>
            </a:xfrm>
            <a:custGeom>
              <a:avLst/>
              <a:gdLst/>
              <a:ahLst/>
              <a:cxnLst/>
              <a:rect l="l" t="t" r="r" b="b"/>
              <a:pathLst>
                <a:path w="5279" h="4248" extrusionOk="0">
                  <a:moveTo>
                    <a:pt x="287" y="1434"/>
                  </a:moveTo>
                  <a:cubicBezTo>
                    <a:pt x="489" y="1137"/>
                    <a:pt x="1307" y="892"/>
                    <a:pt x="2145" y="659"/>
                  </a:cubicBezTo>
                  <a:cubicBezTo>
                    <a:pt x="3080" y="382"/>
                    <a:pt x="3802" y="0"/>
                    <a:pt x="4195" y="234"/>
                  </a:cubicBezTo>
                  <a:cubicBezTo>
                    <a:pt x="4439" y="372"/>
                    <a:pt x="4651" y="935"/>
                    <a:pt x="4821" y="1381"/>
                  </a:cubicBezTo>
                  <a:cubicBezTo>
                    <a:pt x="4970" y="1763"/>
                    <a:pt x="5278" y="2411"/>
                    <a:pt x="5161" y="2719"/>
                  </a:cubicBezTo>
                  <a:cubicBezTo>
                    <a:pt x="5023" y="3101"/>
                    <a:pt x="3707" y="3441"/>
                    <a:pt x="3207" y="3601"/>
                  </a:cubicBezTo>
                  <a:cubicBezTo>
                    <a:pt x="2900" y="3707"/>
                    <a:pt x="2517" y="3855"/>
                    <a:pt x="2103" y="3962"/>
                  </a:cubicBezTo>
                  <a:cubicBezTo>
                    <a:pt x="1444" y="4142"/>
                    <a:pt x="1052" y="4248"/>
                    <a:pt x="743" y="3526"/>
                  </a:cubicBezTo>
                  <a:cubicBezTo>
                    <a:pt x="595" y="3165"/>
                    <a:pt x="0" y="1848"/>
                    <a:pt x="287" y="1434"/>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3"/>
            <p:cNvSpPr/>
            <p:nvPr/>
          </p:nvSpPr>
          <p:spPr>
            <a:xfrm>
              <a:off x="2988250" y="1472550"/>
              <a:ext cx="36175" cy="69325"/>
            </a:xfrm>
            <a:custGeom>
              <a:avLst/>
              <a:gdLst/>
              <a:ahLst/>
              <a:cxnLst/>
              <a:rect l="l" t="t" r="r" b="b"/>
              <a:pathLst>
                <a:path w="1447" h="2773" extrusionOk="0">
                  <a:moveTo>
                    <a:pt x="1245" y="0"/>
                  </a:moveTo>
                  <a:cubicBezTo>
                    <a:pt x="1199" y="0"/>
                    <a:pt x="1155" y="23"/>
                    <a:pt x="1131" y="78"/>
                  </a:cubicBezTo>
                  <a:cubicBezTo>
                    <a:pt x="770" y="906"/>
                    <a:pt x="419" y="1724"/>
                    <a:pt x="58" y="2552"/>
                  </a:cubicBezTo>
                  <a:cubicBezTo>
                    <a:pt x="0" y="2667"/>
                    <a:pt x="104" y="2772"/>
                    <a:pt x="203" y="2772"/>
                  </a:cubicBezTo>
                  <a:cubicBezTo>
                    <a:pt x="250" y="2772"/>
                    <a:pt x="296" y="2749"/>
                    <a:pt x="324" y="2690"/>
                  </a:cubicBezTo>
                  <a:cubicBezTo>
                    <a:pt x="674" y="1872"/>
                    <a:pt x="1035" y="1044"/>
                    <a:pt x="1396" y="216"/>
                  </a:cubicBezTo>
                  <a:cubicBezTo>
                    <a:pt x="1447" y="101"/>
                    <a:pt x="1341" y="0"/>
                    <a:pt x="124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3"/>
            <p:cNvSpPr/>
            <p:nvPr/>
          </p:nvSpPr>
          <p:spPr>
            <a:xfrm>
              <a:off x="2976950" y="1482000"/>
              <a:ext cx="23125" cy="20300"/>
            </a:xfrm>
            <a:custGeom>
              <a:avLst/>
              <a:gdLst/>
              <a:ahLst/>
              <a:cxnLst/>
              <a:rect l="l" t="t" r="r" b="b"/>
              <a:pathLst>
                <a:path w="925" h="812" extrusionOk="0">
                  <a:moveTo>
                    <a:pt x="462" y="237"/>
                  </a:moveTo>
                  <a:cubicBezTo>
                    <a:pt x="475" y="237"/>
                    <a:pt x="487" y="238"/>
                    <a:pt x="500" y="241"/>
                  </a:cubicBezTo>
                  <a:cubicBezTo>
                    <a:pt x="595" y="252"/>
                    <a:pt x="659" y="347"/>
                    <a:pt x="637" y="432"/>
                  </a:cubicBezTo>
                  <a:cubicBezTo>
                    <a:pt x="618" y="521"/>
                    <a:pt x="535" y="582"/>
                    <a:pt x="447" y="582"/>
                  </a:cubicBezTo>
                  <a:cubicBezTo>
                    <a:pt x="439" y="582"/>
                    <a:pt x="432" y="582"/>
                    <a:pt x="425" y="581"/>
                  </a:cubicBezTo>
                  <a:cubicBezTo>
                    <a:pt x="330" y="560"/>
                    <a:pt x="266" y="475"/>
                    <a:pt x="287" y="380"/>
                  </a:cubicBezTo>
                  <a:cubicBezTo>
                    <a:pt x="306" y="296"/>
                    <a:pt x="380" y="237"/>
                    <a:pt x="462" y="237"/>
                  </a:cubicBezTo>
                  <a:close/>
                  <a:moveTo>
                    <a:pt x="472" y="0"/>
                  </a:moveTo>
                  <a:cubicBezTo>
                    <a:pt x="270" y="0"/>
                    <a:pt x="91" y="140"/>
                    <a:pt x="54" y="337"/>
                  </a:cubicBezTo>
                  <a:cubicBezTo>
                    <a:pt x="0" y="560"/>
                    <a:pt x="149" y="772"/>
                    <a:pt x="382" y="804"/>
                  </a:cubicBezTo>
                  <a:cubicBezTo>
                    <a:pt x="408" y="809"/>
                    <a:pt x="434" y="812"/>
                    <a:pt x="459" y="812"/>
                  </a:cubicBezTo>
                  <a:cubicBezTo>
                    <a:pt x="655" y="812"/>
                    <a:pt x="833" y="673"/>
                    <a:pt x="871" y="475"/>
                  </a:cubicBezTo>
                  <a:cubicBezTo>
                    <a:pt x="924" y="262"/>
                    <a:pt x="776" y="50"/>
                    <a:pt x="552" y="8"/>
                  </a:cubicBezTo>
                  <a:cubicBezTo>
                    <a:pt x="525" y="3"/>
                    <a:pt x="499" y="0"/>
                    <a:pt x="47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3"/>
            <p:cNvSpPr/>
            <p:nvPr/>
          </p:nvSpPr>
          <p:spPr>
            <a:xfrm>
              <a:off x="3013575" y="1511150"/>
              <a:ext cx="26325" cy="23250"/>
            </a:xfrm>
            <a:custGeom>
              <a:avLst/>
              <a:gdLst/>
              <a:ahLst/>
              <a:cxnLst/>
              <a:rect l="l" t="t" r="r" b="b"/>
              <a:pathLst>
                <a:path w="1053" h="930" extrusionOk="0">
                  <a:moveTo>
                    <a:pt x="535" y="230"/>
                  </a:moveTo>
                  <a:cubicBezTo>
                    <a:pt x="548" y="230"/>
                    <a:pt x="561" y="231"/>
                    <a:pt x="574" y="233"/>
                  </a:cubicBezTo>
                  <a:cubicBezTo>
                    <a:pt x="701" y="254"/>
                    <a:pt x="786" y="382"/>
                    <a:pt x="765" y="498"/>
                  </a:cubicBezTo>
                  <a:cubicBezTo>
                    <a:pt x="737" y="613"/>
                    <a:pt x="632" y="693"/>
                    <a:pt x="518" y="693"/>
                  </a:cubicBezTo>
                  <a:cubicBezTo>
                    <a:pt x="505" y="693"/>
                    <a:pt x="492" y="692"/>
                    <a:pt x="479" y="689"/>
                  </a:cubicBezTo>
                  <a:cubicBezTo>
                    <a:pt x="351" y="668"/>
                    <a:pt x="267" y="552"/>
                    <a:pt x="298" y="424"/>
                  </a:cubicBezTo>
                  <a:cubicBezTo>
                    <a:pt x="317" y="310"/>
                    <a:pt x="421" y="230"/>
                    <a:pt x="535" y="230"/>
                  </a:cubicBezTo>
                  <a:close/>
                  <a:moveTo>
                    <a:pt x="530" y="0"/>
                  </a:moveTo>
                  <a:cubicBezTo>
                    <a:pt x="302" y="0"/>
                    <a:pt x="100" y="158"/>
                    <a:pt x="54" y="382"/>
                  </a:cubicBezTo>
                  <a:cubicBezTo>
                    <a:pt x="1" y="637"/>
                    <a:pt x="171" y="870"/>
                    <a:pt x="436" y="923"/>
                  </a:cubicBezTo>
                  <a:cubicBezTo>
                    <a:pt x="463" y="927"/>
                    <a:pt x="489" y="930"/>
                    <a:pt x="515" y="930"/>
                  </a:cubicBezTo>
                  <a:cubicBezTo>
                    <a:pt x="742" y="930"/>
                    <a:pt x="952" y="769"/>
                    <a:pt x="999" y="541"/>
                  </a:cubicBezTo>
                  <a:cubicBezTo>
                    <a:pt x="1052" y="297"/>
                    <a:pt x="882" y="52"/>
                    <a:pt x="628" y="10"/>
                  </a:cubicBezTo>
                  <a:cubicBezTo>
                    <a:pt x="595" y="3"/>
                    <a:pt x="562" y="0"/>
                    <a:pt x="53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3"/>
            <p:cNvSpPr/>
            <p:nvPr/>
          </p:nvSpPr>
          <p:spPr>
            <a:xfrm>
              <a:off x="3003225" y="1389800"/>
              <a:ext cx="108075" cy="64800"/>
            </a:xfrm>
            <a:custGeom>
              <a:avLst/>
              <a:gdLst/>
              <a:ahLst/>
              <a:cxnLst/>
              <a:rect l="l" t="t" r="r" b="b"/>
              <a:pathLst>
                <a:path w="4323" h="2592" extrusionOk="0">
                  <a:moveTo>
                    <a:pt x="2337" y="776"/>
                  </a:moveTo>
                  <a:cubicBezTo>
                    <a:pt x="2550" y="680"/>
                    <a:pt x="2656" y="361"/>
                    <a:pt x="2900" y="415"/>
                  </a:cubicBezTo>
                  <a:cubicBezTo>
                    <a:pt x="3144" y="478"/>
                    <a:pt x="3059" y="850"/>
                    <a:pt x="3144" y="1083"/>
                  </a:cubicBezTo>
                  <a:cubicBezTo>
                    <a:pt x="3367" y="967"/>
                    <a:pt x="3537" y="743"/>
                    <a:pt x="3803" y="807"/>
                  </a:cubicBezTo>
                  <a:cubicBezTo>
                    <a:pt x="4079" y="882"/>
                    <a:pt x="4323" y="1444"/>
                    <a:pt x="4323" y="1710"/>
                  </a:cubicBezTo>
                  <a:cubicBezTo>
                    <a:pt x="4185" y="1593"/>
                    <a:pt x="4121" y="1519"/>
                    <a:pt x="4025" y="1381"/>
                  </a:cubicBezTo>
                  <a:cubicBezTo>
                    <a:pt x="3961" y="1296"/>
                    <a:pt x="3866" y="1073"/>
                    <a:pt x="3739" y="1041"/>
                  </a:cubicBezTo>
                  <a:cubicBezTo>
                    <a:pt x="3484" y="967"/>
                    <a:pt x="3346" y="1381"/>
                    <a:pt x="3102" y="1328"/>
                  </a:cubicBezTo>
                  <a:cubicBezTo>
                    <a:pt x="2878" y="1274"/>
                    <a:pt x="2878" y="935"/>
                    <a:pt x="2826" y="701"/>
                  </a:cubicBezTo>
                  <a:cubicBezTo>
                    <a:pt x="2602" y="722"/>
                    <a:pt x="2496" y="1179"/>
                    <a:pt x="2262" y="1168"/>
                  </a:cubicBezTo>
                  <a:cubicBezTo>
                    <a:pt x="2050" y="1147"/>
                    <a:pt x="2071" y="935"/>
                    <a:pt x="2050" y="733"/>
                  </a:cubicBezTo>
                  <a:cubicBezTo>
                    <a:pt x="1806" y="1020"/>
                    <a:pt x="1689" y="1912"/>
                    <a:pt x="1285" y="1859"/>
                  </a:cubicBezTo>
                  <a:cubicBezTo>
                    <a:pt x="1031" y="1816"/>
                    <a:pt x="1031" y="1540"/>
                    <a:pt x="1009" y="1317"/>
                  </a:cubicBezTo>
                  <a:cubicBezTo>
                    <a:pt x="850" y="1625"/>
                    <a:pt x="712" y="2591"/>
                    <a:pt x="277" y="2347"/>
                  </a:cubicBezTo>
                  <a:cubicBezTo>
                    <a:pt x="22" y="2199"/>
                    <a:pt x="1" y="1583"/>
                    <a:pt x="86" y="1094"/>
                  </a:cubicBezTo>
                  <a:cubicBezTo>
                    <a:pt x="138" y="797"/>
                    <a:pt x="234" y="330"/>
                    <a:pt x="478" y="340"/>
                  </a:cubicBezTo>
                  <a:cubicBezTo>
                    <a:pt x="754" y="351"/>
                    <a:pt x="744" y="637"/>
                    <a:pt x="787" y="839"/>
                  </a:cubicBezTo>
                  <a:cubicBezTo>
                    <a:pt x="967" y="658"/>
                    <a:pt x="893" y="106"/>
                    <a:pt x="1127" y="0"/>
                  </a:cubicBezTo>
                  <a:cubicBezTo>
                    <a:pt x="1434" y="11"/>
                    <a:pt x="1360" y="319"/>
                    <a:pt x="1370" y="552"/>
                  </a:cubicBezTo>
                  <a:cubicBezTo>
                    <a:pt x="1381" y="797"/>
                    <a:pt x="1403" y="1009"/>
                    <a:pt x="1413" y="1147"/>
                  </a:cubicBezTo>
                  <a:cubicBezTo>
                    <a:pt x="1594" y="977"/>
                    <a:pt x="1806" y="117"/>
                    <a:pt x="2082" y="64"/>
                  </a:cubicBezTo>
                  <a:cubicBezTo>
                    <a:pt x="2432" y="0"/>
                    <a:pt x="2390" y="467"/>
                    <a:pt x="2337" y="776"/>
                  </a:cubicBezTo>
                  <a:close/>
                  <a:moveTo>
                    <a:pt x="447" y="1869"/>
                  </a:moveTo>
                  <a:cubicBezTo>
                    <a:pt x="542" y="1689"/>
                    <a:pt x="585" y="1423"/>
                    <a:pt x="681" y="1243"/>
                  </a:cubicBezTo>
                  <a:cubicBezTo>
                    <a:pt x="574" y="1137"/>
                    <a:pt x="585" y="956"/>
                    <a:pt x="521" y="818"/>
                  </a:cubicBezTo>
                  <a:cubicBezTo>
                    <a:pt x="457" y="1189"/>
                    <a:pt x="404" y="1562"/>
                    <a:pt x="447" y="1869"/>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3"/>
            <p:cNvSpPr/>
            <p:nvPr/>
          </p:nvSpPr>
          <p:spPr>
            <a:xfrm>
              <a:off x="2929675" y="1397750"/>
              <a:ext cx="26850" cy="41200"/>
            </a:xfrm>
            <a:custGeom>
              <a:avLst/>
              <a:gdLst/>
              <a:ahLst/>
              <a:cxnLst/>
              <a:rect l="l" t="t" r="r" b="b"/>
              <a:pathLst>
                <a:path w="1074" h="1648" extrusionOk="0">
                  <a:moveTo>
                    <a:pt x="543" y="564"/>
                  </a:moveTo>
                  <a:lnTo>
                    <a:pt x="596" y="702"/>
                  </a:lnTo>
                  <a:lnTo>
                    <a:pt x="500" y="734"/>
                  </a:lnTo>
                  <a:lnTo>
                    <a:pt x="543" y="564"/>
                  </a:lnTo>
                  <a:close/>
                  <a:moveTo>
                    <a:pt x="500" y="1"/>
                  </a:moveTo>
                  <a:cubicBezTo>
                    <a:pt x="458" y="1"/>
                    <a:pt x="415" y="22"/>
                    <a:pt x="383" y="54"/>
                  </a:cubicBezTo>
                  <a:cubicBezTo>
                    <a:pt x="373" y="75"/>
                    <a:pt x="362" y="107"/>
                    <a:pt x="373" y="139"/>
                  </a:cubicBezTo>
                  <a:cubicBezTo>
                    <a:pt x="362" y="149"/>
                    <a:pt x="362" y="160"/>
                    <a:pt x="352" y="171"/>
                  </a:cubicBezTo>
                  <a:lnTo>
                    <a:pt x="192" y="850"/>
                  </a:lnTo>
                  <a:lnTo>
                    <a:pt x="107" y="893"/>
                  </a:lnTo>
                  <a:cubicBezTo>
                    <a:pt x="33" y="914"/>
                    <a:pt x="1" y="978"/>
                    <a:pt x="22" y="1041"/>
                  </a:cubicBezTo>
                  <a:cubicBezTo>
                    <a:pt x="33" y="1095"/>
                    <a:pt x="76" y="1126"/>
                    <a:pt x="128" y="1137"/>
                  </a:cubicBezTo>
                  <a:lnTo>
                    <a:pt x="43" y="1487"/>
                  </a:lnTo>
                  <a:cubicBezTo>
                    <a:pt x="43" y="1530"/>
                    <a:pt x="43" y="1572"/>
                    <a:pt x="76" y="1594"/>
                  </a:cubicBezTo>
                  <a:cubicBezTo>
                    <a:pt x="97" y="1626"/>
                    <a:pt x="139" y="1647"/>
                    <a:pt x="192" y="1647"/>
                  </a:cubicBezTo>
                  <a:cubicBezTo>
                    <a:pt x="246" y="1647"/>
                    <a:pt x="298" y="1605"/>
                    <a:pt x="309" y="1551"/>
                  </a:cubicBezTo>
                  <a:lnTo>
                    <a:pt x="426" y="1041"/>
                  </a:lnTo>
                  <a:lnTo>
                    <a:pt x="692" y="935"/>
                  </a:lnTo>
                  <a:cubicBezTo>
                    <a:pt x="713" y="999"/>
                    <a:pt x="744" y="1063"/>
                    <a:pt x="765" y="1126"/>
                  </a:cubicBezTo>
                  <a:lnTo>
                    <a:pt x="798" y="1211"/>
                  </a:lnTo>
                  <a:cubicBezTo>
                    <a:pt x="819" y="1265"/>
                    <a:pt x="872" y="1296"/>
                    <a:pt x="935" y="1296"/>
                  </a:cubicBezTo>
                  <a:cubicBezTo>
                    <a:pt x="978" y="1296"/>
                    <a:pt x="1020" y="1275"/>
                    <a:pt x="1042" y="1244"/>
                  </a:cubicBezTo>
                  <a:cubicBezTo>
                    <a:pt x="1063" y="1211"/>
                    <a:pt x="1074" y="1169"/>
                    <a:pt x="1053" y="1137"/>
                  </a:cubicBezTo>
                  <a:lnTo>
                    <a:pt x="914" y="786"/>
                  </a:lnTo>
                  <a:cubicBezTo>
                    <a:pt x="925" y="765"/>
                    <a:pt x="925" y="744"/>
                    <a:pt x="914" y="723"/>
                  </a:cubicBezTo>
                  <a:cubicBezTo>
                    <a:pt x="904" y="691"/>
                    <a:pt x="893" y="670"/>
                    <a:pt x="861" y="649"/>
                  </a:cubicBezTo>
                  <a:lnTo>
                    <a:pt x="628" y="86"/>
                  </a:lnTo>
                  <a:cubicBezTo>
                    <a:pt x="607" y="33"/>
                    <a:pt x="564" y="1"/>
                    <a:pt x="5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3"/>
            <p:cNvSpPr/>
            <p:nvPr/>
          </p:nvSpPr>
          <p:spPr>
            <a:xfrm>
              <a:off x="2927825" y="1433875"/>
              <a:ext cx="53400" cy="26550"/>
            </a:xfrm>
            <a:custGeom>
              <a:avLst/>
              <a:gdLst/>
              <a:ahLst/>
              <a:cxnLst/>
              <a:rect l="l" t="t" r="r" b="b"/>
              <a:pathLst>
                <a:path w="2136" h="1062" extrusionOk="0">
                  <a:moveTo>
                    <a:pt x="2015" y="0"/>
                  </a:moveTo>
                  <a:cubicBezTo>
                    <a:pt x="1999" y="0"/>
                    <a:pt x="1982" y="4"/>
                    <a:pt x="1965" y="11"/>
                  </a:cubicBezTo>
                  <a:cubicBezTo>
                    <a:pt x="1307" y="223"/>
                    <a:pt x="670" y="499"/>
                    <a:pt x="75" y="828"/>
                  </a:cubicBezTo>
                  <a:cubicBezTo>
                    <a:pt x="22" y="849"/>
                    <a:pt x="1" y="903"/>
                    <a:pt x="11" y="956"/>
                  </a:cubicBezTo>
                  <a:cubicBezTo>
                    <a:pt x="32" y="1019"/>
                    <a:pt x="86" y="1062"/>
                    <a:pt x="150" y="1062"/>
                  </a:cubicBezTo>
                  <a:cubicBezTo>
                    <a:pt x="171" y="1062"/>
                    <a:pt x="192" y="1052"/>
                    <a:pt x="213" y="1041"/>
                  </a:cubicBezTo>
                  <a:cubicBezTo>
                    <a:pt x="797" y="733"/>
                    <a:pt x="1413" y="457"/>
                    <a:pt x="2040" y="255"/>
                  </a:cubicBezTo>
                  <a:cubicBezTo>
                    <a:pt x="2114" y="223"/>
                    <a:pt x="2135" y="160"/>
                    <a:pt x="2125" y="106"/>
                  </a:cubicBezTo>
                  <a:cubicBezTo>
                    <a:pt x="2116" y="40"/>
                    <a:pt x="2070" y="0"/>
                    <a:pt x="20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3"/>
            <p:cNvSpPr/>
            <p:nvPr/>
          </p:nvSpPr>
          <p:spPr>
            <a:xfrm>
              <a:off x="3216675" y="1556525"/>
              <a:ext cx="46225" cy="108600"/>
            </a:xfrm>
            <a:custGeom>
              <a:avLst/>
              <a:gdLst/>
              <a:ahLst/>
              <a:cxnLst/>
              <a:rect l="l" t="t" r="r" b="b"/>
              <a:pathLst>
                <a:path w="1849" h="4344" extrusionOk="0">
                  <a:moveTo>
                    <a:pt x="1233" y="4259"/>
                  </a:moveTo>
                  <a:cubicBezTo>
                    <a:pt x="1094" y="4174"/>
                    <a:pt x="850" y="3112"/>
                    <a:pt x="563" y="2124"/>
                  </a:cubicBezTo>
                  <a:cubicBezTo>
                    <a:pt x="298" y="1179"/>
                    <a:pt x="1" y="297"/>
                    <a:pt x="43" y="223"/>
                  </a:cubicBezTo>
                  <a:cubicBezTo>
                    <a:pt x="96" y="117"/>
                    <a:pt x="532" y="0"/>
                    <a:pt x="659" y="75"/>
                  </a:cubicBezTo>
                  <a:cubicBezTo>
                    <a:pt x="787" y="160"/>
                    <a:pt x="1849" y="3940"/>
                    <a:pt x="1816" y="4014"/>
                  </a:cubicBezTo>
                  <a:cubicBezTo>
                    <a:pt x="1753" y="4174"/>
                    <a:pt x="1349" y="4344"/>
                    <a:pt x="1233" y="4259"/>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3"/>
            <p:cNvSpPr/>
            <p:nvPr/>
          </p:nvSpPr>
          <p:spPr>
            <a:xfrm>
              <a:off x="3232325" y="1505825"/>
              <a:ext cx="57375" cy="152125"/>
            </a:xfrm>
            <a:custGeom>
              <a:avLst/>
              <a:gdLst/>
              <a:ahLst/>
              <a:cxnLst/>
              <a:rect l="l" t="t" r="r" b="b"/>
              <a:pathLst>
                <a:path w="2295" h="6085" extrusionOk="0">
                  <a:moveTo>
                    <a:pt x="1690" y="5957"/>
                  </a:moveTo>
                  <a:cubicBezTo>
                    <a:pt x="1551" y="5830"/>
                    <a:pt x="1180" y="4333"/>
                    <a:pt x="787" y="2931"/>
                  </a:cubicBezTo>
                  <a:cubicBezTo>
                    <a:pt x="404" y="1603"/>
                    <a:pt x="1" y="350"/>
                    <a:pt x="43" y="255"/>
                  </a:cubicBezTo>
                  <a:cubicBezTo>
                    <a:pt x="86" y="117"/>
                    <a:pt x="522" y="0"/>
                    <a:pt x="659" y="117"/>
                  </a:cubicBezTo>
                  <a:cubicBezTo>
                    <a:pt x="798" y="255"/>
                    <a:pt x="2295" y="5575"/>
                    <a:pt x="2274" y="5681"/>
                  </a:cubicBezTo>
                  <a:cubicBezTo>
                    <a:pt x="2221" y="5905"/>
                    <a:pt x="1827" y="6085"/>
                    <a:pt x="1690" y="595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3"/>
            <p:cNvSpPr/>
            <p:nvPr/>
          </p:nvSpPr>
          <p:spPr>
            <a:xfrm>
              <a:off x="3281450" y="1575625"/>
              <a:ext cx="37450" cy="73575"/>
            </a:xfrm>
            <a:custGeom>
              <a:avLst/>
              <a:gdLst/>
              <a:ahLst/>
              <a:cxnLst/>
              <a:rect l="l" t="t" r="r" b="b"/>
              <a:pathLst>
                <a:path w="1498" h="2943" extrusionOk="0">
                  <a:moveTo>
                    <a:pt x="872" y="2900"/>
                  </a:moveTo>
                  <a:cubicBezTo>
                    <a:pt x="744" y="2847"/>
                    <a:pt x="596" y="2136"/>
                    <a:pt x="405" y="1466"/>
                  </a:cubicBezTo>
                  <a:cubicBezTo>
                    <a:pt x="224" y="840"/>
                    <a:pt x="1" y="255"/>
                    <a:pt x="54" y="203"/>
                  </a:cubicBezTo>
                  <a:cubicBezTo>
                    <a:pt x="117" y="118"/>
                    <a:pt x="553" y="1"/>
                    <a:pt x="659" y="43"/>
                  </a:cubicBezTo>
                  <a:cubicBezTo>
                    <a:pt x="787" y="97"/>
                    <a:pt x="1498" y="2624"/>
                    <a:pt x="1466" y="2677"/>
                  </a:cubicBezTo>
                  <a:cubicBezTo>
                    <a:pt x="1381" y="2794"/>
                    <a:pt x="978" y="2943"/>
                    <a:pt x="872" y="290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3"/>
            <p:cNvSpPr/>
            <p:nvPr/>
          </p:nvSpPr>
          <p:spPr>
            <a:xfrm>
              <a:off x="3292075" y="1509000"/>
              <a:ext cx="52600" cy="133550"/>
            </a:xfrm>
            <a:custGeom>
              <a:avLst/>
              <a:gdLst/>
              <a:ahLst/>
              <a:cxnLst/>
              <a:rect l="l" t="t" r="r" b="b"/>
              <a:pathLst>
                <a:path w="2104" h="5342" extrusionOk="0">
                  <a:moveTo>
                    <a:pt x="1498" y="5236"/>
                  </a:moveTo>
                  <a:cubicBezTo>
                    <a:pt x="1360" y="5119"/>
                    <a:pt x="1041" y="3813"/>
                    <a:pt x="691" y="2592"/>
                  </a:cubicBezTo>
                  <a:cubicBezTo>
                    <a:pt x="362" y="1424"/>
                    <a:pt x="1" y="340"/>
                    <a:pt x="43" y="244"/>
                  </a:cubicBezTo>
                  <a:cubicBezTo>
                    <a:pt x="96" y="128"/>
                    <a:pt x="532" y="1"/>
                    <a:pt x="659" y="107"/>
                  </a:cubicBezTo>
                  <a:cubicBezTo>
                    <a:pt x="797" y="223"/>
                    <a:pt x="2103" y="4886"/>
                    <a:pt x="2071" y="4970"/>
                  </a:cubicBezTo>
                  <a:cubicBezTo>
                    <a:pt x="2018" y="5172"/>
                    <a:pt x="1625" y="5342"/>
                    <a:pt x="1498" y="523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3"/>
            <p:cNvSpPr/>
            <p:nvPr/>
          </p:nvSpPr>
          <p:spPr>
            <a:xfrm>
              <a:off x="3326075" y="1522275"/>
              <a:ext cx="47000" cy="112050"/>
            </a:xfrm>
            <a:custGeom>
              <a:avLst/>
              <a:gdLst/>
              <a:ahLst/>
              <a:cxnLst/>
              <a:rect l="l" t="t" r="r" b="b"/>
              <a:pathLst>
                <a:path w="1880" h="4482" extrusionOk="0">
                  <a:moveTo>
                    <a:pt x="1263" y="4397"/>
                  </a:moveTo>
                  <a:cubicBezTo>
                    <a:pt x="1136" y="4312"/>
                    <a:pt x="881" y="3218"/>
                    <a:pt x="584" y="2188"/>
                  </a:cubicBezTo>
                  <a:cubicBezTo>
                    <a:pt x="308" y="1221"/>
                    <a:pt x="0" y="308"/>
                    <a:pt x="43" y="223"/>
                  </a:cubicBezTo>
                  <a:cubicBezTo>
                    <a:pt x="95" y="117"/>
                    <a:pt x="531" y="1"/>
                    <a:pt x="658" y="86"/>
                  </a:cubicBezTo>
                  <a:cubicBezTo>
                    <a:pt x="786" y="170"/>
                    <a:pt x="1879" y="4078"/>
                    <a:pt x="1858" y="4152"/>
                  </a:cubicBezTo>
                  <a:cubicBezTo>
                    <a:pt x="1794" y="4322"/>
                    <a:pt x="1391" y="4482"/>
                    <a:pt x="1263" y="439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3"/>
            <p:cNvSpPr/>
            <p:nvPr/>
          </p:nvSpPr>
          <p:spPr>
            <a:xfrm>
              <a:off x="3370125" y="1574025"/>
              <a:ext cx="32150" cy="51825"/>
            </a:xfrm>
            <a:custGeom>
              <a:avLst/>
              <a:gdLst/>
              <a:ahLst/>
              <a:cxnLst/>
              <a:rect l="l" t="t" r="r" b="b"/>
              <a:pathLst>
                <a:path w="1286" h="2073" extrusionOk="0">
                  <a:moveTo>
                    <a:pt x="648" y="2051"/>
                  </a:moveTo>
                  <a:cubicBezTo>
                    <a:pt x="532" y="2030"/>
                    <a:pt x="436" y="1530"/>
                    <a:pt x="298" y="1063"/>
                  </a:cubicBezTo>
                  <a:cubicBezTo>
                    <a:pt x="171" y="628"/>
                    <a:pt x="1" y="224"/>
                    <a:pt x="54" y="182"/>
                  </a:cubicBezTo>
                  <a:cubicBezTo>
                    <a:pt x="128" y="118"/>
                    <a:pt x="563" y="1"/>
                    <a:pt x="669" y="22"/>
                  </a:cubicBezTo>
                  <a:cubicBezTo>
                    <a:pt x="787" y="43"/>
                    <a:pt x="1285" y="1806"/>
                    <a:pt x="1243" y="1849"/>
                  </a:cubicBezTo>
                  <a:cubicBezTo>
                    <a:pt x="1158" y="1945"/>
                    <a:pt x="754" y="2072"/>
                    <a:pt x="648" y="205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3"/>
            <p:cNvSpPr/>
            <p:nvPr/>
          </p:nvSpPr>
          <p:spPr>
            <a:xfrm>
              <a:off x="3388975" y="1530500"/>
              <a:ext cx="41175" cy="87900"/>
            </a:xfrm>
            <a:custGeom>
              <a:avLst/>
              <a:gdLst/>
              <a:ahLst/>
              <a:cxnLst/>
              <a:rect l="l" t="t" r="r" b="b"/>
              <a:pathLst>
                <a:path w="1647" h="3516" extrusionOk="0">
                  <a:moveTo>
                    <a:pt x="1020" y="3462"/>
                  </a:moveTo>
                  <a:cubicBezTo>
                    <a:pt x="892" y="3399"/>
                    <a:pt x="701" y="2539"/>
                    <a:pt x="479" y="1742"/>
                  </a:cubicBezTo>
                  <a:cubicBezTo>
                    <a:pt x="255" y="977"/>
                    <a:pt x="0" y="276"/>
                    <a:pt x="54" y="213"/>
                  </a:cubicBezTo>
                  <a:cubicBezTo>
                    <a:pt x="118" y="118"/>
                    <a:pt x="553" y="0"/>
                    <a:pt x="670" y="64"/>
                  </a:cubicBezTo>
                  <a:cubicBezTo>
                    <a:pt x="786" y="128"/>
                    <a:pt x="1647" y="3165"/>
                    <a:pt x="1615" y="3229"/>
                  </a:cubicBezTo>
                  <a:cubicBezTo>
                    <a:pt x="1541" y="3367"/>
                    <a:pt x="1137" y="3516"/>
                    <a:pt x="1020" y="346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3"/>
            <p:cNvSpPr/>
            <p:nvPr/>
          </p:nvSpPr>
          <p:spPr>
            <a:xfrm>
              <a:off x="3402775" y="1463050"/>
              <a:ext cx="56300" cy="147925"/>
            </a:xfrm>
            <a:custGeom>
              <a:avLst/>
              <a:gdLst/>
              <a:ahLst/>
              <a:cxnLst/>
              <a:rect l="l" t="t" r="r" b="b"/>
              <a:pathLst>
                <a:path w="2252" h="5917" extrusionOk="0">
                  <a:moveTo>
                    <a:pt x="1647" y="5789"/>
                  </a:moveTo>
                  <a:cubicBezTo>
                    <a:pt x="1498" y="5662"/>
                    <a:pt x="1147" y="4217"/>
                    <a:pt x="765" y="2858"/>
                  </a:cubicBezTo>
                  <a:cubicBezTo>
                    <a:pt x="394" y="1562"/>
                    <a:pt x="1" y="352"/>
                    <a:pt x="43" y="256"/>
                  </a:cubicBezTo>
                  <a:cubicBezTo>
                    <a:pt x="86" y="118"/>
                    <a:pt x="521" y="1"/>
                    <a:pt x="659" y="118"/>
                  </a:cubicBezTo>
                  <a:cubicBezTo>
                    <a:pt x="797" y="246"/>
                    <a:pt x="2252" y="5417"/>
                    <a:pt x="2220" y="5523"/>
                  </a:cubicBezTo>
                  <a:cubicBezTo>
                    <a:pt x="2178" y="5735"/>
                    <a:pt x="1774" y="5916"/>
                    <a:pt x="1647" y="5789"/>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3"/>
            <p:cNvSpPr/>
            <p:nvPr/>
          </p:nvSpPr>
          <p:spPr>
            <a:xfrm>
              <a:off x="3443125" y="1485650"/>
              <a:ext cx="48100" cy="116025"/>
            </a:xfrm>
            <a:custGeom>
              <a:avLst/>
              <a:gdLst/>
              <a:ahLst/>
              <a:cxnLst/>
              <a:rect l="l" t="t" r="r" b="b"/>
              <a:pathLst>
                <a:path w="1924" h="4641" extrusionOk="0">
                  <a:moveTo>
                    <a:pt x="1307" y="4555"/>
                  </a:moveTo>
                  <a:cubicBezTo>
                    <a:pt x="1180" y="4460"/>
                    <a:pt x="904" y="3324"/>
                    <a:pt x="606" y="2262"/>
                  </a:cubicBezTo>
                  <a:cubicBezTo>
                    <a:pt x="319" y="1253"/>
                    <a:pt x="1" y="308"/>
                    <a:pt x="43" y="223"/>
                  </a:cubicBezTo>
                  <a:cubicBezTo>
                    <a:pt x="97" y="116"/>
                    <a:pt x="532" y="0"/>
                    <a:pt x="659" y="85"/>
                  </a:cubicBezTo>
                  <a:cubicBezTo>
                    <a:pt x="787" y="180"/>
                    <a:pt x="1923" y="4227"/>
                    <a:pt x="1891" y="4301"/>
                  </a:cubicBezTo>
                  <a:cubicBezTo>
                    <a:pt x="1838" y="4481"/>
                    <a:pt x="1435" y="4640"/>
                    <a:pt x="1307" y="455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3"/>
            <p:cNvSpPr/>
            <p:nvPr/>
          </p:nvSpPr>
          <p:spPr>
            <a:xfrm>
              <a:off x="3114450" y="1305100"/>
              <a:ext cx="238175" cy="249050"/>
            </a:xfrm>
            <a:custGeom>
              <a:avLst/>
              <a:gdLst/>
              <a:ahLst/>
              <a:cxnLst/>
              <a:rect l="l" t="t" r="r" b="b"/>
              <a:pathLst>
                <a:path w="9527" h="9962" extrusionOk="0">
                  <a:moveTo>
                    <a:pt x="182" y="2092"/>
                  </a:moveTo>
                  <a:cubicBezTo>
                    <a:pt x="331" y="2262"/>
                    <a:pt x="564" y="2475"/>
                    <a:pt x="607" y="2751"/>
                  </a:cubicBezTo>
                  <a:cubicBezTo>
                    <a:pt x="458" y="2783"/>
                    <a:pt x="416" y="2623"/>
                    <a:pt x="331" y="2528"/>
                  </a:cubicBezTo>
                  <a:cubicBezTo>
                    <a:pt x="362" y="2911"/>
                    <a:pt x="489" y="3324"/>
                    <a:pt x="596" y="3760"/>
                  </a:cubicBezTo>
                  <a:cubicBezTo>
                    <a:pt x="862" y="4780"/>
                    <a:pt x="1138" y="5863"/>
                    <a:pt x="1445" y="6914"/>
                  </a:cubicBezTo>
                  <a:cubicBezTo>
                    <a:pt x="1584" y="7360"/>
                    <a:pt x="1721" y="7848"/>
                    <a:pt x="2157" y="7806"/>
                  </a:cubicBezTo>
                  <a:cubicBezTo>
                    <a:pt x="2231" y="7551"/>
                    <a:pt x="2252" y="7328"/>
                    <a:pt x="2337" y="7084"/>
                  </a:cubicBezTo>
                  <a:cubicBezTo>
                    <a:pt x="2401" y="6882"/>
                    <a:pt x="2518" y="6553"/>
                    <a:pt x="2762" y="6436"/>
                  </a:cubicBezTo>
                  <a:cubicBezTo>
                    <a:pt x="2900" y="6373"/>
                    <a:pt x="3028" y="6394"/>
                    <a:pt x="3166" y="6394"/>
                  </a:cubicBezTo>
                  <a:cubicBezTo>
                    <a:pt x="3293" y="6404"/>
                    <a:pt x="3442" y="6436"/>
                    <a:pt x="3538" y="6394"/>
                  </a:cubicBezTo>
                  <a:cubicBezTo>
                    <a:pt x="3899" y="6255"/>
                    <a:pt x="3888" y="5650"/>
                    <a:pt x="3888" y="5311"/>
                  </a:cubicBezTo>
                  <a:cubicBezTo>
                    <a:pt x="3909" y="4450"/>
                    <a:pt x="3899" y="3760"/>
                    <a:pt x="4121" y="2984"/>
                  </a:cubicBezTo>
                  <a:cubicBezTo>
                    <a:pt x="4227" y="2656"/>
                    <a:pt x="4355" y="2199"/>
                    <a:pt x="4822" y="2029"/>
                  </a:cubicBezTo>
                  <a:cubicBezTo>
                    <a:pt x="5396" y="2146"/>
                    <a:pt x="5598" y="3038"/>
                    <a:pt x="6065" y="3378"/>
                  </a:cubicBezTo>
                  <a:cubicBezTo>
                    <a:pt x="6277" y="3154"/>
                    <a:pt x="6309" y="2847"/>
                    <a:pt x="6362" y="2560"/>
                  </a:cubicBezTo>
                  <a:cubicBezTo>
                    <a:pt x="6500" y="1849"/>
                    <a:pt x="6542" y="1084"/>
                    <a:pt x="6734" y="362"/>
                  </a:cubicBezTo>
                  <a:cubicBezTo>
                    <a:pt x="6766" y="245"/>
                    <a:pt x="6776" y="54"/>
                    <a:pt x="6946" y="1"/>
                  </a:cubicBezTo>
                  <a:cubicBezTo>
                    <a:pt x="7095" y="234"/>
                    <a:pt x="7000" y="563"/>
                    <a:pt x="6936" y="872"/>
                  </a:cubicBezTo>
                  <a:cubicBezTo>
                    <a:pt x="6840" y="1424"/>
                    <a:pt x="6776" y="2019"/>
                    <a:pt x="6670" y="2602"/>
                  </a:cubicBezTo>
                  <a:cubicBezTo>
                    <a:pt x="6617" y="2889"/>
                    <a:pt x="6575" y="3208"/>
                    <a:pt x="6447" y="3420"/>
                  </a:cubicBezTo>
                  <a:cubicBezTo>
                    <a:pt x="6415" y="3484"/>
                    <a:pt x="6277" y="3633"/>
                    <a:pt x="6181" y="3664"/>
                  </a:cubicBezTo>
                  <a:cubicBezTo>
                    <a:pt x="5534" y="3888"/>
                    <a:pt x="5268" y="2443"/>
                    <a:pt x="4769" y="2305"/>
                  </a:cubicBezTo>
                  <a:cubicBezTo>
                    <a:pt x="4525" y="2560"/>
                    <a:pt x="4440" y="2889"/>
                    <a:pt x="4366" y="3176"/>
                  </a:cubicBezTo>
                  <a:cubicBezTo>
                    <a:pt x="4206" y="3781"/>
                    <a:pt x="4175" y="4440"/>
                    <a:pt x="4175" y="5108"/>
                  </a:cubicBezTo>
                  <a:cubicBezTo>
                    <a:pt x="4175" y="5438"/>
                    <a:pt x="4206" y="5788"/>
                    <a:pt x="4100" y="6085"/>
                  </a:cubicBezTo>
                  <a:cubicBezTo>
                    <a:pt x="4026" y="6298"/>
                    <a:pt x="3856" y="6564"/>
                    <a:pt x="3559" y="6627"/>
                  </a:cubicBezTo>
                  <a:cubicBezTo>
                    <a:pt x="3325" y="6670"/>
                    <a:pt x="3102" y="6521"/>
                    <a:pt x="2847" y="6649"/>
                  </a:cubicBezTo>
                  <a:cubicBezTo>
                    <a:pt x="2613" y="6755"/>
                    <a:pt x="2582" y="6988"/>
                    <a:pt x="2518" y="7201"/>
                  </a:cubicBezTo>
                  <a:cubicBezTo>
                    <a:pt x="2443" y="7402"/>
                    <a:pt x="2370" y="7593"/>
                    <a:pt x="2370" y="7796"/>
                  </a:cubicBezTo>
                  <a:cubicBezTo>
                    <a:pt x="4366" y="7604"/>
                    <a:pt x="6681" y="6776"/>
                    <a:pt x="8890" y="6181"/>
                  </a:cubicBezTo>
                  <a:cubicBezTo>
                    <a:pt x="8805" y="6075"/>
                    <a:pt x="8390" y="6128"/>
                    <a:pt x="8359" y="5915"/>
                  </a:cubicBezTo>
                  <a:cubicBezTo>
                    <a:pt x="8571" y="5842"/>
                    <a:pt x="8720" y="5927"/>
                    <a:pt x="8932" y="5969"/>
                  </a:cubicBezTo>
                  <a:cubicBezTo>
                    <a:pt x="9102" y="6000"/>
                    <a:pt x="9357" y="5990"/>
                    <a:pt x="9431" y="6149"/>
                  </a:cubicBezTo>
                  <a:cubicBezTo>
                    <a:pt x="9527" y="6340"/>
                    <a:pt x="9304" y="6564"/>
                    <a:pt x="9176" y="6744"/>
                  </a:cubicBezTo>
                  <a:cubicBezTo>
                    <a:pt x="9038" y="6946"/>
                    <a:pt x="8911" y="7147"/>
                    <a:pt x="8666" y="7254"/>
                  </a:cubicBezTo>
                  <a:cubicBezTo>
                    <a:pt x="8624" y="7052"/>
                    <a:pt x="8815" y="6892"/>
                    <a:pt x="8900" y="6734"/>
                  </a:cubicBezTo>
                  <a:cubicBezTo>
                    <a:pt x="8996" y="6574"/>
                    <a:pt x="9102" y="6415"/>
                    <a:pt x="9145" y="6234"/>
                  </a:cubicBezTo>
                  <a:cubicBezTo>
                    <a:pt x="7987" y="6712"/>
                    <a:pt x="6660" y="7052"/>
                    <a:pt x="5492" y="7350"/>
                  </a:cubicBezTo>
                  <a:cubicBezTo>
                    <a:pt x="4408" y="7615"/>
                    <a:pt x="3346" y="7891"/>
                    <a:pt x="2348" y="7997"/>
                  </a:cubicBezTo>
                  <a:cubicBezTo>
                    <a:pt x="2210" y="8624"/>
                    <a:pt x="2210" y="9303"/>
                    <a:pt x="2115" y="9941"/>
                  </a:cubicBezTo>
                  <a:cubicBezTo>
                    <a:pt x="1997" y="9962"/>
                    <a:pt x="2008" y="9802"/>
                    <a:pt x="2008" y="9749"/>
                  </a:cubicBezTo>
                  <a:cubicBezTo>
                    <a:pt x="1976" y="9516"/>
                    <a:pt x="2030" y="9250"/>
                    <a:pt x="2040" y="9006"/>
                  </a:cubicBezTo>
                  <a:cubicBezTo>
                    <a:pt x="2061" y="8666"/>
                    <a:pt x="2072" y="8315"/>
                    <a:pt x="2146" y="8029"/>
                  </a:cubicBezTo>
                  <a:cubicBezTo>
                    <a:pt x="1371" y="8050"/>
                    <a:pt x="1233" y="6999"/>
                    <a:pt x="1031" y="6224"/>
                  </a:cubicBezTo>
                  <a:cubicBezTo>
                    <a:pt x="713" y="5013"/>
                    <a:pt x="426" y="3569"/>
                    <a:pt x="192" y="2443"/>
                  </a:cubicBezTo>
                  <a:cubicBezTo>
                    <a:pt x="139" y="2538"/>
                    <a:pt x="161" y="2645"/>
                    <a:pt x="139" y="2762"/>
                  </a:cubicBezTo>
                  <a:cubicBezTo>
                    <a:pt x="118" y="2868"/>
                    <a:pt x="128" y="3006"/>
                    <a:pt x="22" y="3069"/>
                  </a:cubicBezTo>
                  <a:cubicBezTo>
                    <a:pt x="33" y="2730"/>
                    <a:pt x="1" y="2369"/>
                    <a:pt x="182" y="209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3"/>
            <p:cNvSpPr/>
            <p:nvPr/>
          </p:nvSpPr>
          <p:spPr>
            <a:xfrm>
              <a:off x="3606150" y="1901125"/>
              <a:ext cx="48600" cy="43025"/>
            </a:xfrm>
            <a:custGeom>
              <a:avLst/>
              <a:gdLst/>
              <a:ahLst/>
              <a:cxnLst/>
              <a:rect l="l" t="t" r="r" b="b"/>
              <a:pathLst>
                <a:path w="1944" h="1721" extrusionOk="0">
                  <a:moveTo>
                    <a:pt x="1455" y="0"/>
                  </a:moveTo>
                  <a:lnTo>
                    <a:pt x="1944" y="658"/>
                  </a:lnTo>
                  <a:lnTo>
                    <a:pt x="457" y="1720"/>
                  </a:lnTo>
                  <a:lnTo>
                    <a:pt x="0" y="1083"/>
                  </a:lnTo>
                  <a:close/>
                </a:path>
              </a:pathLst>
            </a:custGeom>
            <a:solidFill>
              <a:srgbClr val="DB91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3"/>
            <p:cNvSpPr/>
            <p:nvPr/>
          </p:nvSpPr>
          <p:spPr>
            <a:xfrm>
              <a:off x="3606150" y="1914400"/>
              <a:ext cx="91075" cy="108850"/>
            </a:xfrm>
            <a:custGeom>
              <a:avLst/>
              <a:gdLst/>
              <a:ahLst/>
              <a:cxnLst/>
              <a:rect l="l" t="t" r="r" b="b"/>
              <a:pathLst>
                <a:path w="3643" h="4354" extrusionOk="0">
                  <a:moveTo>
                    <a:pt x="382" y="4354"/>
                  </a:moveTo>
                  <a:cubicBezTo>
                    <a:pt x="43" y="4142"/>
                    <a:pt x="0" y="3770"/>
                    <a:pt x="85" y="3515"/>
                  </a:cubicBezTo>
                  <a:cubicBezTo>
                    <a:pt x="149" y="3324"/>
                    <a:pt x="330" y="3133"/>
                    <a:pt x="467" y="2931"/>
                  </a:cubicBezTo>
                  <a:cubicBezTo>
                    <a:pt x="585" y="2751"/>
                    <a:pt x="754" y="2517"/>
                    <a:pt x="722" y="2326"/>
                  </a:cubicBezTo>
                  <a:cubicBezTo>
                    <a:pt x="669" y="1986"/>
                    <a:pt x="64" y="1508"/>
                    <a:pt x="170" y="1222"/>
                  </a:cubicBezTo>
                  <a:cubicBezTo>
                    <a:pt x="212" y="1137"/>
                    <a:pt x="1880" y="0"/>
                    <a:pt x="1954" y="21"/>
                  </a:cubicBezTo>
                  <a:cubicBezTo>
                    <a:pt x="1954" y="21"/>
                    <a:pt x="3058" y="1359"/>
                    <a:pt x="3462" y="1859"/>
                  </a:cubicBezTo>
                  <a:cubicBezTo>
                    <a:pt x="3547" y="1965"/>
                    <a:pt x="3643" y="2071"/>
                    <a:pt x="3643" y="2135"/>
                  </a:cubicBezTo>
                  <a:cubicBezTo>
                    <a:pt x="3643" y="2230"/>
                    <a:pt x="3441" y="2336"/>
                    <a:pt x="3292" y="2432"/>
                  </a:cubicBezTo>
                  <a:cubicBezTo>
                    <a:pt x="2454" y="3006"/>
                    <a:pt x="1625" y="3568"/>
                    <a:pt x="786" y="4099"/>
                  </a:cubicBezTo>
                  <a:cubicBezTo>
                    <a:pt x="648" y="4184"/>
                    <a:pt x="382" y="4354"/>
                    <a:pt x="382" y="4354"/>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3"/>
            <p:cNvSpPr/>
            <p:nvPr/>
          </p:nvSpPr>
          <p:spPr>
            <a:xfrm>
              <a:off x="3607725" y="1940925"/>
              <a:ext cx="31350" cy="54725"/>
            </a:xfrm>
            <a:custGeom>
              <a:avLst/>
              <a:gdLst/>
              <a:ahLst/>
              <a:cxnLst/>
              <a:rect l="l" t="t" r="r" b="b"/>
              <a:pathLst>
                <a:path w="1254" h="2189" extrusionOk="0">
                  <a:moveTo>
                    <a:pt x="298" y="1"/>
                  </a:moveTo>
                  <a:cubicBezTo>
                    <a:pt x="298" y="1"/>
                    <a:pt x="128" y="118"/>
                    <a:pt x="107" y="161"/>
                  </a:cubicBezTo>
                  <a:cubicBezTo>
                    <a:pt x="1" y="447"/>
                    <a:pt x="606" y="925"/>
                    <a:pt x="659" y="1265"/>
                  </a:cubicBezTo>
                  <a:cubicBezTo>
                    <a:pt x="691" y="1456"/>
                    <a:pt x="522" y="1690"/>
                    <a:pt x="404" y="1870"/>
                  </a:cubicBezTo>
                  <a:cubicBezTo>
                    <a:pt x="352" y="1934"/>
                    <a:pt x="309" y="1997"/>
                    <a:pt x="256" y="2061"/>
                  </a:cubicBezTo>
                  <a:cubicBezTo>
                    <a:pt x="361" y="2114"/>
                    <a:pt x="460" y="2189"/>
                    <a:pt x="557" y="2189"/>
                  </a:cubicBezTo>
                  <a:cubicBezTo>
                    <a:pt x="577" y="2189"/>
                    <a:pt x="597" y="2186"/>
                    <a:pt x="617" y="2178"/>
                  </a:cubicBezTo>
                  <a:cubicBezTo>
                    <a:pt x="787" y="2115"/>
                    <a:pt x="1254" y="1414"/>
                    <a:pt x="1254" y="1286"/>
                  </a:cubicBezTo>
                  <a:cubicBezTo>
                    <a:pt x="1244" y="1169"/>
                    <a:pt x="468" y="203"/>
                    <a:pt x="298" y="1"/>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3"/>
            <p:cNvSpPr/>
            <p:nvPr/>
          </p:nvSpPr>
          <p:spPr>
            <a:xfrm>
              <a:off x="3666425" y="1938550"/>
              <a:ext cx="30800" cy="44625"/>
            </a:xfrm>
            <a:custGeom>
              <a:avLst/>
              <a:gdLst/>
              <a:ahLst/>
              <a:cxnLst/>
              <a:rect l="l" t="t" r="r" b="b"/>
              <a:pathLst>
                <a:path w="1232" h="1785" extrusionOk="0">
                  <a:moveTo>
                    <a:pt x="319" y="1"/>
                  </a:moveTo>
                  <a:cubicBezTo>
                    <a:pt x="170" y="160"/>
                    <a:pt x="95" y="383"/>
                    <a:pt x="64" y="553"/>
                  </a:cubicBezTo>
                  <a:cubicBezTo>
                    <a:pt x="0" y="924"/>
                    <a:pt x="127" y="1392"/>
                    <a:pt x="404" y="1785"/>
                  </a:cubicBezTo>
                  <a:lnTo>
                    <a:pt x="881" y="1466"/>
                  </a:lnTo>
                  <a:cubicBezTo>
                    <a:pt x="1030" y="1370"/>
                    <a:pt x="1232" y="1264"/>
                    <a:pt x="1232" y="1169"/>
                  </a:cubicBezTo>
                  <a:cubicBezTo>
                    <a:pt x="1232" y="1105"/>
                    <a:pt x="1136" y="999"/>
                    <a:pt x="1051" y="893"/>
                  </a:cubicBezTo>
                  <a:cubicBezTo>
                    <a:pt x="775" y="553"/>
                    <a:pt x="552" y="287"/>
                    <a:pt x="319" y="1"/>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3"/>
            <p:cNvSpPr/>
            <p:nvPr/>
          </p:nvSpPr>
          <p:spPr>
            <a:xfrm>
              <a:off x="3606150" y="1995900"/>
              <a:ext cx="23900" cy="27350"/>
            </a:xfrm>
            <a:custGeom>
              <a:avLst/>
              <a:gdLst/>
              <a:ahLst/>
              <a:cxnLst/>
              <a:rect l="l" t="t" r="r" b="b"/>
              <a:pathLst>
                <a:path w="956" h="1094" extrusionOk="0">
                  <a:moveTo>
                    <a:pt x="223" y="1"/>
                  </a:moveTo>
                  <a:cubicBezTo>
                    <a:pt x="160" y="86"/>
                    <a:pt x="117" y="171"/>
                    <a:pt x="85" y="255"/>
                  </a:cubicBezTo>
                  <a:cubicBezTo>
                    <a:pt x="0" y="510"/>
                    <a:pt x="43" y="882"/>
                    <a:pt x="382" y="1094"/>
                  </a:cubicBezTo>
                  <a:lnTo>
                    <a:pt x="956" y="733"/>
                  </a:lnTo>
                  <a:cubicBezTo>
                    <a:pt x="946" y="733"/>
                    <a:pt x="701" y="192"/>
                    <a:pt x="340" y="32"/>
                  </a:cubicBezTo>
                  <a:cubicBezTo>
                    <a:pt x="308" y="11"/>
                    <a:pt x="266" y="1"/>
                    <a:pt x="223" y="1"/>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3"/>
            <p:cNvSpPr/>
            <p:nvPr/>
          </p:nvSpPr>
          <p:spPr>
            <a:xfrm>
              <a:off x="3269775" y="1919975"/>
              <a:ext cx="49675" cy="35850"/>
            </a:xfrm>
            <a:custGeom>
              <a:avLst/>
              <a:gdLst/>
              <a:ahLst/>
              <a:cxnLst/>
              <a:rect l="l" t="t" r="r" b="b"/>
              <a:pathLst>
                <a:path w="1987" h="1434" extrusionOk="0">
                  <a:moveTo>
                    <a:pt x="1986" y="680"/>
                  </a:moveTo>
                  <a:lnTo>
                    <a:pt x="1679" y="1434"/>
                  </a:lnTo>
                  <a:lnTo>
                    <a:pt x="1" y="712"/>
                  </a:lnTo>
                  <a:lnTo>
                    <a:pt x="308" y="0"/>
                  </a:lnTo>
                  <a:close/>
                </a:path>
              </a:pathLst>
            </a:custGeom>
            <a:solidFill>
              <a:srgbClr val="DB91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3"/>
            <p:cNvSpPr/>
            <p:nvPr/>
          </p:nvSpPr>
          <p:spPr>
            <a:xfrm>
              <a:off x="3201000" y="1931650"/>
              <a:ext cx="113125" cy="87650"/>
            </a:xfrm>
            <a:custGeom>
              <a:avLst/>
              <a:gdLst/>
              <a:ahLst/>
              <a:cxnLst/>
              <a:rect l="l" t="t" r="r" b="b"/>
              <a:pathLst>
                <a:path w="4525" h="3506" extrusionOk="0">
                  <a:moveTo>
                    <a:pt x="1" y="1816"/>
                  </a:moveTo>
                  <a:cubicBezTo>
                    <a:pt x="12" y="1413"/>
                    <a:pt x="319" y="1190"/>
                    <a:pt x="564" y="1126"/>
                  </a:cubicBezTo>
                  <a:cubicBezTo>
                    <a:pt x="777" y="1084"/>
                    <a:pt x="1020" y="1137"/>
                    <a:pt x="1265" y="1148"/>
                  </a:cubicBezTo>
                  <a:cubicBezTo>
                    <a:pt x="1488" y="1158"/>
                    <a:pt x="1775" y="1190"/>
                    <a:pt x="1912" y="1063"/>
                  </a:cubicBezTo>
                  <a:cubicBezTo>
                    <a:pt x="2178" y="839"/>
                    <a:pt x="2273" y="64"/>
                    <a:pt x="2582" y="22"/>
                  </a:cubicBezTo>
                  <a:cubicBezTo>
                    <a:pt x="2677" y="1"/>
                    <a:pt x="4503" y="850"/>
                    <a:pt x="4525" y="924"/>
                  </a:cubicBezTo>
                  <a:cubicBezTo>
                    <a:pt x="4525" y="924"/>
                    <a:pt x="3951" y="2560"/>
                    <a:pt x="3739" y="3165"/>
                  </a:cubicBezTo>
                  <a:cubicBezTo>
                    <a:pt x="3686" y="3293"/>
                    <a:pt x="3654" y="3430"/>
                    <a:pt x="3590" y="3463"/>
                  </a:cubicBezTo>
                  <a:cubicBezTo>
                    <a:pt x="3505" y="3505"/>
                    <a:pt x="3314" y="3388"/>
                    <a:pt x="3155" y="3314"/>
                  </a:cubicBezTo>
                  <a:cubicBezTo>
                    <a:pt x="2231" y="2889"/>
                    <a:pt x="1329" y="2475"/>
                    <a:pt x="437" y="2029"/>
                  </a:cubicBezTo>
                  <a:cubicBezTo>
                    <a:pt x="288" y="1965"/>
                    <a:pt x="1" y="1816"/>
                    <a:pt x="1" y="1816"/>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3"/>
            <p:cNvSpPr/>
            <p:nvPr/>
          </p:nvSpPr>
          <p:spPr>
            <a:xfrm>
              <a:off x="3226500" y="1932150"/>
              <a:ext cx="44900" cy="39750"/>
            </a:xfrm>
            <a:custGeom>
              <a:avLst/>
              <a:gdLst/>
              <a:ahLst/>
              <a:cxnLst/>
              <a:rect l="l" t="t" r="r" b="b"/>
              <a:pathLst>
                <a:path w="1796" h="1590" extrusionOk="0">
                  <a:moveTo>
                    <a:pt x="1571" y="1"/>
                  </a:moveTo>
                  <a:cubicBezTo>
                    <a:pt x="1568" y="1"/>
                    <a:pt x="1564" y="1"/>
                    <a:pt x="1562" y="2"/>
                  </a:cubicBezTo>
                  <a:cubicBezTo>
                    <a:pt x="1253" y="44"/>
                    <a:pt x="1158" y="819"/>
                    <a:pt x="892" y="1043"/>
                  </a:cubicBezTo>
                  <a:cubicBezTo>
                    <a:pt x="808" y="1121"/>
                    <a:pt x="668" y="1139"/>
                    <a:pt x="520" y="1139"/>
                  </a:cubicBezTo>
                  <a:cubicBezTo>
                    <a:pt x="427" y="1139"/>
                    <a:pt x="331" y="1132"/>
                    <a:pt x="245" y="1128"/>
                  </a:cubicBezTo>
                  <a:cubicBezTo>
                    <a:pt x="170" y="1128"/>
                    <a:pt x="85" y="1117"/>
                    <a:pt x="11" y="1106"/>
                  </a:cubicBezTo>
                  <a:lnTo>
                    <a:pt x="11" y="1106"/>
                  </a:lnTo>
                  <a:cubicBezTo>
                    <a:pt x="22" y="1255"/>
                    <a:pt x="0" y="1393"/>
                    <a:pt x="96" y="1478"/>
                  </a:cubicBezTo>
                  <a:cubicBezTo>
                    <a:pt x="194" y="1547"/>
                    <a:pt x="583" y="1589"/>
                    <a:pt x="873" y="1589"/>
                  </a:cubicBezTo>
                  <a:cubicBezTo>
                    <a:pt x="1025" y="1589"/>
                    <a:pt x="1150" y="1578"/>
                    <a:pt x="1190" y="1552"/>
                  </a:cubicBezTo>
                  <a:cubicBezTo>
                    <a:pt x="1286" y="1489"/>
                    <a:pt x="1710" y="321"/>
                    <a:pt x="1795" y="76"/>
                  </a:cubicBezTo>
                  <a:cubicBezTo>
                    <a:pt x="1795" y="76"/>
                    <a:pt x="1627" y="1"/>
                    <a:pt x="1571" y="1"/>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3"/>
            <p:cNvSpPr/>
            <p:nvPr/>
          </p:nvSpPr>
          <p:spPr>
            <a:xfrm>
              <a:off x="3266850" y="1983075"/>
              <a:ext cx="37200" cy="35375"/>
            </a:xfrm>
            <a:custGeom>
              <a:avLst/>
              <a:gdLst/>
              <a:ahLst/>
              <a:cxnLst/>
              <a:rect l="l" t="t" r="r" b="b"/>
              <a:pathLst>
                <a:path w="1488" h="1415" extrusionOk="0">
                  <a:moveTo>
                    <a:pt x="1277" y="1"/>
                  </a:moveTo>
                  <a:cubicBezTo>
                    <a:pt x="1129" y="1"/>
                    <a:pt x="991" y="34"/>
                    <a:pt x="882" y="78"/>
                  </a:cubicBezTo>
                  <a:cubicBezTo>
                    <a:pt x="521" y="216"/>
                    <a:pt x="192" y="566"/>
                    <a:pt x="0" y="1012"/>
                  </a:cubicBezTo>
                  <a:cubicBezTo>
                    <a:pt x="170" y="1097"/>
                    <a:pt x="351" y="1172"/>
                    <a:pt x="521" y="1257"/>
                  </a:cubicBezTo>
                  <a:cubicBezTo>
                    <a:pt x="657" y="1320"/>
                    <a:pt x="816" y="1415"/>
                    <a:pt x="912" y="1415"/>
                  </a:cubicBezTo>
                  <a:cubicBezTo>
                    <a:pt x="929" y="1415"/>
                    <a:pt x="944" y="1412"/>
                    <a:pt x="956" y="1406"/>
                  </a:cubicBezTo>
                  <a:cubicBezTo>
                    <a:pt x="1020" y="1373"/>
                    <a:pt x="1052" y="1236"/>
                    <a:pt x="1105" y="1108"/>
                  </a:cubicBezTo>
                  <a:cubicBezTo>
                    <a:pt x="1243" y="705"/>
                    <a:pt x="1360" y="375"/>
                    <a:pt x="1487" y="25"/>
                  </a:cubicBezTo>
                  <a:cubicBezTo>
                    <a:pt x="1416" y="8"/>
                    <a:pt x="1345" y="1"/>
                    <a:pt x="1277" y="1"/>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3"/>
            <p:cNvSpPr/>
            <p:nvPr/>
          </p:nvSpPr>
          <p:spPr>
            <a:xfrm>
              <a:off x="3201000" y="1959350"/>
              <a:ext cx="23675" cy="25150"/>
            </a:xfrm>
            <a:custGeom>
              <a:avLst/>
              <a:gdLst/>
              <a:ahLst/>
              <a:cxnLst/>
              <a:rect l="l" t="t" r="r" b="b"/>
              <a:pathLst>
                <a:path w="947" h="1006" extrusionOk="0">
                  <a:moveTo>
                    <a:pt x="736" y="1"/>
                  </a:moveTo>
                  <a:cubicBezTo>
                    <a:pt x="679" y="1"/>
                    <a:pt x="625" y="6"/>
                    <a:pt x="574" y="18"/>
                  </a:cubicBezTo>
                  <a:cubicBezTo>
                    <a:pt x="309" y="82"/>
                    <a:pt x="12" y="305"/>
                    <a:pt x="1" y="708"/>
                  </a:cubicBezTo>
                  <a:lnTo>
                    <a:pt x="607" y="1006"/>
                  </a:lnTo>
                  <a:cubicBezTo>
                    <a:pt x="607" y="1006"/>
                    <a:pt x="946" y="517"/>
                    <a:pt x="893" y="114"/>
                  </a:cubicBezTo>
                  <a:cubicBezTo>
                    <a:pt x="893" y="82"/>
                    <a:pt x="883" y="40"/>
                    <a:pt x="861" y="7"/>
                  </a:cubicBezTo>
                  <a:cubicBezTo>
                    <a:pt x="818" y="3"/>
                    <a:pt x="776" y="1"/>
                    <a:pt x="736" y="1"/>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3"/>
            <p:cNvSpPr/>
            <p:nvPr/>
          </p:nvSpPr>
          <p:spPr>
            <a:xfrm>
              <a:off x="3251725" y="1486425"/>
              <a:ext cx="409400" cy="462250"/>
            </a:xfrm>
            <a:custGeom>
              <a:avLst/>
              <a:gdLst/>
              <a:ahLst/>
              <a:cxnLst/>
              <a:rect l="l" t="t" r="r" b="b"/>
              <a:pathLst>
                <a:path w="16376" h="18490" extrusionOk="0">
                  <a:moveTo>
                    <a:pt x="15038" y="14337"/>
                  </a:moveTo>
                  <a:cubicBezTo>
                    <a:pt x="14422" y="13392"/>
                    <a:pt x="13795" y="12458"/>
                    <a:pt x="13126" y="11491"/>
                  </a:cubicBezTo>
                  <a:cubicBezTo>
                    <a:pt x="12808" y="11013"/>
                    <a:pt x="12478" y="10546"/>
                    <a:pt x="12266" y="9962"/>
                  </a:cubicBezTo>
                  <a:cubicBezTo>
                    <a:pt x="12064" y="9399"/>
                    <a:pt x="11958" y="8719"/>
                    <a:pt x="11916" y="7934"/>
                  </a:cubicBezTo>
                  <a:cubicBezTo>
                    <a:pt x="11862" y="6681"/>
                    <a:pt x="11820" y="5204"/>
                    <a:pt x="11777" y="3908"/>
                  </a:cubicBezTo>
                  <a:cubicBezTo>
                    <a:pt x="11767" y="3717"/>
                    <a:pt x="11724" y="3495"/>
                    <a:pt x="11756" y="3335"/>
                  </a:cubicBezTo>
                  <a:cubicBezTo>
                    <a:pt x="11767" y="3240"/>
                    <a:pt x="11852" y="3134"/>
                    <a:pt x="11894" y="3027"/>
                  </a:cubicBezTo>
                  <a:cubicBezTo>
                    <a:pt x="12234" y="2273"/>
                    <a:pt x="12319" y="956"/>
                    <a:pt x="12085" y="1"/>
                  </a:cubicBezTo>
                  <a:cubicBezTo>
                    <a:pt x="9759" y="54"/>
                    <a:pt x="7243" y="425"/>
                    <a:pt x="5023" y="170"/>
                  </a:cubicBezTo>
                  <a:cubicBezTo>
                    <a:pt x="4938" y="192"/>
                    <a:pt x="5023" y="224"/>
                    <a:pt x="5023" y="234"/>
                  </a:cubicBezTo>
                  <a:cubicBezTo>
                    <a:pt x="5034" y="319"/>
                    <a:pt x="4896" y="564"/>
                    <a:pt x="4832" y="723"/>
                  </a:cubicBezTo>
                  <a:cubicBezTo>
                    <a:pt x="4376" y="2008"/>
                    <a:pt x="4015" y="3399"/>
                    <a:pt x="3643" y="4673"/>
                  </a:cubicBezTo>
                  <a:cubicBezTo>
                    <a:pt x="3197" y="6192"/>
                    <a:pt x="2729" y="7721"/>
                    <a:pt x="2316" y="9208"/>
                  </a:cubicBezTo>
                  <a:cubicBezTo>
                    <a:pt x="1551" y="11958"/>
                    <a:pt x="839" y="14719"/>
                    <a:pt x="1" y="17300"/>
                  </a:cubicBezTo>
                  <a:cubicBezTo>
                    <a:pt x="978" y="17704"/>
                    <a:pt x="1955" y="18107"/>
                    <a:pt x="2942" y="18489"/>
                  </a:cubicBezTo>
                  <a:cubicBezTo>
                    <a:pt x="3388" y="17704"/>
                    <a:pt x="3781" y="16854"/>
                    <a:pt x="4142" y="15962"/>
                  </a:cubicBezTo>
                  <a:cubicBezTo>
                    <a:pt x="4641" y="14709"/>
                    <a:pt x="5055" y="13392"/>
                    <a:pt x="5332" y="11937"/>
                  </a:cubicBezTo>
                  <a:cubicBezTo>
                    <a:pt x="5469" y="11193"/>
                    <a:pt x="5608" y="10450"/>
                    <a:pt x="5714" y="9718"/>
                  </a:cubicBezTo>
                  <a:cubicBezTo>
                    <a:pt x="5830" y="8996"/>
                    <a:pt x="6021" y="8316"/>
                    <a:pt x="6276" y="7668"/>
                  </a:cubicBezTo>
                  <a:cubicBezTo>
                    <a:pt x="6776" y="6372"/>
                    <a:pt x="7222" y="5109"/>
                    <a:pt x="7647" y="3823"/>
                  </a:cubicBezTo>
                  <a:cubicBezTo>
                    <a:pt x="7774" y="5555"/>
                    <a:pt x="7997" y="7179"/>
                    <a:pt x="8241" y="8698"/>
                  </a:cubicBezTo>
                  <a:cubicBezTo>
                    <a:pt x="8369" y="9484"/>
                    <a:pt x="8475" y="10291"/>
                    <a:pt x="8761" y="10907"/>
                  </a:cubicBezTo>
                  <a:cubicBezTo>
                    <a:pt x="9027" y="11512"/>
                    <a:pt x="9431" y="12064"/>
                    <a:pt x="9802" y="12616"/>
                  </a:cubicBezTo>
                  <a:cubicBezTo>
                    <a:pt x="11140" y="14560"/>
                    <a:pt x="12393" y="16482"/>
                    <a:pt x="13806" y="18298"/>
                  </a:cubicBezTo>
                  <a:cubicBezTo>
                    <a:pt x="13891" y="18245"/>
                    <a:pt x="13976" y="18192"/>
                    <a:pt x="14050" y="18138"/>
                  </a:cubicBezTo>
                  <a:cubicBezTo>
                    <a:pt x="14592" y="17777"/>
                    <a:pt x="15123" y="17395"/>
                    <a:pt x="15664" y="17034"/>
                  </a:cubicBezTo>
                  <a:cubicBezTo>
                    <a:pt x="15897" y="16875"/>
                    <a:pt x="16142" y="16727"/>
                    <a:pt x="16376" y="16578"/>
                  </a:cubicBezTo>
                  <a:cubicBezTo>
                    <a:pt x="15961" y="15802"/>
                    <a:pt x="15515" y="15070"/>
                    <a:pt x="15038" y="14337"/>
                  </a:cubicBezTo>
                  <a:close/>
                </a:path>
              </a:pathLst>
            </a:custGeom>
            <a:solidFill>
              <a:srgbClr val="69AF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3"/>
            <p:cNvSpPr/>
            <p:nvPr/>
          </p:nvSpPr>
          <p:spPr>
            <a:xfrm>
              <a:off x="3438625" y="1497575"/>
              <a:ext cx="14375" cy="47825"/>
            </a:xfrm>
            <a:custGeom>
              <a:avLst/>
              <a:gdLst/>
              <a:ahLst/>
              <a:cxnLst/>
              <a:rect l="l" t="t" r="r" b="b"/>
              <a:pathLst>
                <a:path w="575" h="1913" extrusionOk="0">
                  <a:moveTo>
                    <a:pt x="489" y="139"/>
                  </a:moveTo>
                  <a:cubicBezTo>
                    <a:pt x="574" y="224"/>
                    <a:pt x="532" y="489"/>
                    <a:pt x="521" y="659"/>
                  </a:cubicBezTo>
                  <a:cubicBezTo>
                    <a:pt x="521" y="819"/>
                    <a:pt x="478" y="1126"/>
                    <a:pt x="447" y="1350"/>
                  </a:cubicBezTo>
                  <a:cubicBezTo>
                    <a:pt x="414" y="1508"/>
                    <a:pt x="414" y="1912"/>
                    <a:pt x="213" y="1902"/>
                  </a:cubicBezTo>
                  <a:cubicBezTo>
                    <a:pt x="32" y="1902"/>
                    <a:pt x="1" y="1424"/>
                    <a:pt x="11" y="1190"/>
                  </a:cubicBezTo>
                  <a:cubicBezTo>
                    <a:pt x="32" y="808"/>
                    <a:pt x="319" y="1"/>
                    <a:pt x="489" y="139"/>
                  </a:cubicBezTo>
                  <a:close/>
                </a:path>
              </a:pathLst>
            </a:custGeom>
            <a:solidFill>
              <a:srgbClr val="2C8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3"/>
            <p:cNvSpPr/>
            <p:nvPr/>
          </p:nvSpPr>
          <p:spPr>
            <a:xfrm>
              <a:off x="3317025" y="1550675"/>
              <a:ext cx="128250" cy="398000"/>
            </a:xfrm>
            <a:custGeom>
              <a:avLst/>
              <a:gdLst/>
              <a:ahLst/>
              <a:cxnLst/>
              <a:rect l="l" t="t" r="r" b="b"/>
              <a:pathLst>
                <a:path w="5130" h="15920" extrusionOk="0">
                  <a:moveTo>
                    <a:pt x="4981" y="0"/>
                  </a:moveTo>
                  <a:cubicBezTo>
                    <a:pt x="4822" y="0"/>
                    <a:pt x="4662" y="744"/>
                    <a:pt x="4546" y="1116"/>
                  </a:cubicBezTo>
                  <a:cubicBezTo>
                    <a:pt x="3962" y="2921"/>
                    <a:pt x="3218" y="4472"/>
                    <a:pt x="2635" y="6223"/>
                  </a:cubicBezTo>
                  <a:cubicBezTo>
                    <a:pt x="2401" y="6935"/>
                    <a:pt x="2326" y="7827"/>
                    <a:pt x="2220" y="8623"/>
                  </a:cubicBezTo>
                  <a:cubicBezTo>
                    <a:pt x="2114" y="9463"/>
                    <a:pt x="2008" y="10270"/>
                    <a:pt x="1795" y="11013"/>
                  </a:cubicBezTo>
                  <a:cubicBezTo>
                    <a:pt x="1583" y="11745"/>
                    <a:pt x="1349" y="12446"/>
                    <a:pt x="1094" y="13126"/>
                  </a:cubicBezTo>
                  <a:cubicBezTo>
                    <a:pt x="755" y="14050"/>
                    <a:pt x="372" y="14921"/>
                    <a:pt x="1" y="15792"/>
                  </a:cubicBezTo>
                  <a:cubicBezTo>
                    <a:pt x="107" y="15834"/>
                    <a:pt x="224" y="15877"/>
                    <a:pt x="330" y="15919"/>
                  </a:cubicBezTo>
                  <a:cubicBezTo>
                    <a:pt x="776" y="15134"/>
                    <a:pt x="1169" y="14284"/>
                    <a:pt x="1530" y="13392"/>
                  </a:cubicBezTo>
                  <a:cubicBezTo>
                    <a:pt x="2029" y="12139"/>
                    <a:pt x="2443" y="10822"/>
                    <a:pt x="2720" y="9367"/>
                  </a:cubicBezTo>
                  <a:cubicBezTo>
                    <a:pt x="2857" y="8623"/>
                    <a:pt x="2996" y="7880"/>
                    <a:pt x="3102" y="7148"/>
                  </a:cubicBezTo>
                  <a:cubicBezTo>
                    <a:pt x="3218" y="6426"/>
                    <a:pt x="3409" y="5746"/>
                    <a:pt x="3664" y="5098"/>
                  </a:cubicBezTo>
                  <a:cubicBezTo>
                    <a:pt x="4164" y="3802"/>
                    <a:pt x="4610" y="2539"/>
                    <a:pt x="5035" y="1253"/>
                  </a:cubicBezTo>
                  <a:cubicBezTo>
                    <a:pt x="5098" y="701"/>
                    <a:pt x="5130" y="0"/>
                    <a:pt x="4981" y="0"/>
                  </a:cubicBezTo>
                  <a:close/>
                </a:path>
              </a:pathLst>
            </a:custGeom>
            <a:solidFill>
              <a:srgbClr val="2C8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3"/>
            <p:cNvSpPr/>
            <p:nvPr/>
          </p:nvSpPr>
          <p:spPr>
            <a:xfrm>
              <a:off x="3529950" y="1486425"/>
              <a:ext cx="131175" cy="424800"/>
            </a:xfrm>
            <a:custGeom>
              <a:avLst/>
              <a:gdLst/>
              <a:ahLst/>
              <a:cxnLst/>
              <a:rect l="l" t="t" r="r" b="b"/>
              <a:pathLst>
                <a:path w="5247" h="16992" extrusionOk="0">
                  <a:moveTo>
                    <a:pt x="956" y="1"/>
                  </a:moveTo>
                  <a:cubicBezTo>
                    <a:pt x="787" y="1"/>
                    <a:pt x="617" y="12"/>
                    <a:pt x="447" y="22"/>
                  </a:cubicBezTo>
                  <a:lnTo>
                    <a:pt x="447" y="75"/>
                  </a:lnTo>
                  <a:cubicBezTo>
                    <a:pt x="478" y="712"/>
                    <a:pt x="404" y="1243"/>
                    <a:pt x="319" y="1732"/>
                  </a:cubicBezTo>
                  <a:cubicBezTo>
                    <a:pt x="256" y="2061"/>
                    <a:pt x="138" y="2358"/>
                    <a:pt x="96" y="2655"/>
                  </a:cubicBezTo>
                  <a:cubicBezTo>
                    <a:pt x="1" y="3250"/>
                    <a:pt x="96" y="3898"/>
                    <a:pt x="149" y="4567"/>
                  </a:cubicBezTo>
                  <a:cubicBezTo>
                    <a:pt x="266" y="5884"/>
                    <a:pt x="234" y="7169"/>
                    <a:pt x="234" y="8592"/>
                  </a:cubicBezTo>
                  <a:cubicBezTo>
                    <a:pt x="234" y="9293"/>
                    <a:pt x="256" y="9983"/>
                    <a:pt x="425" y="10482"/>
                  </a:cubicBezTo>
                  <a:cubicBezTo>
                    <a:pt x="542" y="10843"/>
                    <a:pt x="765" y="11204"/>
                    <a:pt x="978" y="11544"/>
                  </a:cubicBezTo>
                  <a:cubicBezTo>
                    <a:pt x="1561" y="12531"/>
                    <a:pt x="2252" y="13647"/>
                    <a:pt x="2889" y="14570"/>
                  </a:cubicBezTo>
                  <a:cubicBezTo>
                    <a:pt x="3430" y="15356"/>
                    <a:pt x="4025" y="16174"/>
                    <a:pt x="4598" y="16992"/>
                  </a:cubicBezTo>
                  <a:cubicBezTo>
                    <a:pt x="4811" y="16843"/>
                    <a:pt x="5034" y="16705"/>
                    <a:pt x="5247" y="16578"/>
                  </a:cubicBezTo>
                  <a:cubicBezTo>
                    <a:pt x="4832" y="15802"/>
                    <a:pt x="4386" y="15070"/>
                    <a:pt x="3909" y="14337"/>
                  </a:cubicBezTo>
                  <a:cubicBezTo>
                    <a:pt x="3293" y="13392"/>
                    <a:pt x="2666" y="12458"/>
                    <a:pt x="1997" y="11491"/>
                  </a:cubicBezTo>
                  <a:cubicBezTo>
                    <a:pt x="1679" y="11013"/>
                    <a:pt x="1349" y="10546"/>
                    <a:pt x="1137" y="9962"/>
                  </a:cubicBezTo>
                  <a:cubicBezTo>
                    <a:pt x="935" y="9399"/>
                    <a:pt x="829" y="8719"/>
                    <a:pt x="787" y="7934"/>
                  </a:cubicBezTo>
                  <a:cubicBezTo>
                    <a:pt x="733" y="6681"/>
                    <a:pt x="691" y="5204"/>
                    <a:pt x="648" y="3908"/>
                  </a:cubicBezTo>
                  <a:cubicBezTo>
                    <a:pt x="638" y="3717"/>
                    <a:pt x="595" y="3495"/>
                    <a:pt x="627" y="3335"/>
                  </a:cubicBezTo>
                  <a:cubicBezTo>
                    <a:pt x="638" y="3240"/>
                    <a:pt x="723" y="3134"/>
                    <a:pt x="765" y="3027"/>
                  </a:cubicBezTo>
                  <a:cubicBezTo>
                    <a:pt x="1105" y="2273"/>
                    <a:pt x="1190" y="956"/>
                    <a:pt x="956" y="1"/>
                  </a:cubicBezTo>
                  <a:close/>
                </a:path>
              </a:pathLst>
            </a:custGeom>
            <a:solidFill>
              <a:srgbClr val="2C8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3"/>
            <p:cNvSpPr/>
            <p:nvPr/>
          </p:nvSpPr>
          <p:spPr>
            <a:xfrm>
              <a:off x="3311200" y="1732800"/>
              <a:ext cx="33725" cy="37200"/>
            </a:xfrm>
            <a:custGeom>
              <a:avLst/>
              <a:gdLst/>
              <a:ahLst/>
              <a:cxnLst/>
              <a:rect l="l" t="t" r="r" b="b"/>
              <a:pathLst>
                <a:path w="1349" h="1488" extrusionOk="0">
                  <a:moveTo>
                    <a:pt x="1020" y="191"/>
                  </a:moveTo>
                  <a:cubicBezTo>
                    <a:pt x="1349" y="574"/>
                    <a:pt x="180" y="1487"/>
                    <a:pt x="0" y="999"/>
                  </a:cubicBezTo>
                  <a:cubicBezTo>
                    <a:pt x="22" y="755"/>
                    <a:pt x="308" y="659"/>
                    <a:pt x="489" y="510"/>
                  </a:cubicBezTo>
                  <a:cubicBezTo>
                    <a:pt x="669" y="361"/>
                    <a:pt x="871" y="0"/>
                    <a:pt x="1020" y="191"/>
                  </a:cubicBezTo>
                  <a:close/>
                </a:path>
              </a:pathLst>
            </a:custGeom>
            <a:solidFill>
              <a:srgbClr val="2C8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3"/>
            <p:cNvSpPr/>
            <p:nvPr/>
          </p:nvSpPr>
          <p:spPr>
            <a:xfrm>
              <a:off x="3482950" y="1739175"/>
              <a:ext cx="34000" cy="37175"/>
            </a:xfrm>
            <a:custGeom>
              <a:avLst/>
              <a:gdLst/>
              <a:ahLst/>
              <a:cxnLst/>
              <a:rect l="l" t="t" r="r" b="b"/>
              <a:pathLst>
                <a:path w="1360" h="1487" extrusionOk="0">
                  <a:moveTo>
                    <a:pt x="1031" y="191"/>
                  </a:moveTo>
                  <a:cubicBezTo>
                    <a:pt x="1360" y="574"/>
                    <a:pt x="182" y="1487"/>
                    <a:pt x="1" y="998"/>
                  </a:cubicBezTo>
                  <a:cubicBezTo>
                    <a:pt x="33" y="755"/>
                    <a:pt x="319" y="659"/>
                    <a:pt x="500" y="510"/>
                  </a:cubicBezTo>
                  <a:cubicBezTo>
                    <a:pt x="670" y="361"/>
                    <a:pt x="871" y="0"/>
                    <a:pt x="1031" y="191"/>
                  </a:cubicBezTo>
                  <a:close/>
                </a:path>
              </a:pathLst>
            </a:custGeom>
            <a:solidFill>
              <a:srgbClr val="2C8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3"/>
            <p:cNvSpPr/>
            <p:nvPr/>
          </p:nvSpPr>
          <p:spPr>
            <a:xfrm>
              <a:off x="3326850" y="1190675"/>
              <a:ext cx="66925" cy="149225"/>
            </a:xfrm>
            <a:custGeom>
              <a:avLst/>
              <a:gdLst/>
              <a:ahLst/>
              <a:cxnLst/>
              <a:rect l="l" t="t" r="r" b="b"/>
              <a:pathLst>
                <a:path w="2677" h="5969" extrusionOk="0">
                  <a:moveTo>
                    <a:pt x="1774" y="0"/>
                  </a:moveTo>
                  <a:cubicBezTo>
                    <a:pt x="1668" y="500"/>
                    <a:pt x="1338" y="956"/>
                    <a:pt x="1073" y="1445"/>
                  </a:cubicBezTo>
                  <a:cubicBezTo>
                    <a:pt x="564" y="2369"/>
                    <a:pt x="33" y="3580"/>
                    <a:pt x="12" y="4535"/>
                  </a:cubicBezTo>
                  <a:cubicBezTo>
                    <a:pt x="0" y="4715"/>
                    <a:pt x="0" y="4907"/>
                    <a:pt x="33" y="5077"/>
                  </a:cubicBezTo>
                  <a:cubicBezTo>
                    <a:pt x="85" y="5321"/>
                    <a:pt x="245" y="5682"/>
                    <a:pt x="670" y="5841"/>
                  </a:cubicBezTo>
                  <a:cubicBezTo>
                    <a:pt x="1010" y="5969"/>
                    <a:pt x="1201" y="5799"/>
                    <a:pt x="1392" y="5608"/>
                  </a:cubicBezTo>
                  <a:cubicBezTo>
                    <a:pt x="1487" y="5512"/>
                    <a:pt x="1551" y="5385"/>
                    <a:pt x="1615" y="5268"/>
                  </a:cubicBezTo>
                  <a:cubicBezTo>
                    <a:pt x="1796" y="4854"/>
                    <a:pt x="1838" y="4439"/>
                    <a:pt x="1902" y="4036"/>
                  </a:cubicBezTo>
                  <a:cubicBezTo>
                    <a:pt x="2072" y="2900"/>
                    <a:pt x="2242" y="1647"/>
                    <a:pt x="2677" y="404"/>
                  </a:cubicBezTo>
                  <a:cubicBezTo>
                    <a:pt x="2677" y="404"/>
                    <a:pt x="2072" y="107"/>
                    <a:pt x="1774" y="0"/>
                  </a:cubicBezTo>
                  <a:close/>
                </a:path>
              </a:pathLst>
            </a:custGeom>
            <a:solidFill>
              <a:srgbClr val="DB91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3"/>
            <p:cNvSpPr/>
            <p:nvPr/>
          </p:nvSpPr>
          <p:spPr>
            <a:xfrm>
              <a:off x="3326850" y="1255200"/>
              <a:ext cx="42775" cy="82625"/>
            </a:xfrm>
            <a:custGeom>
              <a:avLst/>
              <a:gdLst/>
              <a:ahLst/>
              <a:cxnLst/>
              <a:rect l="l" t="t" r="r" b="b"/>
              <a:pathLst>
                <a:path w="1711" h="3305" extrusionOk="0">
                  <a:moveTo>
                    <a:pt x="521" y="0"/>
                  </a:moveTo>
                  <a:lnTo>
                    <a:pt x="521" y="0"/>
                  </a:lnTo>
                  <a:cubicBezTo>
                    <a:pt x="234" y="669"/>
                    <a:pt x="22" y="1360"/>
                    <a:pt x="12" y="1954"/>
                  </a:cubicBezTo>
                  <a:cubicBezTo>
                    <a:pt x="0" y="2134"/>
                    <a:pt x="0" y="2326"/>
                    <a:pt x="33" y="2496"/>
                  </a:cubicBezTo>
                  <a:cubicBezTo>
                    <a:pt x="85" y="2740"/>
                    <a:pt x="245" y="3101"/>
                    <a:pt x="670" y="3260"/>
                  </a:cubicBezTo>
                  <a:cubicBezTo>
                    <a:pt x="752" y="3291"/>
                    <a:pt x="825" y="3304"/>
                    <a:pt x="892" y="3304"/>
                  </a:cubicBezTo>
                  <a:cubicBezTo>
                    <a:pt x="1102" y="3304"/>
                    <a:pt x="1247" y="3172"/>
                    <a:pt x="1392" y="3027"/>
                  </a:cubicBezTo>
                  <a:cubicBezTo>
                    <a:pt x="1487" y="2931"/>
                    <a:pt x="1551" y="2804"/>
                    <a:pt x="1615" y="2687"/>
                  </a:cubicBezTo>
                  <a:cubicBezTo>
                    <a:pt x="1647" y="2592"/>
                    <a:pt x="1678" y="2507"/>
                    <a:pt x="1711" y="2422"/>
                  </a:cubicBezTo>
                  <a:lnTo>
                    <a:pt x="1711" y="2422"/>
                  </a:lnTo>
                  <a:cubicBezTo>
                    <a:pt x="1657" y="2517"/>
                    <a:pt x="1604" y="2613"/>
                    <a:pt x="1530" y="2687"/>
                  </a:cubicBezTo>
                  <a:cubicBezTo>
                    <a:pt x="1382" y="2826"/>
                    <a:pt x="1235" y="2959"/>
                    <a:pt x="1020" y="2959"/>
                  </a:cubicBezTo>
                  <a:cubicBezTo>
                    <a:pt x="956" y="2959"/>
                    <a:pt x="886" y="2947"/>
                    <a:pt x="808" y="2920"/>
                  </a:cubicBezTo>
                  <a:cubicBezTo>
                    <a:pt x="383" y="2761"/>
                    <a:pt x="224" y="2400"/>
                    <a:pt x="170" y="2156"/>
                  </a:cubicBezTo>
                  <a:cubicBezTo>
                    <a:pt x="139" y="1986"/>
                    <a:pt x="139" y="1795"/>
                    <a:pt x="149" y="1604"/>
                  </a:cubicBezTo>
                  <a:cubicBezTo>
                    <a:pt x="160" y="1115"/>
                    <a:pt x="309" y="553"/>
                    <a:pt x="5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3"/>
            <p:cNvSpPr/>
            <p:nvPr/>
          </p:nvSpPr>
          <p:spPr>
            <a:xfrm>
              <a:off x="3367200" y="1198375"/>
              <a:ext cx="13300" cy="7200"/>
            </a:xfrm>
            <a:custGeom>
              <a:avLst/>
              <a:gdLst/>
              <a:ahLst/>
              <a:cxnLst/>
              <a:rect l="l" t="t" r="r" b="b"/>
              <a:pathLst>
                <a:path w="532" h="288" extrusionOk="0">
                  <a:moveTo>
                    <a:pt x="75" y="1"/>
                  </a:moveTo>
                  <a:lnTo>
                    <a:pt x="532" y="202"/>
                  </a:lnTo>
                  <a:cubicBezTo>
                    <a:pt x="532" y="202"/>
                    <a:pt x="298" y="287"/>
                    <a:pt x="1" y="171"/>
                  </a:cubicBezTo>
                  <a:close/>
                </a:path>
              </a:pathLst>
            </a:custGeom>
            <a:solidFill>
              <a:srgbClr val="C476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3"/>
            <p:cNvSpPr/>
            <p:nvPr/>
          </p:nvSpPr>
          <p:spPr>
            <a:xfrm>
              <a:off x="3340650" y="1131475"/>
              <a:ext cx="38250" cy="83400"/>
            </a:xfrm>
            <a:custGeom>
              <a:avLst/>
              <a:gdLst/>
              <a:ahLst/>
              <a:cxnLst/>
              <a:rect l="l" t="t" r="r" b="b"/>
              <a:pathLst>
                <a:path w="1530" h="3336" extrusionOk="0">
                  <a:moveTo>
                    <a:pt x="1530" y="213"/>
                  </a:moveTo>
                  <a:cubicBezTo>
                    <a:pt x="1498" y="213"/>
                    <a:pt x="1466" y="202"/>
                    <a:pt x="1435" y="192"/>
                  </a:cubicBezTo>
                  <a:cubicBezTo>
                    <a:pt x="1222" y="149"/>
                    <a:pt x="1010" y="96"/>
                    <a:pt x="798" y="53"/>
                  </a:cubicBezTo>
                  <a:cubicBezTo>
                    <a:pt x="776" y="53"/>
                    <a:pt x="765" y="43"/>
                    <a:pt x="744" y="43"/>
                  </a:cubicBezTo>
                  <a:cubicBezTo>
                    <a:pt x="723" y="43"/>
                    <a:pt x="680" y="53"/>
                    <a:pt x="659" y="86"/>
                  </a:cubicBezTo>
                  <a:cubicBezTo>
                    <a:pt x="617" y="117"/>
                    <a:pt x="595" y="181"/>
                    <a:pt x="585" y="223"/>
                  </a:cubicBezTo>
                  <a:cubicBezTo>
                    <a:pt x="532" y="553"/>
                    <a:pt x="479" y="872"/>
                    <a:pt x="436" y="1190"/>
                  </a:cubicBezTo>
                  <a:cubicBezTo>
                    <a:pt x="383" y="1561"/>
                    <a:pt x="319" y="1912"/>
                    <a:pt x="267" y="2284"/>
                  </a:cubicBezTo>
                  <a:cubicBezTo>
                    <a:pt x="234" y="2453"/>
                    <a:pt x="213" y="2634"/>
                    <a:pt x="182" y="2814"/>
                  </a:cubicBezTo>
                  <a:cubicBezTo>
                    <a:pt x="160" y="2899"/>
                    <a:pt x="149" y="2995"/>
                    <a:pt x="139" y="3080"/>
                  </a:cubicBezTo>
                  <a:cubicBezTo>
                    <a:pt x="128" y="3165"/>
                    <a:pt x="160" y="3261"/>
                    <a:pt x="256" y="3272"/>
                  </a:cubicBezTo>
                  <a:cubicBezTo>
                    <a:pt x="277" y="3282"/>
                    <a:pt x="298" y="3272"/>
                    <a:pt x="319" y="3272"/>
                  </a:cubicBezTo>
                  <a:lnTo>
                    <a:pt x="1148" y="3303"/>
                  </a:lnTo>
                  <a:lnTo>
                    <a:pt x="1201" y="3303"/>
                  </a:lnTo>
                  <a:cubicBezTo>
                    <a:pt x="1244" y="3303"/>
                    <a:pt x="1286" y="3282"/>
                    <a:pt x="1329" y="3250"/>
                  </a:cubicBezTo>
                  <a:cubicBezTo>
                    <a:pt x="1350" y="3239"/>
                    <a:pt x="1371" y="3187"/>
                    <a:pt x="1381" y="3176"/>
                  </a:cubicBezTo>
                  <a:cubicBezTo>
                    <a:pt x="1392" y="3197"/>
                    <a:pt x="1350" y="3250"/>
                    <a:pt x="1329" y="3272"/>
                  </a:cubicBezTo>
                  <a:cubicBezTo>
                    <a:pt x="1275" y="3324"/>
                    <a:pt x="1222" y="3335"/>
                    <a:pt x="1169" y="3335"/>
                  </a:cubicBezTo>
                  <a:cubicBezTo>
                    <a:pt x="1010" y="3335"/>
                    <a:pt x="840" y="3324"/>
                    <a:pt x="691" y="3314"/>
                  </a:cubicBezTo>
                  <a:cubicBezTo>
                    <a:pt x="532" y="3314"/>
                    <a:pt x="383" y="3303"/>
                    <a:pt x="213" y="3303"/>
                  </a:cubicBezTo>
                  <a:cubicBezTo>
                    <a:pt x="160" y="3303"/>
                    <a:pt x="107" y="3303"/>
                    <a:pt x="54" y="3261"/>
                  </a:cubicBezTo>
                  <a:cubicBezTo>
                    <a:pt x="12" y="3229"/>
                    <a:pt x="1" y="3165"/>
                    <a:pt x="1" y="3102"/>
                  </a:cubicBezTo>
                  <a:cubicBezTo>
                    <a:pt x="12" y="3048"/>
                    <a:pt x="22" y="2984"/>
                    <a:pt x="33" y="2921"/>
                  </a:cubicBezTo>
                  <a:cubicBezTo>
                    <a:pt x="86" y="2560"/>
                    <a:pt x="149" y="2188"/>
                    <a:pt x="203" y="1827"/>
                  </a:cubicBezTo>
                  <a:cubicBezTo>
                    <a:pt x="256" y="1455"/>
                    <a:pt x="319" y="1094"/>
                    <a:pt x="373" y="723"/>
                  </a:cubicBezTo>
                  <a:cubicBezTo>
                    <a:pt x="394" y="563"/>
                    <a:pt x="425" y="404"/>
                    <a:pt x="447" y="245"/>
                  </a:cubicBezTo>
                  <a:cubicBezTo>
                    <a:pt x="458" y="192"/>
                    <a:pt x="458" y="117"/>
                    <a:pt x="510" y="53"/>
                  </a:cubicBezTo>
                  <a:cubicBezTo>
                    <a:pt x="543" y="32"/>
                    <a:pt x="564" y="22"/>
                    <a:pt x="595" y="11"/>
                  </a:cubicBezTo>
                  <a:cubicBezTo>
                    <a:pt x="649" y="1"/>
                    <a:pt x="702" y="11"/>
                    <a:pt x="755" y="22"/>
                  </a:cubicBezTo>
                  <a:cubicBezTo>
                    <a:pt x="1010" y="75"/>
                    <a:pt x="1265" y="149"/>
                    <a:pt x="1530" y="213"/>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3"/>
            <p:cNvSpPr/>
            <p:nvPr/>
          </p:nvSpPr>
          <p:spPr>
            <a:xfrm>
              <a:off x="3343575" y="1132550"/>
              <a:ext cx="43300" cy="82050"/>
            </a:xfrm>
            <a:custGeom>
              <a:avLst/>
              <a:gdLst/>
              <a:ahLst/>
              <a:cxnLst/>
              <a:rect l="l" t="t" r="r" b="b"/>
              <a:pathLst>
                <a:path w="1732" h="3282" extrusionOk="0">
                  <a:moveTo>
                    <a:pt x="1646" y="244"/>
                  </a:moveTo>
                  <a:cubicBezTo>
                    <a:pt x="1679" y="276"/>
                    <a:pt x="1710" y="319"/>
                    <a:pt x="1721" y="361"/>
                  </a:cubicBezTo>
                  <a:cubicBezTo>
                    <a:pt x="1731" y="404"/>
                    <a:pt x="1731" y="435"/>
                    <a:pt x="1721" y="468"/>
                  </a:cubicBezTo>
                  <a:cubicBezTo>
                    <a:pt x="1636" y="998"/>
                    <a:pt x="1551" y="1518"/>
                    <a:pt x="1466" y="2028"/>
                  </a:cubicBezTo>
                  <a:cubicBezTo>
                    <a:pt x="1413" y="2358"/>
                    <a:pt x="1360" y="2687"/>
                    <a:pt x="1296" y="3016"/>
                  </a:cubicBezTo>
                  <a:cubicBezTo>
                    <a:pt x="1296" y="3048"/>
                    <a:pt x="1296" y="3090"/>
                    <a:pt x="1275" y="3122"/>
                  </a:cubicBezTo>
                  <a:cubicBezTo>
                    <a:pt x="1264" y="3165"/>
                    <a:pt x="1233" y="3207"/>
                    <a:pt x="1190" y="3229"/>
                  </a:cubicBezTo>
                  <a:cubicBezTo>
                    <a:pt x="1127" y="3281"/>
                    <a:pt x="1052" y="3260"/>
                    <a:pt x="988" y="3260"/>
                  </a:cubicBezTo>
                  <a:cubicBezTo>
                    <a:pt x="744" y="3250"/>
                    <a:pt x="511" y="3239"/>
                    <a:pt x="266" y="3239"/>
                  </a:cubicBezTo>
                  <a:lnTo>
                    <a:pt x="160" y="3239"/>
                  </a:lnTo>
                  <a:cubicBezTo>
                    <a:pt x="128" y="3239"/>
                    <a:pt x="86" y="3229"/>
                    <a:pt x="65" y="3207"/>
                  </a:cubicBezTo>
                  <a:cubicBezTo>
                    <a:pt x="1" y="3154"/>
                    <a:pt x="11" y="3080"/>
                    <a:pt x="22" y="2984"/>
                  </a:cubicBezTo>
                  <a:cubicBezTo>
                    <a:pt x="128" y="2368"/>
                    <a:pt x="223" y="1731"/>
                    <a:pt x="319" y="1094"/>
                  </a:cubicBezTo>
                  <a:cubicBezTo>
                    <a:pt x="372" y="807"/>
                    <a:pt x="415" y="489"/>
                    <a:pt x="468" y="191"/>
                  </a:cubicBezTo>
                  <a:cubicBezTo>
                    <a:pt x="468" y="170"/>
                    <a:pt x="468" y="149"/>
                    <a:pt x="478" y="128"/>
                  </a:cubicBezTo>
                  <a:cubicBezTo>
                    <a:pt x="500" y="64"/>
                    <a:pt x="563" y="10"/>
                    <a:pt x="606" y="0"/>
                  </a:cubicBezTo>
                  <a:cubicBezTo>
                    <a:pt x="638" y="0"/>
                    <a:pt x="659" y="0"/>
                    <a:pt x="691" y="10"/>
                  </a:cubicBezTo>
                  <a:cubicBezTo>
                    <a:pt x="957" y="64"/>
                    <a:pt x="1222" y="128"/>
                    <a:pt x="1498" y="180"/>
                  </a:cubicBezTo>
                  <a:cubicBezTo>
                    <a:pt x="1551" y="191"/>
                    <a:pt x="1604" y="202"/>
                    <a:pt x="1646" y="244"/>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3"/>
            <p:cNvSpPr/>
            <p:nvPr/>
          </p:nvSpPr>
          <p:spPr>
            <a:xfrm>
              <a:off x="3347025" y="1135650"/>
              <a:ext cx="37200" cy="68075"/>
            </a:xfrm>
            <a:custGeom>
              <a:avLst/>
              <a:gdLst/>
              <a:ahLst/>
              <a:cxnLst/>
              <a:rect l="l" t="t" r="r" b="b"/>
              <a:pathLst>
                <a:path w="1488" h="2723" extrusionOk="0">
                  <a:moveTo>
                    <a:pt x="546" y="1"/>
                  </a:moveTo>
                  <a:cubicBezTo>
                    <a:pt x="538" y="1"/>
                    <a:pt x="530" y="2"/>
                    <a:pt x="521" y="4"/>
                  </a:cubicBezTo>
                  <a:cubicBezTo>
                    <a:pt x="489" y="14"/>
                    <a:pt x="447" y="35"/>
                    <a:pt x="425" y="89"/>
                  </a:cubicBezTo>
                  <a:cubicBezTo>
                    <a:pt x="415" y="110"/>
                    <a:pt x="415" y="152"/>
                    <a:pt x="415" y="184"/>
                  </a:cubicBezTo>
                  <a:cubicBezTo>
                    <a:pt x="394" y="269"/>
                    <a:pt x="383" y="386"/>
                    <a:pt x="373" y="460"/>
                  </a:cubicBezTo>
                  <a:lnTo>
                    <a:pt x="309" y="842"/>
                  </a:lnTo>
                  <a:cubicBezTo>
                    <a:pt x="266" y="1076"/>
                    <a:pt x="234" y="1331"/>
                    <a:pt x="192" y="1575"/>
                  </a:cubicBezTo>
                  <a:cubicBezTo>
                    <a:pt x="139" y="1915"/>
                    <a:pt x="64" y="2319"/>
                    <a:pt x="1" y="2669"/>
                  </a:cubicBezTo>
                  <a:lnTo>
                    <a:pt x="1116" y="2722"/>
                  </a:lnTo>
                  <a:cubicBezTo>
                    <a:pt x="1137" y="2637"/>
                    <a:pt x="1137" y="2510"/>
                    <a:pt x="1147" y="2425"/>
                  </a:cubicBezTo>
                  <a:cubicBezTo>
                    <a:pt x="1158" y="2361"/>
                    <a:pt x="1169" y="2308"/>
                    <a:pt x="1180" y="2255"/>
                  </a:cubicBezTo>
                  <a:cubicBezTo>
                    <a:pt x="1222" y="2021"/>
                    <a:pt x="1254" y="1809"/>
                    <a:pt x="1286" y="1586"/>
                  </a:cubicBezTo>
                  <a:cubicBezTo>
                    <a:pt x="1307" y="1469"/>
                    <a:pt x="1328" y="1352"/>
                    <a:pt x="1339" y="1246"/>
                  </a:cubicBezTo>
                  <a:cubicBezTo>
                    <a:pt x="1381" y="1023"/>
                    <a:pt x="1413" y="790"/>
                    <a:pt x="1456" y="556"/>
                  </a:cubicBezTo>
                  <a:cubicBezTo>
                    <a:pt x="1456" y="535"/>
                    <a:pt x="1466" y="502"/>
                    <a:pt x="1466" y="471"/>
                  </a:cubicBezTo>
                  <a:cubicBezTo>
                    <a:pt x="1477" y="450"/>
                    <a:pt x="1477" y="417"/>
                    <a:pt x="1487" y="386"/>
                  </a:cubicBezTo>
                  <a:cubicBezTo>
                    <a:pt x="1487" y="332"/>
                    <a:pt x="1477" y="259"/>
                    <a:pt x="1424" y="216"/>
                  </a:cubicBezTo>
                  <a:cubicBezTo>
                    <a:pt x="1402" y="184"/>
                    <a:pt x="1360" y="184"/>
                    <a:pt x="1339" y="174"/>
                  </a:cubicBezTo>
                  <a:cubicBezTo>
                    <a:pt x="1296" y="163"/>
                    <a:pt x="1275" y="163"/>
                    <a:pt x="1232" y="152"/>
                  </a:cubicBezTo>
                  <a:cubicBezTo>
                    <a:pt x="1226" y="152"/>
                    <a:pt x="1214" y="147"/>
                    <a:pt x="1201" y="147"/>
                  </a:cubicBezTo>
                  <a:cubicBezTo>
                    <a:pt x="1194" y="147"/>
                    <a:pt x="1187" y="149"/>
                    <a:pt x="1180" y="152"/>
                  </a:cubicBezTo>
                  <a:cubicBezTo>
                    <a:pt x="1169" y="152"/>
                    <a:pt x="1169" y="174"/>
                    <a:pt x="1147" y="184"/>
                  </a:cubicBezTo>
                  <a:cubicBezTo>
                    <a:pt x="1144" y="187"/>
                    <a:pt x="1141" y="189"/>
                    <a:pt x="1137" y="189"/>
                  </a:cubicBezTo>
                  <a:cubicBezTo>
                    <a:pt x="1129" y="189"/>
                    <a:pt x="1119" y="184"/>
                    <a:pt x="1105" y="184"/>
                  </a:cubicBezTo>
                  <a:cubicBezTo>
                    <a:pt x="1010" y="163"/>
                    <a:pt x="925" y="141"/>
                    <a:pt x="840" y="120"/>
                  </a:cubicBezTo>
                  <a:cubicBezTo>
                    <a:pt x="819" y="120"/>
                    <a:pt x="808" y="120"/>
                    <a:pt x="797" y="110"/>
                  </a:cubicBezTo>
                  <a:cubicBezTo>
                    <a:pt x="776" y="89"/>
                    <a:pt x="786" y="67"/>
                    <a:pt x="776" y="56"/>
                  </a:cubicBezTo>
                  <a:cubicBezTo>
                    <a:pt x="776" y="46"/>
                    <a:pt x="755" y="46"/>
                    <a:pt x="744" y="46"/>
                  </a:cubicBezTo>
                  <a:cubicBezTo>
                    <a:pt x="712" y="35"/>
                    <a:pt x="680" y="25"/>
                    <a:pt x="649" y="25"/>
                  </a:cubicBezTo>
                  <a:cubicBezTo>
                    <a:pt x="615" y="16"/>
                    <a:pt x="580" y="1"/>
                    <a:pt x="5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3"/>
            <p:cNvSpPr/>
            <p:nvPr/>
          </p:nvSpPr>
          <p:spPr>
            <a:xfrm>
              <a:off x="3345975" y="1202350"/>
              <a:ext cx="28950" cy="10400"/>
            </a:xfrm>
            <a:custGeom>
              <a:avLst/>
              <a:gdLst/>
              <a:ahLst/>
              <a:cxnLst/>
              <a:rect l="l" t="t" r="r" b="b"/>
              <a:pathLst>
                <a:path w="1158" h="416" extrusionOk="0">
                  <a:moveTo>
                    <a:pt x="43" y="1"/>
                  </a:moveTo>
                  <a:cubicBezTo>
                    <a:pt x="43" y="43"/>
                    <a:pt x="32" y="97"/>
                    <a:pt x="21" y="139"/>
                  </a:cubicBezTo>
                  <a:cubicBezTo>
                    <a:pt x="21" y="171"/>
                    <a:pt x="11" y="203"/>
                    <a:pt x="11" y="234"/>
                  </a:cubicBezTo>
                  <a:cubicBezTo>
                    <a:pt x="0" y="298"/>
                    <a:pt x="32" y="362"/>
                    <a:pt x="96" y="383"/>
                  </a:cubicBezTo>
                  <a:lnTo>
                    <a:pt x="149" y="383"/>
                  </a:lnTo>
                  <a:cubicBezTo>
                    <a:pt x="393" y="394"/>
                    <a:pt x="637" y="394"/>
                    <a:pt x="871" y="404"/>
                  </a:cubicBezTo>
                  <a:cubicBezTo>
                    <a:pt x="903" y="415"/>
                    <a:pt x="946" y="415"/>
                    <a:pt x="977" y="415"/>
                  </a:cubicBezTo>
                  <a:cubicBezTo>
                    <a:pt x="1031" y="404"/>
                    <a:pt x="1094" y="362"/>
                    <a:pt x="1116" y="298"/>
                  </a:cubicBezTo>
                  <a:cubicBezTo>
                    <a:pt x="1126" y="277"/>
                    <a:pt x="1126" y="245"/>
                    <a:pt x="1137" y="213"/>
                  </a:cubicBezTo>
                  <a:cubicBezTo>
                    <a:pt x="1137" y="182"/>
                    <a:pt x="1147" y="160"/>
                    <a:pt x="1147" y="128"/>
                  </a:cubicBezTo>
                  <a:cubicBezTo>
                    <a:pt x="1158" y="107"/>
                    <a:pt x="1158" y="75"/>
                    <a:pt x="1158" y="54"/>
                  </a:cubicBezTo>
                  <a:lnTo>
                    <a:pt x="43" y="1"/>
                  </a:ln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3"/>
            <p:cNvSpPr/>
            <p:nvPr/>
          </p:nvSpPr>
          <p:spPr>
            <a:xfrm>
              <a:off x="3334025" y="1154850"/>
              <a:ext cx="31875" cy="33475"/>
            </a:xfrm>
            <a:custGeom>
              <a:avLst/>
              <a:gdLst/>
              <a:ahLst/>
              <a:cxnLst/>
              <a:rect l="l" t="t" r="r" b="b"/>
              <a:pathLst>
                <a:path w="1275" h="1339" extrusionOk="0">
                  <a:moveTo>
                    <a:pt x="924" y="648"/>
                  </a:moveTo>
                  <a:cubicBezTo>
                    <a:pt x="1041" y="733"/>
                    <a:pt x="1232" y="818"/>
                    <a:pt x="1200" y="945"/>
                  </a:cubicBezTo>
                  <a:cubicBezTo>
                    <a:pt x="1158" y="1083"/>
                    <a:pt x="945" y="1041"/>
                    <a:pt x="797" y="1041"/>
                  </a:cubicBezTo>
                  <a:cubicBezTo>
                    <a:pt x="871" y="1072"/>
                    <a:pt x="967" y="1115"/>
                    <a:pt x="956" y="1200"/>
                  </a:cubicBezTo>
                  <a:cubicBezTo>
                    <a:pt x="935" y="1317"/>
                    <a:pt x="627" y="1338"/>
                    <a:pt x="425" y="1275"/>
                  </a:cubicBezTo>
                  <a:cubicBezTo>
                    <a:pt x="138" y="1190"/>
                    <a:pt x="1" y="892"/>
                    <a:pt x="319" y="871"/>
                  </a:cubicBezTo>
                  <a:cubicBezTo>
                    <a:pt x="192" y="733"/>
                    <a:pt x="287" y="478"/>
                    <a:pt x="478" y="510"/>
                  </a:cubicBezTo>
                  <a:cubicBezTo>
                    <a:pt x="404" y="435"/>
                    <a:pt x="329" y="383"/>
                    <a:pt x="372" y="265"/>
                  </a:cubicBezTo>
                  <a:cubicBezTo>
                    <a:pt x="478" y="0"/>
                    <a:pt x="1275" y="361"/>
                    <a:pt x="1211" y="584"/>
                  </a:cubicBezTo>
                  <a:cubicBezTo>
                    <a:pt x="1179" y="690"/>
                    <a:pt x="1051" y="680"/>
                    <a:pt x="924" y="648"/>
                  </a:cubicBezTo>
                  <a:close/>
                </a:path>
              </a:pathLst>
            </a:custGeom>
            <a:solidFill>
              <a:srgbClr val="DB91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3"/>
            <p:cNvSpPr/>
            <p:nvPr/>
          </p:nvSpPr>
          <p:spPr>
            <a:xfrm>
              <a:off x="3336675" y="1159350"/>
              <a:ext cx="10900" cy="24450"/>
            </a:xfrm>
            <a:custGeom>
              <a:avLst/>
              <a:gdLst/>
              <a:ahLst/>
              <a:cxnLst/>
              <a:rect l="l" t="t" r="r" b="b"/>
              <a:pathLst>
                <a:path w="436" h="978" extrusionOk="0">
                  <a:moveTo>
                    <a:pt x="436" y="0"/>
                  </a:moveTo>
                  <a:cubicBezTo>
                    <a:pt x="351" y="0"/>
                    <a:pt x="298" y="33"/>
                    <a:pt x="266" y="85"/>
                  </a:cubicBezTo>
                  <a:cubicBezTo>
                    <a:pt x="223" y="203"/>
                    <a:pt x="277" y="266"/>
                    <a:pt x="372" y="330"/>
                  </a:cubicBezTo>
                  <a:cubicBezTo>
                    <a:pt x="356" y="327"/>
                    <a:pt x="340" y="325"/>
                    <a:pt x="326" y="325"/>
                  </a:cubicBezTo>
                  <a:cubicBezTo>
                    <a:pt x="138" y="325"/>
                    <a:pt x="75" y="563"/>
                    <a:pt x="213" y="691"/>
                  </a:cubicBezTo>
                  <a:cubicBezTo>
                    <a:pt x="181" y="691"/>
                    <a:pt x="149" y="701"/>
                    <a:pt x="117" y="712"/>
                  </a:cubicBezTo>
                  <a:cubicBezTo>
                    <a:pt x="107" y="712"/>
                    <a:pt x="96" y="723"/>
                    <a:pt x="86" y="723"/>
                  </a:cubicBezTo>
                  <a:cubicBezTo>
                    <a:pt x="86" y="723"/>
                    <a:pt x="86" y="734"/>
                    <a:pt x="75" y="734"/>
                  </a:cubicBezTo>
                  <a:cubicBezTo>
                    <a:pt x="1" y="786"/>
                    <a:pt x="32" y="892"/>
                    <a:pt x="117" y="977"/>
                  </a:cubicBezTo>
                  <a:cubicBezTo>
                    <a:pt x="117" y="946"/>
                    <a:pt x="117" y="914"/>
                    <a:pt x="128" y="871"/>
                  </a:cubicBezTo>
                  <a:cubicBezTo>
                    <a:pt x="149" y="807"/>
                    <a:pt x="192" y="755"/>
                    <a:pt x="245" y="723"/>
                  </a:cubicBezTo>
                  <a:cubicBezTo>
                    <a:pt x="234" y="701"/>
                    <a:pt x="234" y="691"/>
                    <a:pt x="223" y="670"/>
                  </a:cubicBezTo>
                  <a:cubicBezTo>
                    <a:pt x="181" y="553"/>
                    <a:pt x="234" y="415"/>
                    <a:pt x="351" y="351"/>
                  </a:cubicBezTo>
                  <a:cubicBezTo>
                    <a:pt x="372" y="340"/>
                    <a:pt x="393" y="330"/>
                    <a:pt x="426" y="330"/>
                  </a:cubicBezTo>
                  <a:cubicBezTo>
                    <a:pt x="319" y="266"/>
                    <a:pt x="319" y="107"/>
                    <a:pt x="383" y="33"/>
                  </a:cubicBezTo>
                  <a:cubicBezTo>
                    <a:pt x="393" y="22"/>
                    <a:pt x="415" y="0"/>
                    <a:pt x="436" y="0"/>
                  </a:cubicBezTo>
                  <a:close/>
                </a:path>
              </a:pathLst>
            </a:custGeom>
            <a:solidFill>
              <a:srgbClr val="C476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3"/>
            <p:cNvSpPr/>
            <p:nvPr/>
          </p:nvSpPr>
          <p:spPr>
            <a:xfrm>
              <a:off x="3343050" y="1146350"/>
              <a:ext cx="23400" cy="17025"/>
            </a:xfrm>
            <a:custGeom>
              <a:avLst/>
              <a:gdLst/>
              <a:ahLst/>
              <a:cxnLst/>
              <a:rect l="l" t="t" r="r" b="b"/>
              <a:pathLst>
                <a:path w="936" h="681" extrusionOk="0">
                  <a:moveTo>
                    <a:pt x="43" y="266"/>
                  </a:moveTo>
                  <a:cubicBezTo>
                    <a:pt x="1" y="372"/>
                    <a:pt x="86" y="478"/>
                    <a:pt x="202" y="510"/>
                  </a:cubicBezTo>
                  <a:cubicBezTo>
                    <a:pt x="256" y="520"/>
                    <a:pt x="574" y="638"/>
                    <a:pt x="617" y="648"/>
                  </a:cubicBezTo>
                  <a:cubicBezTo>
                    <a:pt x="733" y="669"/>
                    <a:pt x="850" y="680"/>
                    <a:pt x="871" y="584"/>
                  </a:cubicBezTo>
                  <a:cubicBezTo>
                    <a:pt x="935" y="362"/>
                    <a:pt x="149" y="0"/>
                    <a:pt x="43" y="266"/>
                  </a:cubicBezTo>
                  <a:close/>
                </a:path>
              </a:pathLst>
            </a:custGeom>
            <a:solidFill>
              <a:srgbClr val="DB91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3"/>
            <p:cNvSpPr/>
            <p:nvPr/>
          </p:nvSpPr>
          <p:spPr>
            <a:xfrm>
              <a:off x="3342250" y="1150600"/>
              <a:ext cx="6400" cy="8525"/>
            </a:xfrm>
            <a:custGeom>
              <a:avLst/>
              <a:gdLst/>
              <a:ahLst/>
              <a:cxnLst/>
              <a:rect l="l" t="t" r="r" b="b"/>
              <a:pathLst>
                <a:path w="256" h="341" extrusionOk="0">
                  <a:moveTo>
                    <a:pt x="255" y="0"/>
                  </a:moveTo>
                  <a:cubicBezTo>
                    <a:pt x="170" y="0"/>
                    <a:pt x="96" y="32"/>
                    <a:pt x="75" y="96"/>
                  </a:cubicBezTo>
                  <a:cubicBezTo>
                    <a:pt x="0" y="265"/>
                    <a:pt x="213" y="340"/>
                    <a:pt x="234" y="340"/>
                  </a:cubicBezTo>
                  <a:cubicBezTo>
                    <a:pt x="96" y="234"/>
                    <a:pt x="139" y="64"/>
                    <a:pt x="255" y="0"/>
                  </a:cubicBezTo>
                  <a:close/>
                </a:path>
              </a:pathLst>
            </a:custGeom>
            <a:solidFill>
              <a:srgbClr val="C476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3"/>
            <p:cNvSpPr/>
            <p:nvPr/>
          </p:nvSpPr>
          <p:spPr>
            <a:xfrm>
              <a:off x="3354725" y="1141525"/>
              <a:ext cx="43575" cy="63425"/>
            </a:xfrm>
            <a:custGeom>
              <a:avLst/>
              <a:gdLst/>
              <a:ahLst/>
              <a:cxnLst/>
              <a:rect l="l" t="t" r="r" b="b"/>
              <a:pathLst>
                <a:path w="1743" h="2537" extrusionOk="0">
                  <a:moveTo>
                    <a:pt x="123" y="1"/>
                  </a:moveTo>
                  <a:cubicBezTo>
                    <a:pt x="121" y="1"/>
                    <a:pt x="119" y="1"/>
                    <a:pt x="117" y="2"/>
                  </a:cubicBezTo>
                  <a:cubicBezTo>
                    <a:pt x="1" y="257"/>
                    <a:pt x="436" y="565"/>
                    <a:pt x="596" y="703"/>
                  </a:cubicBezTo>
                  <a:cubicBezTo>
                    <a:pt x="1031" y="1064"/>
                    <a:pt x="999" y="1298"/>
                    <a:pt x="872" y="1627"/>
                  </a:cubicBezTo>
                  <a:cubicBezTo>
                    <a:pt x="754" y="1903"/>
                    <a:pt x="659" y="2328"/>
                    <a:pt x="893" y="2424"/>
                  </a:cubicBezTo>
                  <a:cubicBezTo>
                    <a:pt x="1049" y="2488"/>
                    <a:pt x="1194" y="2536"/>
                    <a:pt x="1312" y="2536"/>
                  </a:cubicBezTo>
                  <a:cubicBezTo>
                    <a:pt x="1426" y="2536"/>
                    <a:pt x="1515" y="2491"/>
                    <a:pt x="1562" y="2370"/>
                  </a:cubicBezTo>
                  <a:cubicBezTo>
                    <a:pt x="1742" y="1893"/>
                    <a:pt x="1731" y="1351"/>
                    <a:pt x="1658" y="1159"/>
                  </a:cubicBezTo>
                  <a:cubicBezTo>
                    <a:pt x="1604" y="1011"/>
                    <a:pt x="1370" y="767"/>
                    <a:pt x="1063" y="576"/>
                  </a:cubicBezTo>
                  <a:cubicBezTo>
                    <a:pt x="908" y="483"/>
                    <a:pt x="205" y="1"/>
                    <a:pt x="123" y="1"/>
                  </a:cubicBezTo>
                  <a:close/>
                </a:path>
              </a:pathLst>
            </a:custGeom>
            <a:solidFill>
              <a:srgbClr val="DB91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3"/>
            <p:cNvSpPr/>
            <p:nvPr/>
          </p:nvSpPr>
          <p:spPr>
            <a:xfrm>
              <a:off x="3298175" y="1221225"/>
              <a:ext cx="125875" cy="207625"/>
            </a:xfrm>
            <a:custGeom>
              <a:avLst/>
              <a:gdLst/>
              <a:ahLst/>
              <a:cxnLst/>
              <a:rect l="l" t="t" r="r" b="b"/>
              <a:pathLst>
                <a:path w="5035" h="8305" extrusionOk="0">
                  <a:moveTo>
                    <a:pt x="2114" y="0"/>
                  </a:moveTo>
                  <a:cubicBezTo>
                    <a:pt x="2603" y="21"/>
                    <a:pt x="3070" y="64"/>
                    <a:pt x="3558" y="85"/>
                  </a:cubicBezTo>
                  <a:cubicBezTo>
                    <a:pt x="3399" y="1200"/>
                    <a:pt x="2985" y="2835"/>
                    <a:pt x="2825" y="3940"/>
                  </a:cubicBezTo>
                  <a:cubicBezTo>
                    <a:pt x="3325" y="2878"/>
                    <a:pt x="4004" y="1221"/>
                    <a:pt x="5034" y="690"/>
                  </a:cubicBezTo>
                  <a:cubicBezTo>
                    <a:pt x="4992" y="902"/>
                    <a:pt x="4907" y="1105"/>
                    <a:pt x="4843" y="1317"/>
                  </a:cubicBezTo>
                  <a:cubicBezTo>
                    <a:pt x="4461" y="2580"/>
                    <a:pt x="4111" y="3993"/>
                    <a:pt x="3856" y="5416"/>
                  </a:cubicBezTo>
                  <a:cubicBezTo>
                    <a:pt x="3813" y="5671"/>
                    <a:pt x="3835" y="5947"/>
                    <a:pt x="3760" y="6159"/>
                  </a:cubicBezTo>
                  <a:cubicBezTo>
                    <a:pt x="3728" y="6266"/>
                    <a:pt x="3601" y="6393"/>
                    <a:pt x="3495" y="6509"/>
                  </a:cubicBezTo>
                  <a:cubicBezTo>
                    <a:pt x="3208" y="6818"/>
                    <a:pt x="2836" y="7136"/>
                    <a:pt x="2549" y="7391"/>
                  </a:cubicBezTo>
                  <a:cubicBezTo>
                    <a:pt x="2337" y="7571"/>
                    <a:pt x="2135" y="7763"/>
                    <a:pt x="1848" y="7922"/>
                  </a:cubicBezTo>
                  <a:cubicBezTo>
                    <a:pt x="1350" y="8209"/>
                    <a:pt x="606" y="8305"/>
                    <a:pt x="330" y="7763"/>
                  </a:cubicBezTo>
                  <a:cubicBezTo>
                    <a:pt x="1" y="7115"/>
                    <a:pt x="234" y="5905"/>
                    <a:pt x="394" y="5129"/>
                  </a:cubicBezTo>
                  <a:cubicBezTo>
                    <a:pt x="638" y="3908"/>
                    <a:pt x="1010" y="2708"/>
                    <a:pt x="1413" y="1646"/>
                  </a:cubicBezTo>
                  <a:cubicBezTo>
                    <a:pt x="1636" y="1062"/>
                    <a:pt x="1859" y="489"/>
                    <a:pt x="2114" y="0"/>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3"/>
            <p:cNvSpPr/>
            <p:nvPr/>
          </p:nvSpPr>
          <p:spPr>
            <a:xfrm>
              <a:off x="3314925" y="1410500"/>
              <a:ext cx="9050" cy="8250"/>
            </a:xfrm>
            <a:custGeom>
              <a:avLst/>
              <a:gdLst/>
              <a:ahLst/>
              <a:cxnLst/>
              <a:rect l="l" t="t" r="r" b="b"/>
              <a:pathLst>
                <a:path w="362" h="330" extrusionOk="0">
                  <a:moveTo>
                    <a:pt x="255" y="213"/>
                  </a:moveTo>
                  <a:cubicBezTo>
                    <a:pt x="361" y="96"/>
                    <a:pt x="138" y="0"/>
                    <a:pt x="74" y="75"/>
                  </a:cubicBezTo>
                  <a:cubicBezTo>
                    <a:pt x="0" y="181"/>
                    <a:pt x="170" y="330"/>
                    <a:pt x="255" y="21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3"/>
            <p:cNvSpPr/>
            <p:nvPr/>
          </p:nvSpPr>
          <p:spPr>
            <a:xfrm>
              <a:off x="3310925" y="1398825"/>
              <a:ext cx="10100" cy="9050"/>
            </a:xfrm>
            <a:custGeom>
              <a:avLst/>
              <a:gdLst/>
              <a:ahLst/>
              <a:cxnLst/>
              <a:rect l="l" t="t" r="r" b="b"/>
              <a:pathLst>
                <a:path w="404" h="362" extrusionOk="0">
                  <a:moveTo>
                    <a:pt x="340" y="266"/>
                  </a:moveTo>
                  <a:cubicBezTo>
                    <a:pt x="404" y="139"/>
                    <a:pt x="64" y="0"/>
                    <a:pt x="22" y="128"/>
                  </a:cubicBezTo>
                  <a:cubicBezTo>
                    <a:pt x="0" y="181"/>
                    <a:pt x="33" y="212"/>
                    <a:pt x="96" y="255"/>
                  </a:cubicBezTo>
                  <a:cubicBezTo>
                    <a:pt x="181" y="319"/>
                    <a:pt x="287" y="361"/>
                    <a:pt x="340" y="26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3"/>
            <p:cNvSpPr/>
            <p:nvPr/>
          </p:nvSpPr>
          <p:spPr>
            <a:xfrm>
              <a:off x="3376750" y="1223875"/>
              <a:ext cx="192775" cy="274000"/>
            </a:xfrm>
            <a:custGeom>
              <a:avLst/>
              <a:gdLst/>
              <a:ahLst/>
              <a:cxnLst/>
              <a:rect l="l" t="t" r="r" b="b"/>
              <a:pathLst>
                <a:path w="7711" h="10960" extrusionOk="0">
                  <a:moveTo>
                    <a:pt x="7106" y="10566"/>
                  </a:moveTo>
                  <a:cubicBezTo>
                    <a:pt x="4939" y="10790"/>
                    <a:pt x="2263" y="10960"/>
                    <a:pt x="1" y="10694"/>
                  </a:cubicBezTo>
                  <a:cubicBezTo>
                    <a:pt x="118" y="9112"/>
                    <a:pt x="373" y="7604"/>
                    <a:pt x="373" y="5915"/>
                  </a:cubicBezTo>
                  <a:cubicBezTo>
                    <a:pt x="373" y="5034"/>
                    <a:pt x="277" y="4216"/>
                    <a:pt x="331" y="3430"/>
                  </a:cubicBezTo>
                  <a:cubicBezTo>
                    <a:pt x="373" y="2676"/>
                    <a:pt x="543" y="1976"/>
                    <a:pt x="904" y="1434"/>
                  </a:cubicBezTo>
                  <a:cubicBezTo>
                    <a:pt x="1520" y="499"/>
                    <a:pt x="2741" y="128"/>
                    <a:pt x="4206" y="64"/>
                  </a:cubicBezTo>
                  <a:cubicBezTo>
                    <a:pt x="5555" y="0"/>
                    <a:pt x="6447" y="372"/>
                    <a:pt x="6957" y="1105"/>
                  </a:cubicBezTo>
                  <a:cubicBezTo>
                    <a:pt x="7711" y="2177"/>
                    <a:pt x="7658" y="4110"/>
                    <a:pt x="7413" y="5724"/>
                  </a:cubicBezTo>
                  <a:cubicBezTo>
                    <a:pt x="7297" y="6478"/>
                    <a:pt x="7137" y="7264"/>
                    <a:pt x="7042" y="8071"/>
                  </a:cubicBezTo>
                  <a:cubicBezTo>
                    <a:pt x="6946" y="8899"/>
                    <a:pt x="7010" y="9738"/>
                    <a:pt x="7106" y="1056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3"/>
            <p:cNvSpPr/>
            <p:nvPr/>
          </p:nvSpPr>
          <p:spPr>
            <a:xfrm>
              <a:off x="3467300" y="1225475"/>
              <a:ext cx="102225" cy="268675"/>
            </a:xfrm>
            <a:custGeom>
              <a:avLst/>
              <a:gdLst/>
              <a:ahLst/>
              <a:cxnLst/>
              <a:rect l="l" t="t" r="r" b="b"/>
              <a:pathLst>
                <a:path w="4089" h="10747" extrusionOk="0">
                  <a:moveTo>
                    <a:pt x="1306" y="0"/>
                  </a:moveTo>
                  <a:cubicBezTo>
                    <a:pt x="903" y="489"/>
                    <a:pt x="638" y="1083"/>
                    <a:pt x="447" y="1763"/>
                  </a:cubicBezTo>
                  <a:cubicBezTo>
                    <a:pt x="202" y="2612"/>
                    <a:pt x="149" y="3632"/>
                    <a:pt x="96" y="4715"/>
                  </a:cubicBezTo>
                  <a:cubicBezTo>
                    <a:pt x="1" y="6658"/>
                    <a:pt x="53" y="8814"/>
                    <a:pt x="138" y="10747"/>
                  </a:cubicBezTo>
                  <a:cubicBezTo>
                    <a:pt x="1296" y="10704"/>
                    <a:pt x="2453" y="10608"/>
                    <a:pt x="3484" y="10502"/>
                  </a:cubicBezTo>
                  <a:cubicBezTo>
                    <a:pt x="3388" y="9674"/>
                    <a:pt x="3324" y="8835"/>
                    <a:pt x="3420" y="8007"/>
                  </a:cubicBezTo>
                  <a:cubicBezTo>
                    <a:pt x="3515" y="7200"/>
                    <a:pt x="3675" y="6414"/>
                    <a:pt x="3791" y="5660"/>
                  </a:cubicBezTo>
                  <a:cubicBezTo>
                    <a:pt x="4036" y="4046"/>
                    <a:pt x="4089" y="2113"/>
                    <a:pt x="3335" y="1041"/>
                  </a:cubicBezTo>
                  <a:cubicBezTo>
                    <a:pt x="2931" y="456"/>
                    <a:pt x="2231" y="85"/>
                    <a:pt x="1306" y="0"/>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3"/>
            <p:cNvSpPr/>
            <p:nvPr/>
          </p:nvSpPr>
          <p:spPr>
            <a:xfrm>
              <a:off x="3376750" y="1229425"/>
              <a:ext cx="73775" cy="265000"/>
            </a:xfrm>
            <a:custGeom>
              <a:avLst/>
              <a:gdLst/>
              <a:ahLst/>
              <a:cxnLst/>
              <a:rect l="l" t="t" r="r" b="b"/>
              <a:pathLst>
                <a:path w="2951" h="10600" extrusionOk="0">
                  <a:moveTo>
                    <a:pt x="2911" y="1"/>
                  </a:moveTo>
                  <a:cubicBezTo>
                    <a:pt x="2911" y="1"/>
                    <a:pt x="2911" y="1"/>
                    <a:pt x="2911" y="1"/>
                  </a:cubicBezTo>
                  <a:cubicBezTo>
                    <a:pt x="2040" y="192"/>
                    <a:pt x="1329" y="574"/>
                    <a:pt x="904" y="1212"/>
                  </a:cubicBezTo>
                  <a:cubicBezTo>
                    <a:pt x="543" y="1754"/>
                    <a:pt x="373" y="2454"/>
                    <a:pt x="331" y="3208"/>
                  </a:cubicBezTo>
                  <a:cubicBezTo>
                    <a:pt x="277" y="3994"/>
                    <a:pt x="373" y="4812"/>
                    <a:pt x="373" y="5693"/>
                  </a:cubicBezTo>
                  <a:cubicBezTo>
                    <a:pt x="373" y="7382"/>
                    <a:pt x="118" y="8890"/>
                    <a:pt x="1" y="10472"/>
                  </a:cubicBezTo>
                  <a:cubicBezTo>
                    <a:pt x="744" y="10557"/>
                    <a:pt x="1541" y="10599"/>
                    <a:pt x="2348" y="10599"/>
                  </a:cubicBezTo>
                  <a:cubicBezTo>
                    <a:pt x="2295" y="8773"/>
                    <a:pt x="2295" y="6840"/>
                    <a:pt x="2295" y="4971"/>
                  </a:cubicBezTo>
                  <a:cubicBezTo>
                    <a:pt x="2295" y="3095"/>
                    <a:pt x="2951" y="1"/>
                    <a:pt x="2911" y="1"/>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3"/>
            <p:cNvSpPr/>
            <p:nvPr/>
          </p:nvSpPr>
          <p:spPr>
            <a:xfrm>
              <a:off x="3395350" y="1266350"/>
              <a:ext cx="11700" cy="14900"/>
            </a:xfrm>
            <a:custGeom>
              <a:avLst/>
              <a:gdLst/>
              <a:ahLst/>
              <a:cxnLst/>
              <a:rect l="l" t="t" r="r" b="b"/>
              <a:pathLst>
                <a:path w="468" h="596" extrusionOk="0">
                  <a:moveTo>
                    <a:pt x="43" y="553"/>
                  </a:moveTo>
                  <a:cubicBezTo>
                    <a:pt x="0" y="435"/>
                    <a:pt x="213" y="0"/>
                    <a:pt x="351" y="74"/>
                  </a:cubicBezTo>
                  <a:cubicBezTo>
                    <a:pt x="468" y="138"/>
                    <a:pt x="276" y="520"/>
                    <a:pt x="149" y="574"/>
                  </a:cubicBezTo>
                  <a:cubicBezTo>
                    <a:pt x="117" y="595"/>
                    <a:pt x="85" y="584"/>
                    <a:pt x="43" y="55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3"/>
            <p:cNvSpPr/>
            <p:nvPr/>
          </p:nvSpPr>
          <p:spPr>
            <a:xfrm>
              <a:off x="3402525" y="1253850"/>
              <a:ext cx="8525" cy="10400"/>
            </a:xfrm>
            <a:custGeom>
              <a:avLst/>
              <a:gdLst/>
              <a:ahLst/>
              <a:cxnLst/>
              <a:rect l="l" t="t" r="r" b="b"/>
              <a:pathLst>
                <a:path w="341" h="416" extrusionOk="0">
                  <a:moveTo>
                    <a:pt x="138" y="383"/>
                  </a:moveTo>
                  <a:cubicBezTo>
                    <a:pt x="0" y="319"/>
                    <a:pt x="170" y="1"/>
                    <a:pt x="287" y="65"/>
                  </a:cubicBezTo>
                  <a:cubicBezTo>
                    <a:pt x="340" y="97"/>
                    <a:pt x="340" y="139"/>
                    <a:pt x="319" y="213"/>
                  </a:cubicBezTo>
                  <a:cubicBezTo>
                    <a:pt x="287" y="319"/>
                    <a:pt x="234" y="415"/>
                    <a:pt x="138" y="38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3"/>
            <p:cNvSpPr/>
            <p:nvPr/>
          </p:nvSpPr>
          <p:spPr>
            <a:xfrm>
              <a:off x="3429850" y="1108650"/>
              <a:ext cx="94300" cy="145500"/>
            </a:xfrm>
            <a:custGeom>
              <a:avLst/>
              <a:gdLst/>
              <a:ahLst/>
              <a:cxnLst/>
              <a:rect l="l" t="t" r="r" b="b"/>
              <a:pathLst>
                <a:path w="3772" h="5820" extrusionOk="0">
                  <a:moveTo>
                    <a:pt x="3091" y="1806"/>
                  </a:moveTo>
                  <a:cubicBezTo>
                    <a:pt x="3356" y="1785"/>
                    <a:pt x="3665" y="1858"/>
                    <a:pt x="3707" y="2082"/>
                  </a:cubicBezTo>
                  <a:cubicBezTo>
                    <a:pt x="3771" y="2368"/>
                    <a:pt x="3484" y="2570"/>
                    <a:pt x="3304" y="2655"/>
                  </a:cubicBezTo>
                  <a:cubicBezTo>
                    <a:pt x="3219" y="2698"/>
                    <a:pt x="3123" y="2708"/>
                    <a:pt x="3070" y="2751"/>
                  </a:cubicBezTo>
                  <a:cubicBezTo>
                    <a:pt x="3028" y="2804"/>
                    <a:pt x="2964" y="2995"/>
                    <a:pt x="2953" y="3080"/>
                  </a:cubicBezTo>
                  <a:cubicBezTo>
                    <a:pt x="2900" y="3473"/>
                    <a:pt x="2804" y="4673"/>
                    <a:pt x="2804" y="4673"/>
                  </a:cubicBezTo>
                  <a:cubicBezTo>
                    <a:pt x="2645" y="5714"/>
                    <a:pt x="670" y="5820"/>
                    <a:pt x="798" y="4843"/>
                  </a:cubicBezTo>
                  <a:lnTo>
                    <a:pt x="861" y="4004"/>
                  </a:lnTo>
                  <a:cubicBezTo>
                    <a:pt x="532" y="3940"/>
                    <a:pt x="288" y="3717"/>
                    <a:pt x="128" y="3377"/>
                  </a:cubicBezTo>
                  <a:cubicBezTo>
                    <a:pt x="43" y="3197"/>
                    <a:pt x="1" y="2835"/>
                    <a:pt x="43" y="2549"/>
                  </a:cubicBezTo>
                  <a:cubicBezTo>
                    <a:pt x="76" y="2400"/>
                    <a:pt x="149" y="2188"/>
                    <a:pt x="234" y="1965"/>
                  </a:cubicBezTo>
                  <a:cubicBezTo>
                    <a:pt x="373" y="1593"/>
                    <a:pt x="489" y="1221"/>
                    <a:pt x="649" y="860"/>
                  </a:cubicBezTo>
                  <a:cubicBezTo>
                    <a:pt x="744" y="648"/>
                    <a:pt x="819" y="457"/>
                    <a:pt x="914" y="362"/>
                  </a:cubicBezTo>
                  <a:cubicBezTo>
                    <a:pt x="1095" y="149"/>
                    <a:pt x="1445" y="0"/>
                    <a:pt x="1870" y="32"/>
                  </a:cubicBezTo>
                  <a:cubicBezTo>
                    <a:pt x="2486" y="74"/>
                    <a:pt x="3102" y="563"/>
                    <a:pt x="3187" y="1169"/>
                  </a:cubicBezTo>
                  <a:cubicBezTo>
                    <a:pt x="3229" y="1434"/>
                    <a:pt x="3165" y="1615"/>
                    <a:pt x="3091" y="1806"/>
                  </a:cubicBezTo>
                  <a:close/>
                </a:path>
              </a:pathLst>
            </a:custGeom>
            <a:solidFill>
              <a:srgbClr val="DB91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3"/>
            <p:cNvSpPr/>
            <p:nvPr/>
          </p:nvSpPr>
          <p:spPr>
            <a:xfrm>
              <a:off x="3464900" y="1151925"/>
              <a:ext cx="16225" cy="11700"/>
            </a:xfrm>
            <a:custGeom>
              <a:avLst/>
              <a:gdLst/>
              <a:ahLst/>
              <a:cxnLst/>
              <a:rect l="l" t="t" r="r" b="b"/>
              <a:pathLst>
                <a:path w="649" h="468" extrusionOk="0">
                  <a:moveTo>
                    <a:pt x="649" y="234"/>
                  </a:moveTo>
                  <a:cubicBezTo>
                    <a:pt x="213" y="467"/>
                    <a:pt x="1" y="96"/>
                    <a:pt x="1" y="96"/>
                  </a:cubicBezTo>
                  <a:cubicBezTo>
                    <a:pt x="1" y="96"/>
                    <a:pt x="128" y="0"/>
                    <a:pt x="351" y="43"/>
                  </a:cubicBezTo>
                  <a:cubicBezTo>
                    <a:pt x="521" y="64"/>
                    <a:pt x="649" y="234"/>
                    <a:pt x="649" y="23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3"/>
            <p:cNvSpPr/>
            <p:nvPr/>
          </p:nvSpPr>
          <p:spPr>
            <a:xfrm>
              <a:off x="3464900" y="1152450"/>
              <a:ext cx="9575" cy="7200"/>
            </a:xfrm>
            <a:custGeom>
              <a:avLst/>
              <a:gdLst/>
              <a:ahLst/>
              <a:cxnLst/>
              <a:rect l="l" t="t" r="r" b="b"/>
              <a:pathLst>
                <a:path w="383" h="288" extrusionOk="0">
                  <a:moveTo>
                    <a:pt x="1" y="75"/>
                  </a:moveTo>
                  <a:cubicBezTo>
                    <a:pt x="1" y="75"/>
                    <a:pt x="107" y="255"/>
                    <a:pt x="319" y="287"/>
                  </a:cubicBezTo>
                  <a:cubicBezTo>
                    <a:pt x="330" y="276"/>
                    <a:pt x="351" y="245"/>
                    <a:pt x="351" y="234"/>
                  </a:cubicBezTo>
                  <a:cubicBezTo>
                    <a:pt x="383" y="149"/>
                    <a:pt x="351" y="64"/>
                    <a:pt x="288" y="11"/>
                  </a:cubicBezTo>
                  <a:cubicBezTo>
                    <a:pt x="107" y="0"/>
                    <a:pt x="1" y="75"/>
                    <a:pt x="1" y="75"/>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3"/>
            <p:cNvSpPr/>
            <p:nvPr/>
          </p:nvSpPr>
          <p:spPr>
            <a:xfrm>
              <a:off x="3464900" y="1144900"/>
              <a:ext cx="20200" cy="9450"/>
            </a:xfrm>
            <a:custGeom>
              <a:avLst/>
              <a:gdLst/>
              <a:ahLst/>
              <a:cxnLst/>
              <a:rect l="l" t="t" r="r" b="b"/>
              <a:pathLst>
                <a:path w="808" h="378" extrusionOk="0">
                  <a:moveTo>
                    <a:pt x="186" y="1"/>
                  </a:moveTo>
                  <a:cubicBezTo>
                    <a:pt x="116" y="1"/>
                    <a:pt x="52" y="10"/>
                    <a:pt x="1" y="26"/>
                  </a:cubicBezTo>
                  <a:lnTo>
                    <a:pt x="33" y="143"/>
                  </a:lnTo>
                  <a:cubicBezTo>
                    <a:pt x="67" y="132"/>
                    <a:pt x="117" y="125"/>
                    <a:pt x="177" y="125"/>
                  </a:cubicBezTo>
                  <a:cubicBezTo>
                    <a:pt x="341" y="125"/>
                    <a:pt x="572" y="182"/>
                    <a:pt x="712" y="377"/>
                  </a:cubicBezTo>
                  <a:lnTo>
                    <a:pt x="808" y="302"/>
                  </a:lnTo>
                  <a:cubicBezTo>
                    <a:pt x="649" y="81"/>
                    <a:pt x="391" y="1"/>
                    <a:pt x="186" y="1"/>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3"/>
            <p:cNvSpPr/>
            <p:nvPr/>
          </p:nvSpPr>
          <p:spPr>
            <a:xfrm>
              <a:off x="3439950" y="1144750"/>
              <a:ext cx="14875" cy="10650"/>
            </a:xfrm>
            <a:custGeom>
              <a:avLst/>
              <a:gdLst/>
              <a:ahLst/>
              <a:cxnLst/>
              <a:rect l="l" t="t" r="r" b="b"/>
              <a:pathLst>
                <a:path w="595" h="426" extrusionOk="0">
                  <a:moveTo>
                    <a:pt x="595" y="192"/>
                  </a:moveTo>
                  <a:cubicBezTo>
                    <a:pt x="203" y="426"/>
                    <a:pt x="0" y="96"/>
                    <a:pt x="0" y="96"/>
                  </a:cubicBezTo>
                  <a:cubicBezTo>
                    <a:pt x="0" y="96"/>
                    <a:pt x="107" y="1"/>
                    <a:pt x="319" y="22"/>
                  </a:cubicBezTo>
                  <a:cubicBezTo>
                    <a:pt x="479" y="43"/>
                    <a:pt x="595" y="192"/>
                    <a:pt x="595" y="19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3"/>
            <p:cNvSpPr/>
            <p:nvPr/>
          </p:nvSpPr>
          <p:spPr>
            <a:xfrm>
              <a:off x="3439950" y="1145000"/>
              <a:ext cx="9050" cy="6400"/>
            </a:xfrm>
            <a:custGeom>
              <a:avLst/>
              <a:gdLst/>
              <a:ahLst/>
              <a:cxnLst/>
              <a:rect l="l" t="t" r="r" b="b"/>
              <a:pathLst>
                <a:path w="362" h="256" extrusionOk="0">
                  <a:moveTo>
                    <a:pt x="0" y="86"/>
                  </a:moveTo>
                  <a:cubicBezTo>
                    <a:pt x="0" y="86"/>
                    <a:pt x="96" y="246"/>
                    <a:pt x="298" y="256"/>
                  </a:cubicBezTo>
                  <a:cubicBezTo>
                    <a:pt x="309" y="246"/>
                    <a:pt x="330" y="224"/>
                    <a:pt x="330" y="203"/>
                  </a:cubicBezTo>
                  <a:cubicBezTo>
                    <a:pt x="361" y="139"/>
                    <a:pt x="319" y="54"/>
                    <a:pt x="255" y="12"/>
                  </a:cubicBezTo>
                  <a:cubicBezTo>
                    <a:pt x="85" y="1"/>
                    <a:pt x="0" y="86"/>
                    <a:pt x="0" y="86"/>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3"/>
            <p:cNvSpPr/>
            <p:nvPr/>
          </p:nvSpPr>
          <p:spPr>
            <a:xfrm>
              <a:off x="3439950" y="1137875"/>
              <a:ext cx="18875" cy="8750"/>
            </a:xfrm>
            <a:custGeom>
              <a:avLst/>
              <a:gdLst/>
              <a:ahLst/>
              <a:cxnLst/>
              <a:rect l="l" t="t" r="r" b="b"/>
              <a:pathLst>
                <a:path w="755" h="350" extrusionOk="0">
                  <a:moveTo>
                    <a:pt x="163" y="1"/>
                  </a:moveTo>
                  <a:cubicBezTo>
                    <a:pt x="102" y="1"/>
                    <a:pt x="46" y="8"/>
                    <a:pt x="0" y="21"/>
                  </a:cubicBezTo>
                  <a:lnTo>
                    <a:pt x="33" y="137"/>
                  </a:lnTo>
                  <a:cubicBezTo>
                    <a:pt x="63" y="129"/>
                    <a:pt x="109" y="123"/>
                    <a:pt x="163" y="123"/>
                  </a:cubicBezTo>
                  <a:cubicBezTo>
                    <a:pt x="313" y="123"/>
                    <a:pt x="526" y="170"/>
                    <a:pt x="659" y="350"/>
                  </a:cubicBezTo>
                  <a:lnTo>
                    <a:pt x="755" y="276"/>
                  </a:lnTo>
                  <a:cubicBezTo>
                    <a:pt x="601" y="74"/>
                    <a:pt x="356" y="1"/>
                    <a:pt x="163" y="1"/>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3"/>
            <p:cNvSpPr/>
            <p:nvPr/>
          </p:nvSpPr>
          <p:spPr>
            <a:xfrm>
              <a:off x="3450300" y="1205550"/>
              <a:ext cx="31625" cy="18600"/>
            </a:xfrm>
            <a:custGeom>
              <a:avLst/>
              <a:gdLst/>
              <a:ahLst/>
              <a:cxnLst/>
              <a:rect l="l" t="t" r="r" b="b"/>
              <a:pathLst>
                <a:path w="1265" h="744" extrusionOk="0">
                  <a:moveTo>
                    <a:pt x="1264" y="0"/>
                  </a:moveTo>
                  <a:cubicBezTo>
                    <a:pt x="1158" y="276"/>
                    <a:pt x="563" y="744"/>
                    <a:pt x="1" y="680"/>
                  </a:cubicBezTo>
                  <a:lnTo>
                    <a:pt x="43" y="128"/>
                  </a:lnTo>
                  <a:cubicBezTo>
                    <a:pt x="330" y="224"/>
                    <a:pt x="957" y="191"/>
                    <a:pt x="1264" y="0"/>
                  </a:cubicBezTo>
                  <a:close/>
                </a:path>
              </a:pathLst>
            </a:custGeom>
            <a:solidFill>
              <a:srgbClr val="C476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3"/>
            <p:cNvSpPr/>
            <p:nvPr/>
          </p:nvSpPr>
          <p:spPr>
            <a:xfrm>
              <a:off x="3441550" y="1168900"/>
              <a:ext cx="33750" cy="22850"/>
            </a:xfrm>
            <a:custGeom>
              <a:avLst/>
              <a:gdLst/>
              <a:ahLst/>
              <a:cxnLst/>
              <a:rect l="l" t="t" r="r" b="b"/>
              <a:pathLst>
                <a:path w="1350" h="914" extrusionOk="0">
                  <a:moveTo>
                    <a:pt x="1253" y="277"/>
                  </a:moveTo>
                  <a:cubicBezTo>
                    <a:pt x="1349" y="617"/>
                    <a:pt x="924" y="914"/>
                    <a:pt x="489" y="871"/>
                  </a:cubicBezTo>
                  <a:cubicBezTo>
                    <a:pt x="330" y="861"/>
                    <a:pt x="64" y="744"/>
                    <a:pt x="43" y="564"/>
                  </a:cubicBezTo>
                  <a:cubicBezTo>
                    <a:pt x="0" y="256"/>
                    <a:pt x="287" y="298"/>
                    <a:pt x="542" y="277"/>
                  </a:cubicBezTo>
                  <a:cubicBezTo>
                    <a:pt x="786" y="256"/>
                    <a:pt x="1168" y="1"/>
                    <a:pt x="1253" y="27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3"/>
            <p:cNvSpPr/>
            <p:nvPr/>
          </p:nvSpPr>
          <p:spPr>
            <a:xfrm>
              <a:off x="3439150" y="1150075"/>
              <a:ext cx="23400" cy="22575"/>
            </a:xfrm>
            <a:custGeom>
              <a:avLst/>
              <a:gdLst/>
              <a:ahLst/>
              <a:cxnLst/>
              <a:rect l="l" t="t" r="r" b="b"/>
              <a:pathLst>
                <a:path w="936" h="903" extrusionOk="0">
                  <a:moveTo>
                    <a:pt x="659" y="902"/>
                  </a:moveTo>
                  <a:cubicBezTo>
                    <a:pt x="1" y="711"/>
                    <a:pt x="574" y="297"/>
                    <a:pt x="765" y="53"/>
                  </a:cubicBezTo>
                  <a:cubicBezTo>
                    <a:pt x="776" y="43"/>
                    <a:pt x="776" y="10"/>
                    <a:pt x="808" y="10"/>
                  </a:cubicBezTo>
                  <a:cubicBezTo>
                    <a:pt x="935" y="0"/>
                    <a:pt x="776" y="669"/>
                    <a:pt x="659" y="902"/>
                  </a:cubicBezTo>
                  <a:close/>
                </a:path>
              </a:pathLst>
            </a:custGeom>
            <a:solidFill>
              <a:srgbClr val="C476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3"/>
            <p:cNvSpPr/>
            <p:nvPr/>
          </p:nvSpPr>
          <p:spPr>
            <a:xfrm>
              <a:off x="3476575" y="1164925"/>
              <a:ext cx="11725" cy="11725"/>
            </a:xfrm>
            <a:custGeom>
              <a:avLst/>
              <a:gdLst/>
              <a:ahLst/>
              <a:cxnLst/>
              <a:rect l="l" t="t" r="r" b="b"/>
              <a:pathLst>
                <a:path w="469" h="469" extrusionOk="0">
                  <a:moveTo>
                    <a:pt x="468" y="234"/>
                  </a:moveTo>
                  <a:cubicBezTo>
                    <a:pt x="468" y="362"/>
                    <a:pt x="373" y="468"/>
                    <a:pt x="245" y="468"/>
                  </a:cubicBezTo>
                  <a:cubicBezTo>
                    <a:pt x="118" y="468"/>
                    <a:pt x="12" y="372"/>
                    <a:pt x="12" y="245"/>
                  </a:cubicBezTo>
                  <a:cubicBezTo>
                    <a:pt x="1" y="117"/>
                    <a:pt x="107" y="11"/>
                    <a:pt x="234" y="1"/>
                  </a:cubicBezTo>
                  <a:cubicBezTo>
                    <a:pt x="362" y="1"/>
                    <a:pt x="468" y="107"/>
                    <a:pt x="468" y="234"/>
                  </a:cubicBezTo>
                  <a:close/>
                </a:path>
              </a:pathLst>
            </a:custGeom>
            <a:solidFill>
              <a:srgbClr val="C476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3"/>
            <p:cNvSpPr/>
            <p:nvPr/>
          </p:nvSpPr>
          <p:spPr>
            <a:xfrm>
              <a:off x="3433325" y="1153775"/>
              <a:ext cx="8525" cy="11450"/>
            </a:xfrm>
            <a:custGeom>
              <a:avLst/>
              <a:gdLst/>
              <a:ahLst/>
              <a:cxnLst/>
              <a:rect l="l" t="t" r="r" b="b"/>
              <a:pathLst>
                <a:path w="341" h="458" extrusionOk="0">
                  <a:moveTo>
                    <a:pt x="149" y="1"/>
                  </a:moveTo>
                  <a:cubicBezTo>
                    <a:pt x="128" y="53"/>
                    <a:pt x="117" y="107"/>
                    <a:pt x="95" y="160"/>
                  </a:cubicBezTo>
                  <a:cubicBezTo>
                    <a:pt x="64" y="256"/>
                    <a:pt x="32" y="351"/>
                    <a:pt x="0" y="436"/>
                  </a:cubicBezTo>
                  <a:cubicBezTo>
                    <a:pt x="32" y="447"/>
                    <a:pt x="74" y="457"/>
                    <a:pt x="117" y="457"/>
                  </a:cubicBezTo>
                  <a:cubicBezTo>
                    <a:pt x="244" y="457"/>
                    <a:pt x="340" y="351"/>
                    <a:pt x="340" y="223"/>
                  </a:cubicBezTo>
                  <a:cubicBezTo>
                    <a:pt x="340" y="107"/>
                    <a:pt x="255" y="22"/>
                    <a:pt x="149" y="1"/>
                  </a:cubicBezTo>
                  <a:close/>
                </a:path>
              </a:pathLst>
            </a:custGeom>
            <a:solidFill>
              <a:srgbClr val="C476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3"/>
            <p:cNvSpPr/>
            <p:nvPr/>
          </p:nvSpPr>
          <p:spPr>
            <a:xfrm>
              <a:off x="3411550" y="1082875"/>
              <a:ext cx="112850" cy="102525"/>
            </a:xfrm>
            <a:custGeom>
              <a:avLst/>
              <a:gdLst/>
              <a:ahLst/>
              <a:cxnLst/>
              <a:rect l="l" t="t" r="r" b="b"/>
              <a:pathLst>
                <a:path w="4514" h="4101" extrusionOk="0">
                  <a:moveTo>
                    <a:pt x="2028" y="638"/>
                  </a:moveTo>
                  <a:cubicBezTo>
                    <a:pt x="1891" y="574"/>
                    <a:pt x="1785" y="246"/>
                    <a:pt x="1508" y="192"/>
                  </a:cubicBezTo>
                  <a:cubicBezTo>
                    <a:pt x="1243" y="128"/>
                    <a:pt x="988" y="298"/>
                    <a:pt x="999" y="659"/>
                  </a:cubicBezTo>
                  <a:cubicBezTo>
                    <a:pt x="723" y="277"/>
                    <a:pt x="0" y="320"/>
                    <a:pt x="85" y="957"/>
                  </a:cubicBezTo>
                  <a:cubicBezTo>
                    <a:pt x="128" y="1371"/>
                    <a:pt x="754" y="1891"/>
                    <a:pt x="1381" y="2093"/>
                  </a:cubicBezTo>
                  <a:cubicBezTo>
                    <a:pt x="2092" y="2327"/>
                    <a:pt x="2750" y="2274"/>
                    <a:pt x="3196" y="2136"/>
                  </a:cubicBezTo>
                  <a:cubicBezTo>
                    <a:pt x="3165" y="2455"/>
                    <a:pt x="3292" y="2773"/>
                    <a:pt x="3420" y="3070"/>
                  </a:cubicBezTo>
                  <a:cubicBezTo>
                    <a:pt x="3515" y="3304"/>
                    <a:pt x="3239" y="3951"/>
                    <a:pt x="3451" y="4026"/>
                  </a:cubicBezTo>
                  <a:cubicBezTo>
                    <a:pt x="3642" y="4100"/>
                    <a:pt x="3727" y="3399"/>
                    <a:pt x="3919" y="3038"/>
                  </a:cubicBezTo>
                  <a:cubicBezTo>
                    <a:pt x="4057" y="2794"/>
                    <a:pt x="4248" y="2953"/>
                    <a:pt x="4397" y="2401"/>
                  </a:cubicBezTo>
                  <a:cubicBezTo>
                    <a:pt x="4450" y="2221"/>
                    <a:pt x="4513" y="1891"/>
                    <a:pt x="4461" y="1754"/>
                  </a:cubicBezTo>
                  <a:cubicBezTo>
                    <a:pt x="4365" y="1488"/>
                    <a:pt x="3930" y="1488"/>
                    <a:pt x="3654" y="1297"/>
                  </a:cubicBezTo>
                  <a:cubicBezTo>
                    <a:pt x="3388" y="1116"/>
                    <a:pt x="3038" y="1"/>
                    <a:pt x="2326" y="288"/>
                  </a:cubicBezTo>
                  <a:cubicBezTo>
                    <a:pt x="2198" y="341"/>
                    <a:pt x="2092" y="543"/>
                    <a:pt x="2028" y="638"/>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3"/>
            <p:cNvSpPr/>
            <p:nvPr/>
          </p:nvSpPr>
          <p:spPr>
            <a:xfrm>
              <a:off x="3510025" y="1137325"/>
              <a:ext cx="3500" cy="4800"/>
            </a:xfrm>
            <a:custGeom>
              <a:avLst/>
              <a:gdLst/>
              <a:ahLst/>
              <a:cxnLst/>
              <a:rect l="l" t="t" r="r" b="b"/>
              <a:pathLst>
                <a:path w="140" h="192" extrusionOk="0">
                  <a:moveTo>
                    <a:pt x="43" y="181"/>
                  </a:moveTo>
                  <a:cubicBezTo>
                    <a:pt x="76" y="192"/>
                    <a:pt x="97" y="149"/>
                    <a:pt x="107" y="117"/>
                  </a:cubicBezTo>
                  <a:cubicBezTo>
                    <a:pt x="118" y="96"/>
                    <a:pt x="139" y="64"/>
                    <a:pt x="128" y="43"/>
                  </a:cubicBezTo>
                  <a:cubicBezTo>
                    <a:pt x="107" y="0"/>
                    <a:pt x="54" y="32"/>
                    <a:pt x="33" y="53"/>
                  </a:cubicBezTo>
                  <a:cubicBezTo>
                    <a:pt x="33" y="64"/>
                    <a:pt x="22" y="85"/>
                    <a:pt x="12" y="107"/>
                  </a:cubicBezTo>
                  <a:cubicBezTo>
                    <a:pt x="1" y="128"/>
                    <a:pt x="1" y="181"/>
                    <a:pt x="43" y="18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3"/>
            <p:cNvSpPr/>
            <p:nvPr/>
          </p:nvSpPr>
          <p:spPr>
            <a:xfrm>
              <a:off x="3515350" y="1126425"/>
              <a:ext cx="4800" cy="11175"/>
            </a:xfrm>
            <a:custGeom>
              <a:avLst/>
              <a:gdLst/>
              <a:ahLst/>
              <a:cxnLst/>
              <a:rect l="l" t="t" r="r" b="b"/>
              <a:pathLst>
                <a:path w="192" h="447" extrusionOk="0">
                  <a:moveTo>
                    <a:pt x="64" y="447"/>
                  </a:moveTo>
                  <a:cubicBezTo>
                    <a:pt x="117" y="447"/>
                    <a:pt x="139" y="404"/>
                    <a:pt x="149" y="362"/>
                  </a:cubicBezTo>
                  <a:cubicBezTo>
                    <a:pt x="160" y="319"/>
                    <a:pt x="170" y="245"/>
                    <a:pt x="181" y="182"/>
                  </a:cubicBezTo>
                  <a:cubicBezTo>
                    <a:pt x="191" y="118"/>
                    <a:pt x="170" y="1"/>
                    <a:pt x="96" y="12"/>
                  </a:cubicBezTo>
                  <a:cubicBezTo>
                    <a:pt x="11" y="22"/>
                    <a:pt x="0" y="192"/>
                    <a:pt x="0" y="277"/>
                  </a:cubicBezTo>
                  <a:cubicBezTo>
                    <a:pt x="0" y="340"/>
                    <a:pt x="0" y="436"/>
                    <a:pt x="64" y="44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3"/>
            <p:cNvSpPr/>
            <p:nvPr/>
          </p:nvSpPr>
          <p:spPr>
            <a:xfrm>
              <a:off x="3433850" y="1111825"/>
              <a:ext cx="5875" cy="5875"/>
            </a:xfrm>
            <a:custGeom>
              <a:avLst/>
              <a:gdLst/>
              <a:ahLst/>
              <a:cxnLst/>
              <a:rect l="l" t="t" r="r" b="b"/>
              <a:pathLst>
                <a:path w="235" h="235" extrusionOk="0">
                  <a:moveTo>
                    <a:pt x="181" y="213"/>
                  </a:moveTo>
                  <a:cubicBezTo>
                    <a:pt x="128" y="235"/>
                    <a:pt x="96" y="202"/>
                    <a:pt x="64" y="160"/>
                  </a:cubicBezTo>
                  <a:cubicBezTo>
                    <a:pt x="32" y="139"/>
                    <a:pt x="0" y="96"/>
                    <a:pt x="0" y="54"/>
                  </a:cubicBezTo>
                  <a:cubicBezTo>
                    <a:pt x="11" y="1"/>
                    <a:pt x="85" y="11"/>
                    <a:pt x="128" y="32"/>
                  </a:cubicBezTo>
                  <a:cubicBezTo>
                    <a:pt x="138" y="43"/>
                    <a:pt x="170" y="75"/>
                    <a:pt x="181" y="96"/>
                  </a:cubicBezTo>
                  <a:cubicBezTo>
                    <a:pt x="213" y="128"/>
                    <a:pt x="234" y="192"/>
                    <a:pt x="181" y="21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3"/>
            <p:cNvSpPr/>
            <p:nvPr/>
          </p:nvSpPr>
          <p:spPr>
            <a:xfrm>
              <a:off x="3419775" y="1098550"/>
              <a:ext cx="10925" cy="15700"/>
            </a:xfrm>
            <a:custGeom>
              <a:avLst/>
              <a:gdLst/>
              <a:ahLst/>
              <a:cxnLst/>
              <a:rect l="l" t="t" r="r" b="b"/>
              <a:pathLst>
                <a:path w="437" h="628" extrusionOk="0">
                  <a:moveTo>
                    <a:pt x="340" y="606"/>
                  </a:moveTo>
                  <a:cubicBezTo>
                    <a:pt x="266" y="627"/>
                    <a:pt x="224" y="585"/>
                    <a:pt x="191" y="532"/>
                  </a:cubicBezTo>
                  <a:cubicBezTo>
                    <a:pt x="149" y="468"/>
                    <a:pt x="106" y="383"/>
                    <a:pt x="64" y="298"/>
                  </a:cubicBezTo>
                  <a:cubicBezTo>
                    <a:pt x="21" y="202"/>
                    <a:pt x="0" y="32"/>
                    <a:pt x="117" y="22"/>
                  </a:cubicBezTo>
                  <a:cubicBezTo>
                    <a:pt x="234" y="1"/>
                    <a:pt x="319" y="235"/>
                    <a:pt x="361" y="351"/>
                  </a:cubicBezTo>
                  <a:cubicBezTo>
                    <a:pt x="394" y="436"/>
                    <a:pt x="436" y="574"/>
                    <a:pt x="340" y="60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3"/>
            <p:cNvSpPr/>
            <p:nvPr/>
          </p:nvSpPr>
          <p:spPr>
            <a:xfrm>
              <a:off x="3468075" y="1219875"/>
              <a:ext cx="44625" cy="131700"/>
            </a:xfrm>
            <a:custGeom>
              <a:avLst/>
              <a:gdLst/>
              <a:ahLst/>
              <a:cxnLst/>
              <a:rect l="l" t="t" r="r" b="b"/>
              <a:pathLst>
                <a:path w="1785" h="5268" extrusionOk="0">
                  <a:moveTo>
                    <a:pt x="1297" y="1"/>
                  </a:moveTo>
                  <a:cubicBezTo>
                    <a:pt x="1435" y="33"/>
                    <a:pt x="1743" y="224"/>
                    <a:pt x="1754" y="288"/>
                  </a:cubicBezTo>
                  <a:cubicBezTo>
                    <a:pt x="1785" y="723"/>
                    <a:pt x="1700" y="1190"/>
                    <a:pt x="1669" y="1647"/>
                  </a:cubicBezTo>
                  <a:cubicBezTo>
                    <a:pt x="1615" y="2157"/>
                    <a:pt x="1690" y="2740"/>
                    <a:pt x="1435" y="3101"/>
                  </a:cubicBezTo>
                  <a:cubicBezTo>
                    <a:pt x="1233" y="3399"/>
                    <a:pt x="840" y="3399"/>
                    <a:pt x="659" y="3452"/>
                  </a:cubicBezTo>
                  <a:cubicBezTo>
                    <a:pt x="713" y="3877"/>
                    <a:pt x="766" y="4196"/>
                    <a:pt x="617" y="4503"/>
                  </a:cubicBezTo>
                  <a:cubicBezTo>
                    <a:pt x="511" y="4727"/>
                    <a:pt x="139" y="5215"/>
                    <a:pt x="43" y="5268"/>
                  </a:cubicBezTo>
                  <a:cubicBezTo>
                    <a:pt x="1" y="4217"/>
                    <a:pt x="76" y="3176"/>
                    <a:pt x="267" y="2242"/>
                  </a:cubicBezTo>
                  <a:cubicBezTo>
                    <a:pt x="468" y="1265"/>
                    <a:pt x="681" y="564"/>
                    <a:pt x="1297" y="1"/>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3"/>
            <p:cNvSpPr/>
            <p:nvPr/>
          </p:nvSpPr>
          <p:spPr>
            <a:xfrm>
              <a:off x="3415275" y="1223350"/>
              <a:ext cx="35600" cy="125575"/>
            </a:xfrm>
            <a:custGeom>
              <a:avLst/>
              <a:gdLst/>
              <a:ahLst/>
              <a:cxnLst/>
              <a:rect l="l" t="t" r="r" b="b"/>
              <a:pathLst>
                <a:path w="1424" h="5023" extrusionOk="0">
                  <a:moveTo>
                    <a:pt x="1136" y="1964"/>
                  </a:moveTo>
                  <a:cubicBezTo>
                    <a:pt x="998" y="2995"/>
                    <a:pt x="796" y="3887"/>
                    <a:pt x="754" y="5023"/>
                  </a:cubicBezTo>
                  <a:cubicBezTo>
                    <a:pt x="626" y="4938"/>
                    <a:pt x="297" y="4418"/>
                    <a:pt x="276" y="4269"/>
                  </a:cubicBezTo>
                  <a:cubicBezTo>
                    <a:pt x="201" y="3876"/>
                    <a:pt x="489" y="3408"/>
                    <a:pt x="541" y="3175"/>
                  </a:cubicBezTo>
                  <a:cubicBezTo>
                    <a:pt x="478" y="3090"/>
                    <a:pt x="265" y="3080"/>
                    <a:pt x="191" y="2974"/>
                  </a:cubicBezTo>
                  <a:cubicBezTo>
                    <a:pt x="0" y="2686"/>
                    <a:pt x="255" y="1901"/>
                    <a:pt x="319" y="1614"/>
                  </a:cubicBezTo>
                  <a:cubicBezTo>
                    <a:pt x="371" y="1402"/>
                    <a:pt x="414" y="1211"/>
                    <a:pt x="478" y="977"/>
                  </a:cubicBezTo>
                  <a:cubicBezTo>
                    <a:pt x="552" y="765"/>
                    <a:pt x="605" y="520"/>
                    <a:pt x="690" y="404"/>
                  </a:cubicBezTo>
                  <a:cubicBezTo>
                    <a:pt x="807" y="255"/>
                    <a:pt x="1178" y="106"/>
                    <a:pt x="1402" y="10"/>
                  </a:cubicBezTo>
                  <a:cubicBezTo>
                    <a:pt x="1423" y="0"/>
                    <a:pt x="1221" y="1348"/>
                    <a:pt x="1136" y="1964"/>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3"/>
            <p:cNvSpPr/>
            <p:nvPr/>
          </p:nvSpPr>
          <p:spPr>
            <a:xfrm>
              <a:off x="3471550" y="1596600"/>
              <a:ext cx="189300" cy="133850"/>
            </a:xfrm>
            <a:custGeom>
              <a:avLst/>
              <a:gdLst/>
              <a:ahLst/>
              <a:cxnLst/>
              <a:rect l="l" t="t" r="r" b="b"/>
              <a:pathLst>
                <a:path w="7572" h="5354" extrusionOk="0">
                  <a:moveTo>
                    <a:pt x="1476" y="107"/>
                  </a:moveTo>
                  <a:cubicBezTo>
                    <a:pt x="1349" y="96"/>
                    <a:pt x="1158" y="107"/>
                    <a:pt x="977" y="117"/>
                  </a:cubicBezTo>
                  <a:cubicBezTo>
                    <a:pt x="595" y="128"/>
                    <a:pt x="170" y="107"/>
                    <a:pt x="64" y="393"/>
                  </a:cubicBezTo>
                  <a:cubicBezTo>
                    <a:pt x="11" y="542"/>
                    <a:pt x="0" y="755"/>
                    <a:pt x="0" y="978"/>
                  </a:cubicBezTo>
                  <a:cubicBezTo>
                    <a:pt x="0" y="1179"/>
                    <a:pt x="22" y="1392"/>
                    <a:pt x="32" y="1594"/>
                  </a:cubicBezTo>
                  <a:cubicBezTo>
                    <a:pt x="74" y="2475"/>
                    <a:pt x="181" y="3144"/>
                    <a:pt x="202" y="4047"/>
                  </a:cubicBezTo>
                  <a:cubicBezTo>
                    <a:pt x="202" y="4249"/>
                    <a:pt x="223" y="4461"/>
                    <a:pt x="244" y="4662"/>
                  </a:cubicBezTo>
                  <a:cubicBezTo>
                    <a:pt x="277" y="4939"/>
                    <a:pt x="277" y="5226"/>
                    <a:pt x="478" y="5311"/>
                  </a:cubicBezTo>
                  <a:cubicBezTo>
                    <a:pt x="563" y="5353"/>
                    <a:pt x="733" y="5332"/>
                    <a:pt x="881" y="5332"/>
                  </a:cubicBezTo>
                  <a:cubicBezTo>
                    <a:pt x="1030" y="5332"/>
                    <a:pt x="1179" y="5321"/>
                    <a:pt x="1306" y="5311"/>
                  </a:cubicBezTo>
                  <a:cubicBezTo>
                    <a:pt x="1615" y="5289"/>
                    <a:pt x="1901" y="5278"/>
                    <a:pt x="2156" y="5268"/>
                  </a:cubicBezTo>
                  <a:cubicBezTo>
                    <a:pt x="2783" y="5226"/>
                    <a:pt x="3314" y="5226"/>
                    <a:pt x="3908" y="5215"/>
                  </a:cubicBezTo>
                  <a:cubicBezTo>
                    <a:pt x="4461" y="5205"/>
                    <a:pt x="5055" y="5226"/>
                    <a:pt x="5650" y="5193"/>
                  </a:cubicBezTo>
                  <a:cubicBezTo>
                    <a:pt x="6160" y="5172"/>
                    <a:pt x="6850" y="5226"/>
                    <a:pt x="7232" y="5024"/>
                  </a:cubicBezTo>
                  <a:cubicBezTo>
                    <a:pt x="7540" y="4854"/>
                    <a:pt x="7561" y="4461"/>
                    <a:pt x="7561" y="3994"/>
                  </a:cubicBezTo>
                  <a:cubicBezTo>
                    <a:pt x="7572" y="3070"/>
                    <a:pt x="7476" y="2220"/>
                    <a:pt x="7434" y="1349"/>
                  </a:cubicBezTo>
                  <a:cubicBezTo>
                    <a:pt x="7423" y="1137"/>
                    <a:pt x="7423" y="903"/>
                    <a:pt x="7402" y="681"/>
                  </a:cubicBezTo>
                  <a:cubicBezTo>
                    <a:pt x="7392" y="426"/>
                    <a:pt x="7349" y="171"/>
                    <a:pt x="7243" y="86"/>
                  </a:cubicBezTo>
                  <a:cubicBezTo>
                    <a:pt x="7137" y="1"/>
                    <a:pt x="6839" y="1"/>
                    <a:pt x="6595" y="11"/>
                  </a:cubicBezTo>
                  <a:cubicBezTo>
                    <a:pt x="6340" y="11"/>
                    <a:pt x="6085" y="22"/>
                    <a:pt x="5873" y="32"/>
                  </a:cubicBezTo>
                  <a:cubicBezTo>
                    <a:pt x="4428" y="107"/>
                    <a:pt x="2931" y="75"/>
                    <a:pt x="1487" y="107"/>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3"/>
            <p:cNvSpPr/>
            <p:nvPr/>
          </p:nvSpPr>
          <p:spPr>
            <a:xfrm>
              <a:off x="3474200" y="1596750"/>
              <a:ext cx="178150" cy="72250"/>
            </a:xfrm>
            <a:custGeom>
              <a:avLst/>
              <a:gdLst/>
              <a:ahLst/>
              <a:cxnLst/>
              <a:rect l="l" t="t" r="r" b="b"/>
              <a:pathLst>
                <a:path w="7126" h="2890" extrusionOk="0">
                  <a:moveTo>
                    <a:pt x="6686" y="0"/>
                  </a:moveTo>
                  <a:cubicBezTo>
                    <a:pt x="6619" y="0"/>
                    <a:pt x="6552" y="2"/>
                    <a:pt x="6489" y="5"/>
                  </a:cubicBezTo>
                  <a:cubicBezTo>
                    <a:pt x="6234" y="5"/>
                    <a:pt x="5979" y="16"/>
                    <a:pt x="5767" y="26"/>
                  </a:cubicBezTo>
                  <a:cubicBezTo>
                    <a:pt x="4322" y="101"/>
                    <a:pt x="2825" y="69"/>
                    <a:pt x="1381" y="101"/>
                  </a:cubicBezTo>
                  <a:lnTo>
                    <a:pt x="1370" y="101"/>
                  </a:lnTo>
                  <a:cubicBezTo>
                    <a:pt x="1332" y="98"/>
                    <a:pt x="1289" y="97"/>
                    <a:pt x="1242" y="97"/>
                  </a:cubicBezTo>
                  <a:cubicBezTo>
                    <a:pt x="1131" y="97"/>
                    <a:pt x="998" y="104"/>
                    <a:pt x="871" y="111"/>
                  </a:cubicBezTo>
                  <a:cubicBezTo>
                    <a:pt x="521" y="122"/>
                    <a:pt x="149" y="101"/>
                    <a:pt x="1" y="314"/>
                  </a:cubicBezTo>
                  <a:cubicBezTo>
                    <a:pt x="171" y="845"/>
                    <a:pt x="436" y="1312"/>
                    <a:pt x="786" y="1673"/>
                  </a:cubicBezTo>
                  <a:cubicBezTo>
                    <a:pt x="1094" y="1991"/>
                    <a:pt x="1561" y="2363"/>
                    <a:pt x="1986" y="2554"/>
                  </a:cubicBezTo>
                  <a:cubicBezTo>
                    <a:pt x="2510" y="2785"/>
                    <a:pt x="3060" y="2889"/>
                    <a:pt x="3596" y="2889"/>
                  </a:cubicBezTo>
                  <a:cubicBezTo>
                    <a:pt x="4810" y="2889"/>
                    <a:pt x="5949" y="2353"/>
                    <a:pt x="6531" y="1534"/>
                  </a:cubicBezTo>
                  <a:cubicBezTo>
                    <a:pt x="6552" y="1513"/>
                    <a:pt x="6574" y="1482"/>
                    <a:pt x="6585" y="1449"/>
                  </a:cubicBezTo>
                  <a:cubicBezTo>
                    <a:pt x="6840" y="1067"/>
                    <a:pt x="7020" y="590"/>
                    <a:pt x="7126" y="69"/>
                  </a:cubicBezTo>
                  <a:cubicBezTo>
                    <a:pt x="7041" y="15"/>
                    <a:pt x="6865" y="0"/>
                    <a:pt x="6686" y="0"/>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3"/>
            <p:cNvSpPr/>
            <p:nvPr/>
          </p:nvSpPr>
          <p:spPr>
            <a:xfrm>
              <a:off x="3519600" y="1569250"/>
              <a:ext cx="94275" cy="57125"/>
            </a:xfrm>
            <a:custGeom>
              <a:avLst/>
              <a:gdLst/>
              <a:ahLst/>
              <a:cxnLst/>
              <a:rect l="l" t="t" r="r" b="b"/>
              <a:pathLst>
                <a:path w="3771" h="2285" extrusionOk="0">
                  <a:moveTo>
                    <a:pt x="3016" y="638"/>
                  </a:moveTo>
                  <a:cubicBezTo>
                    <a:pt x="3070" y="638"/>
                    <a:pt x="3112" y="680"/>
                    <a:pt x="3112" y="734"/>
                  </a:cubicBezTo>
                  <a:lnTo>
                    <a:pt x="3122" y="1499"/>
                  </a:lnTo>
                  <a:cubicBezTo>
                    <a:pt x="3122" y="1551"/>
                    <a:pt x="3091" y="1594"/>
                    <a:pt x="3027" y="1605"/>
                  </a:cubicBezTo>
                  <a:lnTo>
                    <a:pt x="755" y="1647"/>
                  </a:lnTo>
                  <a:cubicBezTo>
                    <a:pt x="701" y="1647"/>
                    <a:pt x="659" y="1605"/>
                    <a:pt x="659" y="1551"/>
                  </a:cubicBezTo>
                  <a:lnTo>
                    <a:pt x="637" y="787"/>
                  </a:lnTo>
                  <a:cubicBezTo>
                    <a:pt x="637" y="734"/>
                    <a:pt x="680" y="691"/>
                    <a:pt x="733" y="680"/>
                  </a:cubicBezTo>
                  <a:lnTo>
                    <a:pt x="3016" y="638"/>
                  </a:lnTo>
                  <a:close/>
                  <a:moveTo>
                    <a:pt x="3013" y="1"/>
                  </a:moveTo>
                  <a:cubicBezTo>
                    <a:pt x="3007" y="1"/>
                    <a:pt x="3001" y="1"/>
                    <a:pt x="2995" y="1"/>
                  </a:cubicBezTo>
                  <a:lnTo>
                    <a:pt x="722" y="54"/>
                  </a:lnTo>
                  <a:cubicBezTo>
                    <a:pt x="319" y="64"/>
                    <a:pt x="0" y="394"/>
                    <a:pt x="11" y="798"/>
                  </a:cubicBezTo>
                  <a:lnTo>
                    <a:pt x="21" y="1572"/>
                  </a:lnTo>
                  <a:cubicBezTo>
                    <a:pt x="32" y="1960"/>
                    <a:pt x="351" y="2285"/>
                    <a:pt x="746" y="2285"/>
                  </a:cubicBezTo>
                  <a:cubicBezTo>
                    <a:pt x="753" y="2285"/>
                    <a:pt x="759" y="2285"/>
                    <a:pt x="765" y="2284"/>
                  </a:cubicBezTo>
                  <a:lnTo>
                    <a:pt x="3048" y="2231"/>
                  </a:lnTo>
                  <a:cubicBezTo>
                    <a:pt x="3452" y="2221"/>
                    <a:pt x="3770" y="1891"/>
                    <a:pt x="3759" y="1487"/>
                  </a:cubicBezTo>
                  <a:lnTo>
                    <a:pt x="3738" y="713"/>
                  </a:lnTo>
                  <a:cubicBezTo>
                    <a:pt x="3728" y="325"/>
                    <a:pt x="3408" y="1"/>
                    <a:pt x="3013" y="1"/>
                  </a:cubicBezTo>
                  <a:close/>
                </a:path>
              </a:pathLst>
            </a:custGeom>
            <a:solidFill>
              <a:srgbClr val="A59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3"/>
            <p:cNvSpPr/>
            <p:nvPr/>
          </p:nvSpPr>
          <p:spPr>
            <a:xfrm>
              <a:off x="3550675" y="1654500"/>
              <a:ext cx="35050" cy="25500"/>
            </a:xfrm>
            <a:custGeom>
              <a:avLst/>
              <a:gdLst/>
              <a:ahLst/>
              <a:cxnLst/>
              <a:rect l="l" t="t" r="r" b="b"/>
              <a:pathLst>
                <a:path w="1402" h="1020" extrusionOk="0">
                  <a:moveTo>
                    <a:pt x="1168" y="0"/>
                  </a:moveTo>
                  <a:cubicBezTo>
                    <a:pt x="1136" y="0"/>
                    <a:pt x="1104" y="10"/>
                    <a:pt x="1072" y="10"/>
                  </a:cubicBezTo>
                  <a:lnTo>
                    <a:pt x="1041" y="10"/>
                  </a:lnTo>
                  <a:cubicBezTo>
                    <a:pt x="902" y="10"/>
                    <a:pt x="754" y="21"/>
                    <a:pt x="605" y="21"/>
                  </a:cubicBezTo>
                  <a:lnTo>
                    <a:pt x="201" y="21"/>
                  </a:lnTo>
                  <a:cubicBezTo>
                    <a:pt x="138" y="21"/>
                    <a:pt x="42" y="31"/>
                    <a:pt x="10" y="106"/>
                  </a:cubicBezTo>
                  <a:cubicBezTo>
                    <a:pt x="0" y="149"/>
                    <a:pt x="0" y="191"/>
                    <a:pt x="0" y="223"/>
                  </a:cubicBezTo>
                  <a:lnTo>
                    <a:pt x="0" y="308"/>
                  </a:lnTo>
                  <a:lnTo>
                    <a:pt x="10" y="340"/>
                  </a:lnTo>
                  <a:cubicBezTo>
                    <a:pt x="10" y="404"/>
                    <a:pt x="10" y="456"/>
                    <a:pt x="21" y="510"/>
                  </a:cubicBezTo>
                  <a:cubicBezTo>
                    <a:pt x="31" y="584"/>
                    <a:pt x="31" y="658"/>
                    <a:pt x="31" y="743"/>
                  </a:cubicBezTo>
                  <a:cubicBezTo>
                    <a:pt x="31" y="775"/>
                    <a:pt x="42" y="807"/>
                    <a:pt x="42" y="850"/>
                  </a:cubicBezTo>
                  <a:lnTo>
                    <a:pt x="42" y="871"/>
                  </a:lnTo>
                  <a:cubicBezTo>
                    <a:pt x="53" y="913"/>
                    <a:pt x="53" y="987"/>
                    <a:pt x="116" y="1008"/>
                  </a:cubicBezTo>
                  <a:cubicBezTo>
                    <a:pt x="138" y="1019"/>
                    <a:pt x="159" y="1019"/>
                    <a:pt x="180" y="1019"/>
                  </a:cubicBezTo>
                  <a:lnTo>
                    <a:pt x="265" y="1019"/>
                  </a:lnTo>
                  <a:lnTo>
                    <a:pt x="435" y="1008"/>
                  </a:lnTo>
                  <a:lnTo>
                    <a:pt x="562" y="1008"/>
                  </a:lnTo>
                  <a:lnTo>
                    <a:pt x="722" y="998"/>
                  </a:lnTo>
                  <a:lnTo>
                    <a:pt x="1115" y="998"/>
                  </a:lnTo>
                  <a:cubicBezTo>
                    <a:pt x="1189" y="998"/>
                    <a:pt x="1253" y="987"/>
                    <a:pt x="1306" y="966"/>
                  </a:cubicBezTo>
                  <a:cubicBezTo>
                    <a:pt x="1391" y="913"/>
                    <a:pt x="1391" y="817"/>
                    <a:pt x="1391" y="732"/>
                  </a:cubicBezTo>
                  <a:cubicBezTo>
                    <a:pt x="1402" y="637"/>
                    <a:pt x="1391" y="531"/>
                    <a:pt x="1381" y="435"/>
                  </a:cubicBezTo>
                  <a:cubicBezTo>
                    <a:pt x="1381" y="393"/>
                    <a:pt x="1381" y="340"/>
                    <a:pt x="1369" y="286"/>
                  </a:cubicBezTo>
                  <a:lnTo>
                    <a:pt x="1369" y="244"/>
                  </a:lnTo>
                  <a:lnTo>
                    <a:pt x="1369" y="180"/>
                  </a:lnTo>
                  <a:cubicBezTo>
                    <a:pt x="1359" y="106"/>
                    <a:pt x="1348" y="64"/>
                    <a:pt x="1317" y="31"/>
                  </a:cubicBezTo>
                  <a:cubicBezTo>
                    <a:pt x="1285" y="0"/>
                    <a:pt x="1232" y="0"/>
                    <a:pt x="1168" y="0"/>
                  </a:cubicBezTo>
                  <a:close/>
                </a:path>
              </a:pathLst>
            </a:custGeom>
            <a:solidFill>
              <a:srgbClr val="F9D8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3"/>
            <p:cNvSpPr/>
            <p:nvPr/>
          </p:nvSpPr>
          <p:spPr>
            <a:xfrm>
              <a:off x="3480050" y="1624225"/>
              <a:ext cx="10100" cy="14350"/>
            </a:xfrm>
            <a:custGeom>
              <a:avLst/>
              <a:gdLst/>
              <a:ahLst/>
              <a:cxnLst/>
              <a:rect l="l" t="t" r="r" b="b"/>
              <a:pathLst>
                <a:path w="404" h="574" extrusionOk="0">
                  <a:moveTo>
                    <a:pt x="202" y="96"/>
                  </a:moveTo>
                  <a:cubicBezTo>
                    <a:pt x="0" y="0"/>
                    <a:pt x="21" y="574"/>
                    <a:pt x="202" y="574"/>
                  </a:cubicBezTo>
                  <a:cubicBezTo>
                    <a:pt x="404" y="574"/>
                    <a:pt x="308" y="202"/>
                    <a:pt x="223" y="107"/>
                  </a:cubicBezTo>
                  <a:cubicBezTo>
                    <a:pt x="223" y="107"/>
                    <a:pt x="213" y="107"/>
                    <a:pt x="202" y="9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3"/>
            <p:cNvSpPr/>
            <p:nvPr/>
          </p:nvSpPr>
          <p:spPr>
            <a:xfrm>
              <a:off x="3489325" y="1637225"/>
              <a:ext cx="8525" cy="11975"/>
            </a:xfrm>
            <a:custGeom>
              <a:avLst/>
              <a:gdLst/>
              <a:ahLst/>
              <a:cxnLst/>
              <a:rect l="l" t="t" r="r" b="b"/>
              <a:pathLst>
                <a:path w="341" h="479" extrusionOk="0">
                  <a:moveTo>
                    <a:pt x="181" y="54"/>
                  </a:moveTo>
                  <a:cubicBezTo>
                    <a:pt x="1" y="0"/>
                    <a:pt x="1" y="479"/>
                    <a:pt x="192" y="446"/>
                  </a:cubicBezTo>
                  <a:cubicBezTo>
                    <a:pt x="340" y="415"/>
                    <a:pt x="309" y="96"/>
                    <a:pt x="181" y="5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3"/>
            <p:cNvSpPr/>
            <p:nvPr/>
          </p:nvSpPr>
          <p:spPr>
            <a:xfrm>
              <a:off x="3639325" y="1679700"/>
              <a:ext cx="8775" cy="15700"/>
            </a:xfrm>
            <a:custGeom>
              <a:avLst/>
              <a:gdLst/>
              <a:ahLst/>
              <a:cxnLst/>
              <a:rect l="l" t="t" r="r" b="b"/>
              <a:pathLst>
                <a:path w="351" h="628" extrusionOk="0">
                  <a:moveTo>
                    <a:pt x="139" y="11"/>
                  </a:moveTo>
                  <a:cubicBezTo>
                    <a:pt x="43" y="96"/>
                    <a:pt x="1" y="616"/>
                    <a:pt x="181" y="627"/>
                  </a:cubicBezTo>
                  <a:cubicBezTo>
                    <a:pt x="319" y="627"/>
                    <a:pt x="351" y="170"/>
                    <a:pt x="256" y="43"/>
                  </a:cubicBezTo>
                  <a:cubicBezTo>
                    <a:pt x="235" y="11"/>
                    <a:pt x="213" y="0"/>
                    <a:pt x="139" y="1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3"/>
            <p:cNvSpPr/>
            <p:nvPr/>
          </p:nvSpPr>
          <p:spPr>
            <a:xfrm>
              <a:off x="3648075" y="1693775"/>
              <a:ext cx="8275" cy="8525"/>
            </a:xfrm>
            <a:custGeom>
              <a:avLst/>
              <a:gdLst/>
              <a:ahLst/>
              <a:cxnLst/>
              <a:rect l="l" t="t" r="r" b="b"/>
              <a:pathLst>
                <a:path w="331" h="341" extrusionOk="0">
                  <a:moveTo>
                    <a:pt x="182" y="53"/>
                  </a:moveTo>
                  <a:cubicBezTo>
                    <a:pt x="12" y="1"/>
                    <a:pt x="1" y="256"/>
                    <a:pt x="107" y="287"/>
                  </a:cubicBezTo>
                  <a:cubicBezTo>
                    <a:pt x="235" y="341"/>
                    <a:pt x="331" y="107"/>
                    <a:pt x="182" y="5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3"/>
            <p:cNvSpPr/>
            <p:nvPr/>
          </p:nvSpPr>
          <p:spPr>
            <a:xfrm>
              <a:off x="3638275" y="1700400"/>
              <a:ext cx="7175" cy="10125"/>
            </a:xfrm>
            <a:custGeom>
              <a:avLst/>
              <a:gdLst/>
              <a:ahLst/>
              <a:cxnLst/>
              <a:rect l="l" t="t" r="r" b="b"/>
              <a:pathLst>
                <a:path w="287" h="405" extrusionOk="0">
                  <a:moveTo>
                    <a:pt x="181" y="22"/>
                  </a:moveTo>
                  <a:cubicBezTo>
                    <a:pt x="11" y="1"/>
                    <a:pt x="0" y="404"/>
                    <a:pt x="149" y="404"/>
                  </a:cubicBezTo>
                  <a:cubicBezTo>
                    <a:pt x="213" y="404"/>
                    <a:pt x="234" y="362"/>
                    <a:pt x="255" y="277"/>
                  </a:cubicBezTo>
                  <a:cubicBezTo>
                    <a:pt x="287" y="160"/>
                    <a:pt x="287" y="43"/>
                    <a:pt x="181" y="2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3"/>
            <p:cNvSpPr/>
            <p:nvPr/>
          </p:nvSpPr>
          <p:spPr>
            <a:xfrm>
              <a:off x="3537100" y="1535025"/>
              <a:ext cx="58725" cy="85500"/>
            </a:xfrm>
            <a:custGeom>
              <a:avLst/>
              <a:gdLst/>
              <a:ahLst/>
              <a:cxnLst/>
              <a:rect l="l" t="t" r="r" b="b"/>
              <a:pathLst>
                <a:path w="2349" h="3420" extrusionOk="0">
                  <a:moveTo>
                    <a:pt x="65" y="1763"/>
                  </a:moveTo>
                  <a:cubicBezTo>
                    <a:pt x="213" y="1901"/>
                    <a:pt x="479" y="1614"/>
                    <a:pt x="649" y="1412"/>
                  </a:cubicBezTo>
                  <a:cubicBezTo>
                    <a:pt x="649" y="1912"/>
                    <a:pt x="798" y="2613"/>
                    <a:pt x="1010" y="3048"/>
                  </a:cubicBezTo>
                  <a:cubicBezTo>
                    <a:pt x="1074" y="3186"/>
                    <a:pt x="1169" y="3420"/>
                    <a:pt x="1297" y="3409"/>
                  </a:cubicBezTo>
                  <a:cubicBezTo>
                    <a:pt x="1466" y="3387"/>
                    <a:pt x="1414" y="3090"/>
                    <a:pt x="1382" y="2941"/>
                  </a:cubicBezTo>
                  <a:cubicBezTo>
                    <a:pt x="1350" y="2729"/>
                    <a:pt x="1286" y="2602"/>
                    <a:pt x="1275" y="2422"/>
                  </a:cubicBezTo>
                  <a:cubicBezTo>
                    <a:pt x="1308" y="2432"/>
                    <a:pt x="1466" y="2495"/>
                    <a:pt x="1551" y="2432"/>
                  </a:cubicBezTo>
                  <a:cubicBezTo>
                    <a:pt x="1626" y="2368"/>
                    <a:pt x="1626" y="2315"/>
                    <a:pt x="1615" y="2209"/>
                  </a:cubicBezTo>
                  <a:cubicBezTo>
                    <a:pt x="1743" y="2230"/>
                    <a:pt x="1796" y="2230"/>
                    <a:pt x="1881" y="2134"/>
                  </a:cubicBezTo>
                  <a:cubicBezTo>
                    <a:pt x="1976" y="2039"/>
                    <a:pt x="1902" y="1827"/>
                    <a:pt x="1902" y="1827"/>
                  </a:cubicBezTo>
                  <a:cubicBezTo>
                    <a:pt x="1976" y="1795"/>
                    <a:pt x="2082" y="1721"/>
                    <a:pt x="2146" y="1625"/>
                  </a:cubicBezTo>
                  <a:cubicBezTo>
                    <a:pt x="2348" y="1338"/>
                    <a:pt x="2008" y="637"/>
                    <a:pt x="2082" y="0"/>
                  </a:cubicBezTo>
                  <a:cubicBezTo>
                    <a:pt x="2019" y="574"/>
                    <a:pt x="1095" y="383"/>
                    <a:pt x="532" y="298"/>
                  </a:cubicBezTo>
                  <a:cubicBezTo>
                    <a:pt x="489" y="574"/>
                    <a:pt x="447" y="765"/>
                    <a:pt x="341" y="999"/>
                  </a:cubicBezTo>
                  <a:cubicBezTo>
                    <a:pt x="246" y="1221"/>
                    <a:pt x="76" y="1402"/>
                    <a:pt x="12" y="1582"/>
                  </a:cubicBezTo>
                  <a:cubicBezTo>
                    <a:pt x="1" y="1636"/>
                    <a:pt x="22" y="1721"/>
                    <a:pt x="65" y="1763"/>
                  </a:cubicBezTo>
                  <a:close/>
                </a:path>
              </a:pathLst>
            </a:custGeom>
            <a:solidFill>
              <a:srgbClr val="DB91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3"/>
            <p:cNvSpPr/>
            <p:nvPr/>
          </p:nvSpPr>
          <p:spPr>
            <a:xfrm>
              <a:off x="3535800" y="1565000"/>
              <a:ext cx="18600" cy="16500"/>
            </a:xfrm>
            <a:custGeom>
              <a:avLst/>
              <a:gdLst/>
              <a:ahLst/>
              <a:cxnLst/>
              <a:rect l="l" t="t" r="r" b="b"/>
              <a:pathLst>
                <a:path w="744" h="660" extrusionOk="0">
                  <a:moveTo>
                    <a:pt x="170" y="596"/>
                  </a:moveTo>
                  <a:cubicBezTo>
                    <a:pt x="350" y="659"/>
                    <a:pt x="722" y="373"/>
                    <a:pt x="744" y="1"/>
                  </a:cubicBezTo>
                  <a:cubicBezTo>
                    <a:pt x="690" y="118"/>
                    <a:pt x="499" y="330"/>
                    <a:pt x="350" y="404"/>
                  </a:cubicBezTo>
                  <a:cubicBezTo>
                    <a:pt x="255" y="437"/>
                    <a:pt x="85" y="426"/>
                    <a:pt x="117" y="277"/>
                  </a:cubicBezTo>
                  <a:cubicBezTo>
                    <a:pt x="0" y="426"/>
                    <a:pt x="64" y="553"/>
                    <a:pt x="170" y="596"/>
                  </a:cubicBezTo>
                  <a:close/>
                </a:path>
              </a:pathLst>
            </a:custGeom>
            <a:solidFill>
              <a:srgbClr val="C476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3"/>
            <p:cNvSpPr/>
            <p:nvPr/>
          </p:nvSpPr>
          <p:spPr>
            <a:xfrm>
              <a:off x="3566050" y="1547475"/>
              <a:ext cx="28425" cy="51825"/>
            </a:xfrm>
            <a:custGeom>
              <a:avLst/>
              <a:gdLst/>
              <a:ahLst/>
              <a:cxnLst/>
              <a:rect l="l" t="t" r="r" b="b"/>
              <a:pathLst>
                <a:path w="1137" h="2073" extrusionOk="0">
                  <a:moveTo>
                    <a:pt x="1" y="1754"/>
                  </a:moveTo>
                  <a:cubicBezTo>
                    <a:pt x="117" y="2072"/>
                    <a:pt x="532" y="2072"/>
                    <a:pt x="457" y="1711"/>
                  </a:cubicBezTo>
                  <a:cubicBezTo>
                    <a:pt x="521" y="1743"/>
                    <a:pt x="617" y="1732"/>
                    <a:pt x="659" y="1700"/>
                  </a:cubicBezTo>
                  <a:cubicBezTo>
                    <a:pt x="787" y="1605"/>
                    <a:pt x="797" y="1456"/>
                    <a:pt x="744" y="1329"/>
                  </a:cubicBezTo>
                  <a:cubicBezTo>
                    <a:pt x="935" y="1265"/>
                    <a:pt x="1073" y="1084"/>
                    <a:pt x="1116" y="819"/>
                  </a:cubicBezTo>
                  <a:cubicBezTo>
                    <a:pt x="1137" y="628"/>
                    <a:pt x="924" y="224"/>
                    <a:pt x="924" y="1"/>
                  </a:cubicBezTo>
                  <a:cubicBezTo>
                    <a:pt x="924" y="1"/>
                    <a:pt x="903" y="192"/>
                    <a:pt x="903" y="298"/>
                  </a:cubicBezTo>
                  <a:cubicBezTo>
                    <a:pt x="914" y="649"/>
                    <a:pt x="999" y="1053"/>
                    <a:pt x="670" y="1063"/>
                  </a:cubicBezTo>
                  <a:cubicBezTo>
                    <a:pt x="681" y="1212"/>
                    <a:pt x="659" y="1308"/>
                    <a:pt x="585" y="1381"/>
                  </a:cubicBezTo>
                  <a:cubicBezTo>
                    <a:pt x="542" y="1424"/>
                    <a:pt x="426" y="1488"/>
                    <a:pt x="320" y="1466"/>
                  </a:cubicBezTo>
                  <a:cubicBezTo>
                    <a:pt x="277" y="1605"/>
                    <a:pt x="171" y="1828"/>
                    <a:pt x="1" y="1754"/>
                  </a:cubicBezTo>
                  <a:close/>
                </a:path>
              </a:pathLst>
            </a:custGeom>
            <a:solidFill>
              <a:srgbClr val="C476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3"/>
            <p:cNvSpPr/>
            <p:nvPr/>
          </p:nvSpPr>
          <p:spPr>
            <a:xfrm>
              <a:off x="3511100" y="1234500"/>
              <a:ext cx="99300" cy="312475"/>
            </a:xfrm>
            <a:custGeom>
              <a:avLst/>
              <a:gdLst/>
              <a:ahLst/>
              <a:cxnLst/>
              <a:rect l="l" t="t" r="r" b="b"/>
              <a:pathLst>
                <a:path w="3972" h="12499" extrusionOk="0">
                  <a:moveTo>
                    <a:pt x="3207" y="12361"/>
                  </a:moveTo>
                  <a:cubicBezTo>
                    <a:pt x="2624" y="12425"/>
                    <a:pt x="2018" y="12446"/>
                    <a:pt x="1423" y="12499"/>
                  </a:cubicBezTo>
                  <a:cubicBezTo>
                    <a:pt x="1434" y="11405"/>
                    <a:pt x="1402" y="10365"/>
                    <a:pt x="1423" y="9313"/>
                  </a:cubicBezTo>
                  <a:cubicBezTo>
                    <a:pt x="1445" y="8304"/>
                    <a:pt x="1541" y="7306"/>
                    <a:pt x="1402" y="6287"/>
                  </a:cubicBezTo>
                  <a:cubicBezTo>
                    <a:pt x="1275" y="5362"/>
                    <a:pt x="999" y="4534"/>
                    <a:pt x="765" y="3738"/>
                  </a:cubicBezTo>
                  <a:cubicBezTo>
                    <a:pt x="659" y="3345"/>
                    <a:pt x="521" y="2941"/>
                    <a:pt x="394" y="2528"/>
                  </a:cubicBezTo>
                  <a:cubicBezTo>
                    <a:pt x="234" y="1964"/>
                    <a:pt x="0" y="1115"/>
                    <a:pt x="309" y="574"/>
                  </a:cubicBezTo>
                  <a:cubicBezTo>
                    <a:pt x="500" y="234"/>
                    <a:pt x="1031" y="0"/>
                    <a:pt x="1498" y="223"/>
                  </a:cubicBezTo>
                  <a:cubicBezTo>
                    <a:pt x="1891" y="404"/>
                    <a:pt x="2145" y="807"/>
                    <a:pt x="2390" y="1221"/>
                  </a:cubicBezTo>
                  <a:cubicBezTo>
                    <a:pt x="2879" y="2049"/>
                    <a:pt x="3144" y="2962"/>
                    <a:pt x="3431" y="3982"/>
                  </a:cubicBezTo>
                  <a:cubicBezTo>
                    <a:pt x="3568" y="4470"/>
                    <a:pt x="3696" y="4980"/>
                    <a:pt x="3781" y="5501"/>
                  </a:cubicBezTo>
                  <a:cubicBezTo>
                    <a:pt x="3972" y="6679"/>
                    <a:pt x="3707" y="7869"/>
                    <a:pt x="3611" y="8994"/>
                  </a:cubicBezTo>
                  <a:cubicBezTo>
                    <a:pt x="3516" y="10195"/>
                    <a:pt x="3431" y="11342"/>
                    <a:pt x="3207" y="12361"/>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3"/>
            <p:cNvSpPr/>
            <p:nvPr/>
          </p:nvSpPr>
          <p:spPr>
            <a:xfrm>
              <a:off x="3549325" y="1386075"/>
              <a:ext cx="22325" cy="13575"/>
            </a:xfrm>
            <a:custGeom>
              <a:avLst/>
              <a:gdLst/>
              <a:ahLst/>
              <a:cxnLst/>
              <a:rect l="l" t="t" r="r" b="b"/>
              <a:pathLst>
                <a:path w="893" h="543" extrusionOk="0">
                  <a:moveTo>
                    <a:pt x="850" y="149"/>
                  </a:moveTo>
                  <a:cubicBezTo>
                    <a:pt x="893" y="457"/>
                    <a:pt x="0" y="542"/>
                    <a:pt x="64" y="234"/>
                  </a:cubicBezTo>
                  <a:cubicBezTo>
                    <a:pt x="160" y="118"/>
                    <a:pt x="340" y="160"/>
                    <a:pt x="479" y="139"/>
                  </a:cubicBezTo>
                  <a:cubicBezTo>
                    <a:pt x="616" y="118"/>
                    <a:pt x="829" y="0"/>
                    <a:pt x="850" y="149"/>
                  </a:cubicBezTo>
                  <a:close/>
                </a:path>
              </a:pathLst>
            </a:custGeom>
            <a:solidFill>
              <a:srgbClr val="7C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3"/>
            <p:cNvSpPr/>
            <p:nvPr/>
          </p:nvSpPr>
          <p:spPr>
            <a:xfrm>
              <a:off x="3549325" y="1262625"/>
              <a:ext cx="11175" cy="15150"/>
            </a:xfrm>
            <a:custGeom>
              <a:avLst/>
              <a:gdLst/>
              <a:ahLst/>
              <a:cxnLst/>
              <a:rect l="l" t="t" r="r" b="b"/>
              <a:pathLst>
                <a:path w="447" h="606" extrusionOk="0">
                  <a:moveTo>
                    <a:pt x="394" y="563"/>
                  </a:moveTo>
                  <a:cubicBezTo>
                    <a:pt x="447" y="457"/>
                    <a:pt x="277" y="1"/>
                    <a:pt x="128" y="75"/>
                  </a:cubicBezTo>
                  <a:cubicBezTo>
                    <a:pt x="0" y="128"/>
                    <a:pt x="160" y="521"/>
                    <a:pt x="288" y="584"/>
                  </a:cubicBezTo>
                  <a:cubicBezTo>
                    <a:pt x="319" y="606"/>
                    <a:pt x="340" y="606"/>
                    <a:pt x="394" y="56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3"/>
            <p:cNvSpPr/>
            <p:nvPr/>
          </p:nvSpPr>
          <p:spPr>
            <a:xfrm>
              <a:off x="3541100" y="1262100"/>
              <a:ext cx="8000" cy="6400"/>
            </a:xfrm>
            <a:custGeom>
              <a:avLst/>
              <a:gdLst/>
              <a:ahLst/>
              <a:cxnLst/>
              <a:rect l="l" t="t" r="r" b="b"/>
              <a:pathLst>
                <a:path w="320" h="256" extrusionOk="0">
                  <a:moveTo>
                    <a:pt x="160" y="244"/>
                  </a:moveTo>
                  <a:cubicBezTo>
                    <a:pt x="319" y="223"/>
                    <a:pt x="223" y="1"/>
                    <a:pt x="128" y="11"/>
                  </a:cubicBezTo>
                  <a:cubicBezTo>
                    <a:pt x="1" y="32"/>
                    <a:pt x="22" y="255"/>
                    <a:pt x="160" y="24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3"/>
            <p:cNvSpPr/>
            <p:nvPr/>
          </p:nvSpPr>
          <p:spPr>
            <a:xfrm>
              <a:off x="3546425" y="1249600"/>
              <a:ext cx="8225" cy="10650"/>
            </a:xfrm>
            <a:custGeom>
              <a:avLst/>
              <a:gdLst/>
              <a:ahLst/>
              <a:cxnLst/>
              <a:rect l="l" t="t" r="r" b="b"/>
              <a:pathLst>
                <a:path w="329" h="426" extrusionOk="0">
                  <a:moveTo>
                    <a:pt x="180" y="394"/>
                  </a:moveTo>
                  <a:cubicBezTo>
                    <a:pt x="329" y="341"/>
                    <a:pt x="180" y="1"/>
                    <a:pt x="53" y="65"/>
                  </a:cubicBezTo>
                  <a:cubicBezTo>
                    <a:pt x="0" y="86"/>
                    <a:pt x="10" y="128"/>
                    <a:pt x="21" y="203"/>
                  </a:cubicBezTo>
                  <a:cubicBezTo>
                    <a:pt x="43" y="320"/>
                    <a:pt x="85" y="426"/>
                    <a:pt x="180" y="39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0" name="Picture 99">
            <a:extLst>
              <a:ext uri="{FF2B5EF4-FFF2-40B4-BE49-F238E27FC236}">
                <a16:creationId xmlns:a16="http://schemas.microsoft.com/office/drawing/2014/main" id="{02E45FD1-16D8-44C5-87D2-0F9451554778}"/>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3000"/>
                    </a14:imgEffect>
                  </a14:imgLayer>
                </a14:imgProps>
              </a:ext>
            </a:extLst>
          </a:blip>
          <a:stretch>
            <a:fillRect/>
          </a:stretch>
        </p:blipFill>
        <p:spPr>
          <a:xfrm>
            <a:off x="1677587" y="-262430"/>
            <a:ext cx="1005840" cy="1005840"/>
          </a:xfrm>
          <a:prstGeom prst="rect">
            <a:avLst/>
          </a:prstGeom>
          <a:noFill/>
          <a:ln>
            <a:noFill/>
          </a:ln>
        </p:spPr>
      </p:pic>
      <p:sp>
        <p:nvSpPr>
          <p:cNvPr id="101" name="TextBox 100">
            <a:extLst>
              <a:ext uri="{FF2B5EF4-FFF2-40B4-BE49-F238E27FC236}">
                <a16:creationId xmlns:a16="http://schemas.microsoft.com/office/drawing/2014/main" id="{AFD99D37-3C11-4903-80A8-D3DD43140AAF}"/>
              </a:ext>
            </a:extLst>
          </p:cNvPr>
          <p:cNvSpPr txBox="1"/>
          <p:nvPr/>
        </p:nvSpPr>
        <p:spPr>
          <a:xfrm>
            <a:off x="2887523" y="0"/>
            <a:ext cx="3368954" cy="523220"/>
          </a:xfrm>
          <a:prstGeom prst="rect">
            <a:avLst/>
          </a:prstGeom>
          <a:noFill/>
        </p:spPr>
        <p:txBody>
          <a:bodyPr wrap="square" rtlCol="0">
            <a:spAutoFit/>
          </a:bodyPr>
          <a:lstStyle/>
          <a:p>
            <a:r>
              <a:rPr lang="en-US" dirty="0">
                <a:solidFill>
                  <a:schemeClr val="tx1"/>
                </a:solidFill>
              </a:rPr>
              <a:t>Libyan International Medical University                                                                                  Faculty of Business Administration</a:t>
            </a:r>
          </a:p>
        </p:txBody>
      </p:sp>
      <p:pic>
        <p:nvPicPr>
          <p:cNvPr id="102" name="Picture 101">
            <a:extLst>
              <a:ext uri="{FF2B5EF4-FFF2-40B4-BE49-F238E27FC236}">
                <a16:creationId xmlns:a16="http://schemas.microsoft.com/office/drawing/2014/main" id="{9B432A82-B158-4DA6-8A6E-54F7CA217AF1}"/>
              </a:ext>
            </a:extLst>
          </p:cNvPr>
          <p:cNvPicPr>
            <a:picLocks noChangeAspect="1"/>
          </p:cNvPicPr>
          <p:nvPr/>
        </p:nvPicPr>
        <p:blipFill>
          <a:blip r:embed="rId5"/>
          <a:stretch>
            <a:fillRect/>
          </a:stretch>
        </p:blipFill>
        <p:spPr>
          <a:xfrm>
            <a:off x="6460573" y="0"/>
            <a:ext cx="506012" cy="548688"/>
          </a:xfrm>
          <a:prstGeom prst="rect">
            <a:avLst/>
          </a:prstGeom>
        </p:spPr>
      </p:pic>
      <p:sp>
        <p:nvSpPr>
          <p:cNvPr id="103" name="TextBox 102">
            <a:extLst>
              <a:ext uri="{FF2B5EF4-FFF2-40B4-BE49-F238E27FC236}">
                <a16:creationId xmlns:a16="http://schemas.microsoft.com/office/drawing/2014/main" id="{256F849D-8725-48A6-9932-499CCE159BBB}"/>
              </a:ext>
            </a:extLst>
          </p:cNvPr>
          <p:cNvSpPr txBox="1"/>
          <p:nvPr/>
        </p:nvSpPr>
        <p:spPr>
          <a:xfrm>
            <a:off x="3227548" y="4285765"/>
            <a:ext cx="2617632" cy="738664"/>
          </a:xfrm>
          <a:prstGeom prst="rect">
            <a:avLst/>
          </a:prstGeom>
          <a:noFill/>
        </p:spPr>
        <p:txBody>
          <a:bodyPr wrap="square" rtlCol="0">
            <a:spAutoFit/>
          </a:bodyPr>
          <a:lstStyle/>
          <a:p>
            <a:r>
              <a:rPr lang="da-DK" dirty="0">
                <a:solidFill>
                  <a:schemeClr val="tx1"/>
                </a:solidFill>
              </a:rPr>
              <a:t>         Ahmed Elsalieni                                                         </a:t>
            </a:r>
            <a:r>
              <a:rPr lang="da-DK" dirty="0">
                <a:solidFill>
                  <a:schemeClr val="tx1"/>
                </a:solidFill>
                <a:hlinkClick r:id="rId6">
                  <a:extLst>
                    <a:ext uri="{A12FA001-AC4F-418D-AE19-62706E023703}">
                      <ahyp:hlinkClr xmlns:ahyp="http://schemas.microsoft.com/office/drawing/2018/hyperlinkcolor" xmlns="" val="tx"/>
                    </a:ext>
                  </a:extLst>
                </a:hlinkClick>
              </a:rPr>
              <a:t>ahmed_3812@limu.edu.ly</a:t>
            </a:r>
            <a:endParaRPr lang="da-DK" dirty="0">
              <a:solidFill>
                <a:schemeClr val="tx1"/>
              </a:solidFill>
            </a:endParaRPr>
          </a:p>
          <a:p>
            <a:r>
              <a:rPr lang="da-DK" dirty="0">
                <a:solidFill>
                  <a:schemeClr val="tx1"/>
                </a:solidFill>
              </a:rPr>
              <a:t>                   3812</a:t>
            </a:r>
          </a:p>
        </p:txBody>
      </p:sp>
      <p:sp>
        <p:nvSpPr>
          <p:cNvPr id="107" name="Google Shape;341;p34">
            <a:extLst>
              <a:ext uri="{FF2B5EF4-FFF2-40B4-BE49-F238E27FC236}">
                <a16:creationId xmlns:a16="http://schemas.microsoft.com/office/drawing/2014/main" id="{B1D38047-5028-4082-B2F4-B79CF7407921}"/>
              </a:ext>
            </a:extLst>
          </p:cNvPr>
          <p:cNvSpPr/>
          <p:nvPr/>
        </p:nvSpPr>
        <p:spPr>
          <a:xfrm>
            <a:off x="46843" y="2529134"/>
            <a:ext cx="5805615" cy="1232799"/>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smtClean="0">
                <a:ln>
                  <a:noFill/>
                </a:ln>
                <a:solidFill>
                  <a:schemeClr val="bg1"/>
                </a:solidFill>
                <a:effectLst/>
                <a:uLnTx/>
                <a:uFillTx/>
                <a:latin typeface="Arial"/>
                <a:cs typeface="Arial"/>
                <a:sym typeface="Arial"/>
              </a:rPr>
              <a:t>The Definition </a:t>
            </a:r>
            <a:r>
              <a:rPr kumimoji="0" lang="en-US" sz="3600" b="0" i="0" u="none" strike="noStrike" kern="0" cap="none" spc="0" normalizeH="0" baseline="0" noProof="0" dirty="0">
                <a:ln>
                  <a:noFill/>
                </a:ln>
                <a:solidFill>
                  <a:schemeClr val="bg1"/>
                </a:solidFill>
                <a:effectLst/>
                <a:uLnTx/>
                <a:uFillTx/>
                <a:latin typeface="Arial"/>
                <a:cs typeface="Arial"/>
                <a:sym typeface="Arial"/>
              </a:rPr>
              <a:t>of Planning</a:t>
            </a:r>
          </a:p>
        </p:txBody>
      </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35"/>
          <p:cNvSpPr/>
          <p:nvPr/>
        </p:nvSpPr>
        <p:spPr>
          <a:xfrm>
            <a:off x="685725" y="1940850"/>
            <a:ext cx="2313300" cy="3159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5"/>
          <p:cNvSpPr/>
          <p:nvPr/>
        </p:nvSpPr>
        <p:spPr>
          <a:xfrm>
            <a:off x="6169469" y="1922544"/>
            <a:ext cx="2330874" cy="382412"/>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5"/>
          <p:cNvSpPr/>
          <p:nvPr/>
        </p:nvSpPr>
        <p:spPr>
          <a:xfrm>
            <a:off x="685725" y="3528562"/>
            <a:ext cx="2297100" cy="3159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5"/>
          <p:cNvSpPr/>
          <p:nvPr/>
        </p:nvSpPr>
        <p:spPr>
          <a:xfrm>
            <a:off x="6173686" y="3558515"/>
            <a:ext cx="2313300" cy="3159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u="sng" dirty="0">
                <a:solidFill>
                  <a:schemeClr val="lt1"/>
                </a:solidFill>
              </a:rPr>
              <a:t>Table of contents</a:t>
            </a:r>
            <a:endParaRPr u="sng" dirty="0">
              <a:solidFill>
                <a:schemeClr val="lt1"/>
              </a:solidFill>
            </a:endParaRPr>
          </a:p>
        </p:txBody>
      </p:sp>
      <p:sp>
        <p:nvSpPr>
          <p:cNvPr id="355" name="Google Shape;355;p35"/>
          <p:cNvSpPr txBox="1">
            <a:spLocks noGrp="1"/>
          </p:cNvSpPr>
          <p:nvPr>
            <p:ph type="title" idx="2"/>
          </p:nvPr>
        </p:nvSpPr>
        <p:spPr>
          <a:xfrm>
            <a:off x="701899" y="1396340"/>
            <a:ext cx="1628700" cy="64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1</a:t>
            </a:r>
            <a:endParaRPr dirty="0"/>
          </a:p>
        </p:txBody>
      </p:sp>
      <p:sp>
        <p:nvSpPr>
          <p:cNvPr id="357" name="Google Shape;357;p35"/>
          <p:cNvSpPr txBox="1">
            <a:spLocks noGrp="1"/>
          </p:cNvSpPr>
          <p:nvPr>
            <p:ph type="title" idx="4"/>
          </p:nvPr>
        </p:nvSpPr>
        <p:spPr>
          <a:xfrm>
            <a:off x="6124326" y="1396340"/>
            <a:ext cx="1623000" cy="64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2</a:t>
            </a:r>
            <a:endParaRPr dirty="0"/>
          </a:p>
        </p:txBody>
      </p:sp>
      <p:sp>
        <p:nvSpPr>
          <p:cNvPr id="359" name="Google Shape;359;p35"/>
          <p:cNvSpPr txBox="1">
            <a:spLocks noGrp="1"/>
          </p:cNvSpPr>
          <p:nvPr>
            <p:ph type="title" idx="7"/>
          </p:nvPr>
        </p:nvSpPr>
        <p:spPr>
          <a:xfrm>
            <a:off x="685725" y="2809446"/>
            <a:ext cx="1617600" cy="64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3</a:t>
            </a:r>
            <a:endParaRPr dirty="0"/>
          </a:p>
        </p:txBody>
      </p:sp>
      <p:sp>
        <p:nvSpPr>
          <p:cNvPr id="361" name="Google Shape;361;p35"/>
          <p:cNvSpPr txBox="1">
            <a:spLocks noGrp="1"/>
          </p:cNvSpPr>
          <p:nvPr>
            <p:ph type="title" idx="13"/>
          </p:nvPr>
        </p:nvSpPr>
        <p:spPr>
          <a:xfrm>
            <a:off x="6173686" y="2874430"/>
            <a:ext cx="1628700" cy="64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4</a:t>
            </a:r>
            <a:endParaRPr dirty="0"/>
          </a:p>
        </p:txBody>
      </p:sp>
      <p:sp>
        <p:nvSpPr>
          <p:cNvPr id="367" name="Google Shape;367;p35"/>
          <p:cNvSpPr txBox="1">
            <a:spLocks noGrp="1"/>
          </p:cNvSpPr>
          <p:nvPr>
            <p:ph type="subTitle" idx="1"/>
          </p:nvPr>
        </p:nvSpPr>
        <p:spPr>
          <a:xfrm>
            <a:off x="701899" y="1897300"/>
            <a:ext cx="2313300" cy="432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a:t>
            </a:r>
            <a:endParaRPr dirty="0"/>
          </a:p>
        </p:txBody>
      </p:sp>
      <p:sp>
        <p:nvSpPr>
          <p:cNvPr id="368" name="Google Shape;368;p35"/>
          <p:cNvSpPr txBox="1">
            <a:spLocks noGrp="1"/>
          </p:cNvSpPr>
          <p:nvPr>
            <p:ph type="subTitle" idx="5"/>
          </p:nvPr>
        </p:nvSpPr>
        <p:spPr>
          <a:xfrm>
            <a:off x="6124326" y="1882350"/>
            <a:ext cx="2623858" cy="432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1600" dirty="0"/>
              <a:t>Definition of Planning </a:t>
            </a:r>
            <a:endParaRPr sz="1600" dirty="0"/>
          </a:p>
        </p:txBody>
      </p:sp>
      <p:sp>
        <p:nvSpPr>
          <p:cNvPr id="369" name="Google Shape;369;p35"/>
          <p:cNvSpPr txBox="1">
            <a:spLocks noGrp="1"/>
          </p:cNvSpPr>
          <p:nvPr>
            <p:ph type="subTitle" idx="8"/>
          </p:nvPr>
        </p:nvSpPr>
        <p:spPr>
          <a:xfrm>
            <a:off x="685725" y="3505633"/>
            <a:ext cx="2313300" cy="432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Conclusion</a:t>
            </a:r>
            <a:endParaRPr dirty="0"/>
          </a:p>
        </p:txBody>
      </p:sp>
      <p:sp>
        <p:nvSpPr>
          <p:cNvPr id="370" name="Google Shape;370;p35"/>
          <p:cNvSpPr txBox="1">
            <a:spLocks noGrp="1"/>
          </p:cNvSpPr>
          <p:nvPr>
            <p:ph type="subTitle" idx="14"/>
          </p:nvPr>
        </p:nvSpPr>
        <p:spPr>
          <a:xfrm>
            <a:off x="6173686" y="3526617"/>
            <a:ext cx="2313300" cy="432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References</a:t>
            </a:r>
            <a:endParaRPr dirty="0"/>
          </a:p>
        </p:txBody>
      </p:sp>
      <p:sp>
        <p:nvSpPr>
          <p:cNvPr id="23" name="TextBox 22">
            <a:extLst>
              <a:ext uri="{FF2B5EF4-FFF2-40B4-BE49-F238E27FC236}">
                <a16:creationId xmlns:a16="http://schemas.microsoft.com/office/drawing/2014/main" id="{92D6B32A-40CD-4F5C-832B-4CB1B570B43C}"/>
              </a:ext>
            </a:extLst>
          </p:cNvPr>
          <p:cNvSpPr txBox="1"/>
          <p:nvPr/>
        </p:nvSpPr>
        <p:spPr>
          <a:xfrm>
            <a:off x="8784000" y="4640429"/>
            <a:ext cx="720000" cy="523220"/>
          </a:xfrm>
          <a:prstGeom prst="rect">
            <a:avLst/>
          </a:prstGeom>
          <a:noFill/>
        </p:spPr>
        <p:txBody>
          <a:bodyPr wrap="square" rtlCol="0">
            <a:spAutoFit/>
          </a:bodyPr>
          <a:lstStyle/>
          <a:p>
            <a:r>
              <a:rPr kumimoji="0" lang="en-US" sz="2800" b="0" i="0" u="none" strike="noStrike" kern="0" cap="none" spc="0" normalizeH="0" baseline="0" noProof="0" dirty="0">
                <a:ln>
                  <a:noFill/>
                </a:ln>
                <a:solidFill>
                  <a:srgbClr val="000000"/>
                </a:solidFill>
                <a:effectLst/>
                <a:uLnTx/>
                <a:uFillTx/>
                <a:latin typeface="Arial"/>
                <a:cs typeface="Arial"/>
                <a:sym typeface="Arial"/>
              </a:rPr>
              <a:t>2</a:t>
            </a:r>
            <a:endParaRPr lang="en-US" dirty="0"/>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36"/>
          <p:cNvSpPr txBox="1">
            <a:spLocks noGrp="1"/>
          </p:cNvSpPr>
          <p:nvPr>
            <p:ph type="body" idx="1"/>
          </p:nvPr>
        </p:nvSpPr>
        <p:spPr>
          <a:xfrm>
            <a:off x="720000" y="1389600"/>
            <a:ext cx="3595500" cy="3179400"/>
          </a:xfrm>
          <a:prstGeom prst="rect">
            <a:avLst/>
          </a:prstGeom>
        </p:spPr>
        <p:txBody>
          <a:bodyPr spcFirstLastPara="1" wrap="square" lIns="91425" tIns="91425" rIns="91425" bIns="91425" anchor="t" anchorCtr="0">
            <a:noAutofit/>
          </a:bodyPr>
          <a:lstStyle/>
          <a:p>
            <a:pPr marL="0" indent="0" algn="just">
              <a:buClr>
                <a:srgbClr val="543C52"/>
              </a:buClr>
              <a:buSzPts val="1100"/>
              <a:buNone/>
            </a:pPr>
            <a:r>
              <a:rPr lang="en-US" sz="1800" dirty="0">
                <a:solidFill>
                  <a:schemeClr val="tx1"/>
                </a:solidFill>
                <a:latin typeface="+mj-lt"/>
              </a:rPr>
              <a:t>Planning is way of thinking to achieve a certain goal and it</a:t>
            </a:r>
            <a:r>
              <a:rPr lang="ar-LY" sz="1800" dirty="0">
                <a:solidFill>
                  <a:schemeClr val="tx1"/>
                </a:solidFill>
                <a:latin typeface="+mj-lt"/>
              </a:rPr>
              <a:t>’</a:t>
            </a:r>
            <a:r>
              <a:rPr lang="en-US" sz="1800" dirty="0">
                <a:solidFill>
                  <a:schemeClr val="tx1"/>
                </a:solidFill>
                <a:latin typeface="+mj-lt"/>
              </a:rPr>
              <a:t>s a </a:t>
            </a:r>
            <a:r>
              <a:rPr lang="en-US" sz="1800" b="0" i="0" dirty="0">
                <a:solidFill>
                  <a:schemeClr val="tx1"/>
                </a:solidFill>
                <a:effectLst/>
                <a:latin typeface="Source Sans Pro" panose="020B0503030403020204" pitchFamily="34" charset="0"/>
              </a:rPr>
              <a:t>Vision of the future.</a:t>
            </a:r>
          </a:p>
          <a:p>
            <a:pPr marL="0" indent="0" algn="just">
              <a:buClr>
                <a:srgbClr val="543C52"/>
              </a:buClr>
              <a:buSzPts val="1100"/>
              <a:buNone/>
            </a:pPr>
            <a:r>
              <a:rPr lang="en-US" sz="1800" dirty="0">
                <a:solidFill>
                  <a:schemeClr val="tx1"/>
                </a:solidFill>
                <a:latin typeface="Source Sans Pro" panose="020B0503030403020204" pitchFamily="34" charset="0"/>
              </a:rPr>
              <a:t>And planning </a:t>
            </a:r>
            <a:r>
              <a:rPr lang="en-US" sz="1800" dirty="0">
                <a:solidFill>
                  <a:schemeClr val="tx1"/>
                </a:solidFill>
                <a:latin typeface="+mj-lt"/>
              </a:rPr>
              <a:t>is</a:t>
            </a:r>
            <a:r>
              <a:rPr lang="en-US" sz="1800" dirty="0">
                <a:solidFill>
                  <a:schemeClr val="tx1"/>
                </a:solidFill>
                <a:latin typeface="Source Sans Pro" panose="020B0503030403020204" pitchFamily="34" charset="0"/>
              </a:rPr>
              <a:t> like steps in order to achieve your goals you must do it step by step.</a:t>
            </a:r>
          </a:p>
          <a:p>
            <a:pPr marL="0" indent="0" algn="just">
              <a:buClr>
                <a:srgbClr val="543C52"/>
              </a:buClr>
              <a:buSzPts val="1100"/>
              <a:buNone/>
            </a:pPr>
            <a:r>
              <a:rPr lang="en-US" sz="1800" dirty="0">
                <a:solidFill>
                  <a:schemeClr val="tx1"/>
                </a:solidFill>
                <a:latin typeface="Source Sans Pro" panose="020B0503030403020204" pitchFamily="34" charset="0"/>
              </a:rPr>
              <a:t>T</a:t>
            </a:r>
            <a:r>
              <a:rPr lang="en-US" sz="1800" b="0" i="0" dirty="0">
                <a:solidFill>
                  <a:schemeClr val="tx1"/>
                </a:solidFill>
                <a:effectLst/>
                <a:latin typeface="Source Sans Pro" panose="020B0503030403020204" pitchFamily="34" charset="0"/>
              </a:rPr>
              <a:t>here’s a lot of different types </a:t>
            </a:r>
            <a:r>
              <a:rPr lang="en-US" sz="1800" dirty="0">
                <a:solidFill>
                  <a:schemeClr val="tx1"/>
                </a:solidFill>
                <a:latin typeface="Source Sans Pro" panose="020B0503030403020204" pitchFamily="34" charset="0"/>
              </a:rPr>
              <a:t>of plans , marketing plan, strategic plan, research plan </a:t>
            </a:r>
          </a:p>
          <a:p>
            <a:pPr marL="0" indent="0" algn="just">
              <a:buClr>
                <a:srgbClr val="543C52"/>
              </a:buClr>
              <a:buSzPts val="1100"/>
              <a:buNone/>
            </a:pPr>
            <a:r>
              <a:rPr lang="en-US" sz="1800" b="0" i="0" dirty="0">
                <a:solidFill>
                  <a:schemeClr val="tx1"/>
                </a:solidFill>
                <a:effectLst/>
                <a:latin typeface="Source Sans Pro" panose="020B0503030403020204" pitchFamily="34" charset="0"/>
              </a:rPr>
              <a:t>And even ou</a:t>
            </a:r>
            <a:r>
              <a:rPr lang="en-US" sz="1800" dirty="0">
                <a:solidFill>
                  <a:schemeClr val="tx1"/>
                </a:solidFill>
                <a:latin typeface="Source Sans Pro" panose="020B0503030403020204" pitchFamily="34" charset="0"/>
              </a:rPr>
              <a:t>tside business field.</a:t>
            </a:r>
            <a:endParaRPr lang="en-US" b="0" i="0" dirty="0">
              <a:solidFill>
                <a:srgbClr val="666666"/>
              </a:solidFill>
              <a:effectLst/>
              <a:latin typeface="Source Sans Pro" panose="020B0503030403020204" pitchFamily="34" charset="0"/>
            </a:endParaRPr>
          </a:p>
          <a:p>
            <a:pPr marL="0" lvl="0" indent="0" algn="l" rtl="0">
              <a:spcBef>
                <a:spcPts val="0"/>
              </a:spcBef>
              <a:spcAft>
                <a:spcPts val="0"/>
              </a:spcAft>
              <a:buClr>
                <a:srgbClr val="543C52"/>
              </a:buClr>
              <a:buSzPts val="1100"/>
              <a:buFont typeface="Arial"/>
              <a:buNone/>
            </a:pPr>
            <a:endParaRPr lang="en-US" dirty="0"/>
          </a:p>
        </p:txBody>
      </p:sp>
      <p:sp>
        <p:nvSpPr>
          <p:cNvPr id="378" name="Google Shape;378;p3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dirty="0"/>
              <a:t>Introduction</a:t>
            </a:r>
            <a:endParaRPr u="sng" dirty="0">
              <a:solidFill>
                <a:schemeClr val="lt1"/>
              </a:solidFill>
            </a:endParaRPr>
          </a:p>
        </p:txBody>
      </p:sp>
      <p:pic>
        <p:nvPicPr>
          <p:cNvPr id="5" name="Picture 4">
            <a:extLst>
              <a:ext uri="{FF2B5EF4-FFF2-40B4-BE49-F238E27FC236}">
                <a16:creationId xmlns:a16="http://schemas.microsoft.com/office/drawing/2014/main" id="{CED8390D-6125-42C0-8077-11BAA06CB28A}"/>
              </a:ext>
            </a:extLst>
          </p:cNvPr>
          <p:cNvPicPr>
            <a:picLocks noChangeAspect="1"/>
          </p:cNvPicPr>
          <p:nvPr/>
        </p:nvPicPr>
        <p:blipFill>
          <a:blip r:embed="rId3"/>
          <a:stretch>
            <a:fillRect/>
          </a:stretch>
        </p:blipFill>
        <p:spPr>
          <a:xfrm>
            <a:off x="4419910" y="1273831"/>
            <a:ext cx="4526280" cy="3017520"/>
          </a:xfrm>
          <a:prstGeom prst="rect">
            <a:avLst/>
          </a:prstGeom>
        </p:spPr>
      </p:pic>
      <p:sp>
        <p:nvSpPr>
          <p:cNvPr id="6" name="TextBox 5">
            <a:extLst>
              <a:ext uri="{FF2B5EF4-FFF2-40B4-BE49-F238E27FC236}">
                <a16:creationId xmlns:a16="http://schemas.microsoft.com/office/drawing/2014/main" id="{D71C9E2C-A96B-481C-AA3A-EA9101AE3447}"/>
              </a:ext>
            </a:extLst>
          </p:cNvPr>
          <p:cNvSpPr txBox="1"/>
          <p:nvPr/>
        </p:nvSpPr>
        <p:spPr>
          <a:xfrm>
            <a:off x="8760120" y="4585382"/>
            <a:ext cx="563526" cy="523220"/>
          </a:xfrm>
          <a:prstGeom prst="rect">
            <a:avLst/>
          </a:prstGeom>
          <a:noFill/>
        </p:spPr>
        <p:txBody>
          <a:bodyPr wrap="square" rtlCol="0">
            <a:spAutoFit/>
          </a:bodyPr>
          <a:lstStyle/>
          <a:p>
            <a:r>
              <a:rPr kumimoji="0" lang="en-US" sz="2800" b="0" i="0" u="none" strike="noStrike" kern="0" cap="none" spc="0" normalizeH="0" baseline="0" noProof="0" dirty="0">
                <a:ln>
                  <a:noFill/>
                </a:ln>
                <a:solidFill>
                  <a:srgbClr val="000000"/>
                </a:solidFill>
                <a:effectLst/>
                <a:uLnTx/>
                <a:uFillTx/>
                <a:latin typeface="Arial"/>
                <a:cs typeface="Arial"/>
                <a:sym typeface="Arial"/>
              </a:rPr>
              <a:t>3</a:t>
            </a:r>
            <a:endParaRPr lang="en-US" dirty="0"/>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37"/>
          <p:cNvSpPr/>
          <p:nvPr/>
        </p:nvSpPr>
        <p:spPr>
          <a:xfrm>
            <a:off x="305330" y="601850"/>
            <a:ext cx="8126288" cy="7131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7"/>
          <p:cNvSpPr txBox="1">
            <a:spLocks noGrp="1"/>
          </p:cNvSpPr>
          <p:nvPr>
            <p:ph type="title"/>
          </p:nvPr>
        </p:nvSpPr>
        <p:spPr>
          <a:xfrm>
            <a:off x="348304" y="541400"/>
            <a:ext cx="8083314" cy="834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u="sng" dirty="0">
                <a:solidFill>
                  <a:schemeClr val="lt1"/>
                </a:solidFill>
              </a:rPr>
              <a:t>Definition of Planning</a:t>
            </a:r>
          </a:p>
        </p:txBody>
      </p:sp>
      <p:pic>
        <p:nvPicPr>
          <p:cNvPr id="7" name="Picture 6">
            <a:extLst>
              <a:ext uri="{FF2B5EF4-FFF2-40B4-BE49-F238E27FC236}">
                <a16:creationId xmlns:a16="http://schemas.microsoft.com/office/drawing/2014/main" id="{33735744-6023-4676-8DD6-FF16B3890FAF}"/>
              </a:ext>
            </a:extLst>
          </p:cNvPr>
          <p:cNvPicPr>
            <a:picLocks noChangeAspect="1"/>
          </p:cNvPicPr>
          <p:nvPr/>
        </p:nvPicPr>
        <p:blipFill>
          <a:blip r:embed="rId3"/>
          <a:stretch>
            <a:fillRect/>
          </a:stretch>
        </p:blipFill>
        <p:spPr>
          <a:xfrm>
            <a:off x="6502872" y="2007665"/>
            <a:ext cx="2651760" cy="2533985"/>
          </a:xfrm>
          <a:prstGeom prst="rect">
            <a:avLst/>
          </a:prstGeom>
        </p:spPr>
      </p:pic>
      <p:sp>
        <p:nvSpPr>
          <p:cNvPr id="8" name="TextBox 7">
            <a:extLst>
              <a:ext uri="{FF2B5EF4-FFF2-40B4-BE49-F238E27FC236}">
                <a16:creationId xmlns:a16="http://schemas.microsoft.com/office/drawing/2014/main" id="{06123641-FC0F-498D-B43C-0D5050917710}"/>
              </a:ext>
            </a:extLst>
          </p:cNvPr>
          <p:cNvSpPr txBox="1"/>
          <p:nvPr/>
        </p:nvSpPr>
        <p:spPr>
          <a:xfrm>
            <a:off x="489098" y="1860698"/>
            <a:ext cx="5996762" cy="1631216"/>
          </a:xfrm>
          <a:prstGeom prst="rect">
            <a:avLst/>
          </a:prstGeom>
          <a:noFill/>
        </p:spPr>
        <p:txBody>
          <a:bodyPr wrap="square" rtlCol="0">
            <a:spAutoFit/>
          </a:bodyPr>
          <a:lstStyle/>
          <a:p>
            <a:r>
              <a:rPr lang="en-US" sz="2000" b="0" i="0" dirty="0">
                <a:solidFill>
                  <a:srgbClr val="000000"/>
                </a:solidFill>
                <a:effectLst/>
                <a:latin typeface="Source Sans Pro" panose="020B0503030403020204" pitchFamily="34" charset="0"/>
                <a:ea typeface="Source Sans Pro" panose="020B0503030403020204" pitchFamily="34" charset="0"/>
              </a:rPr>
              <a:t>Planning is “the function that determines in advance what should be done. It consists of selecting the enterprise objectives, policies, programs, procedures and other means of achieving these objectives” (Harold Koontz, 1986).</a:t>
            </a:r>
            <a:endParaRPr lang="en-US" sz="2000" dirty="0">
              <a:latin typeface="Source Sans Pro" panose="020B0503030403020204" pitchFamily="34" charset="0"/>
              <a:ea typeface="Source Sans Pro" panose="020B0503030403020204" pitchFamily="34" charset="0"/>
            </a:endParaRPr>
          </a:p>
        </p:txBody>
      </p:sp>
      <p:sp>
        <p:nvSpPr>
          <p:cNvPr id="10" name="TextBox 9">
            <a:extLst>
              <a:ext uri="{FF2B5EF4-FFF2-40B4-BE49-F238E27FC236}">
                <a16:creationId xmlns:a16="http://schemas.microsoft.com/office/drawing/2014/main" id="{87B08486-29F7-4B04-88C5-87DC7771A69A}"/>
              </a:ext>
            </a:extLst>
          </p:cNvPr>
          <p:cNvSpPr txBox="1"/>
          <p:nvPr/>
        </p:nvSpPr>
        <p:spPr>
          <a:xfrm>
            <a:off x="8761227" y="4620280"/>
            <a:ext cx="1010093" cy="523220"/>
          </a:xfrm>
          <a:prstGeom prst="rect">
            <a:avLst/>
          </a:prstGeom>
          <a:noFill/>
        </p:spPr>
        <p:txBody>
          <a:bodyPr wrap="square" rtlCol="0">
            <a:spAutoFit/>
          </a:bodyPr>
          <a:lstStyle/>
          <a:p>
            <a:r>
              <a:rPr lang="en-US" sz="2800" dirty="0"/>
              <a:t>4</a:t>
            </a:r>
            <a:endParaRPr lang="en-US" dirty="0"/>
          </a:p>
        </p:txBody>
      </p: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2" name="Google Shape;342;p34"/>
          <p:cNvSpPr txBox="1">
            <a:spLocks noGrp="1"/>
          </p:cNvSpPr>
          <p:nvPr>
            <p:ph type="title"/>
          </p:nvPr>
        </p:nvSpPr>
        <p:spPr>
          <a:xfrm>
            <a:off x="720000" y="435972"/>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u="sng" dirty="0"/>
              <a:t>Conclusion</a:t>
            </a:r>
            <a:endParaRPr lang="en-US" u="sng" dirty="0">
              <a:solidFill>
                <a:schemeClr val="lt1"/>
              </a:solidFill>
            </a:endParaRPr>
          </a:p>
        </p:txBody>
      </p:sp>
      <p:sp>
        <p:nvSpPr>
          <p:cNvPr id="5" name="TextBox 4">
            <a:extLst>
              <a:ext uri="{FF2B5EF4-FFF2-40B4-BE49-F238E27FC236}">
                <a16:creationId xmlns:a16="http://schemas.microsoft.com/office/drawing/2014/main" id="{815A1F3D-5758-44E4-A0E0-FD0FFFE29053}"/>
              </a:ext>
            </a:extLst>
          </p:cNvPr>
          <p:cNvSpPr txBox="1"/>
          <p:nvPr/>
        </p:nvSpPr>
        <p:spPr>
          <a:xfrm>
            <a:off x="815693" y="1350335"/>
            <a:ext cx="6507126" cy="2246769"/>
          </a:xfrm>
          <a:prstGeom prst="rect">
            <a:avLst/>
          </a:prstGeom>
          <a:noFill/>
        </p:spPr>
        <p:txBody>
          <a:bodyPr wrap="square" rtlCol="0">
            <a:spAutoFit/>
          </a:bodyPr>
          <a:lstStyle/>
          <a:p>
            <a:r>
              <a:rPr lang="en-US" sz="2000" dirty="0"/>
              <a:t>Planning is like a bridge it’s connect the present and what do you want to do after period of time.</a:t>
            </a:r>
          </a:p>
          <a:p>
            <a:endParaRPr lang="en-US" sz="2000" dirty="0"/>
          </a:p>
          <a:p>
            <a:r>
              <a:rPr lang="en-US" sz="2000" dirty="0"/>
              <a:t>Like Antoine de Saint-Exupery said </a:t>
            </a:r>
          </a:p>
          <a:p>
            <a:endParaRPr lang="en-US" sz="2000" dirty="0"/>
          </a:p>
          <a:p>
            <a:r>
              <a:rPr lang="en-US" sz="2000" dirty="0"/>
              <a:t>“A goal without a plan is just a wish”.</a:t>
            </a:r>
          </a:p>
          <a:p>
            <a:endParaRPr lang="en-US" sz="2000" dirty="0"/>
          </a:p>
        </p:txBody>
      </p:sp>
      <p:sp>
        <p:nvSpPr>
          <p:cNvPr id="6" name="TextBox 5">
            <a:extLst>
              <a:ext uri="{FF2B5EF4-FFF2-40B4-BE49-F238E27FC236}">
                <a16:creationId xmlns:a16="http://schemas.microsoft.com/office/drawing/2014/main" id="{3D07BF4C-0A85-42FF-A8F4-FBB384D633FB}"/>
              </a:ext>
            </a:extLst>
          </p:cNvPr>
          <p:cNvSpPr txBox="1"/>
          <p:nvPr/>
        </p:nvSpPr>
        <p:spPr>
          <a:xfrm>
            <a:off x="8729330" y="4641545"/>
            <a:ext cx="829340" cy="523220"/>
          </a:xfrm>
          <a:prstGeom prst="rect">
            <a:avLst/>
          </a:prstGeom>
          <a:noFill/>
        </p:spPr>
        <p:txBody>
          <a:bodyPr wrap="square" rtlCol="0">
            <a:spAutoFit/>
          </a:bodyPr>
          <a:lstStyle/>
          <a:p>
            <a:r>
              <a:rPr lang="en-US" sz="2800" dirty="0"/>
              <a:t>5</a:t>
            </a:r>
            <a:endParaRPr lang="en-US" dirty="0"/>
          </a:p>
        </p:txBody>
      </p:sp>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3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algn="l"/>
            <a:r>
              <a:rPr lang="en-US" u="sng" dirty="0"/>
              <a:t>References</a:t>
            </a:r>
            <a:r>
              <a:rPr lang="en-US" dirty="0"/>
              <a:t/>
            </a:r>
            <a:br>
              <a:rPr lang="en-US" dirty="0"/>
            </a:br>
            <a:endParaRPr dirty="0"/>
          </a:p>
        </p:txBody>
      </p:sp>
      <p:sp>
        <p:nvSpPr>
          <p:cNvPr id="585" name="Google Shape;585;p39"/>
          <p:cNvSpPr txBox="1">
            <a:spLocks noGrp="1"/>
          </p:cNvSpPr>
          <p:nvPr>
            <p:ph type="subTitle" idx="4294967295"/>
          </p:nvPr>
        </p:nvSpPr>
        <p:spPr>
          <a:xfrm>
            <a:off x="5951650" y="1366200"/>
            <a:ext cx="1787700" cy="46740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 sz="2000">
                <a:solidFill>
                  <a:schemeClr val="lt1"/>
                </a:solidFill>
                <a:latin typeface="Lexend Deca"/>
                <a:ea typeface="Lexend Deca"/>
                <a:cs typeface="Lexend Deca"/>
                <a:sym typeface="Lexend Deca"/>
              </a:rPr>
              <a:t>Mercury</a:t>
            </a:r>
            <a:endParaRPr sz="2000">
              <a:solidFill>
                <a:schemeClr val="lt1"/>
              </a:solidFill>
              <a:latin typeface="Lexend Deca"/>
              <a:ea typeface="Lexend Deca"/>
              <a:cs typeface="Lexend Deca"/>
              <a:sym typeface="Lexend Deca"/>
            </a:endParaRPr>
          </a:p>
        </p:txBody>
      </p:sp>
      <p:sp>
        <p:nvSpPr>
          <p:cNvPr id="2" name="TextBox 1">
            <a:extLst>
              <a:ext uri="{FF2B5EF4-FFF2-40B4-BE49-F238E27FC236}">
                <a16:creationId xmlns:a16="http://schemas.microsoft.com/office/drawing/2014/main" id="{2629210F-6464-4174-975F-141151A4DC06}"/>
              </a:ext>
            </a:extLst>
          </p:cNvPr>
          <p:cNvSpPr txBox="1"/>
          <p:nvPr/>
        </p:nvSpPr>
        <p:spPr>
          <a:xfrm>
            <a:off x="850605" y="1599900"/>
            <a:ext cx="7704000" cy="954107"/>
          </a:xfrm>
          <a:prstGeom prst="rect">
            <a:avLst/>
          </a:prstGeom>
          <a:noFill/>
        </p:spPr>
        <p:txBody>
          <a:bodyPr wrap="square" rtlCol="0">
            <a:spAutoFit/>
          </a:bodyPr>
          <a:lstStyle/>
          <a:p>
            <a:r>
              <a:rPr lang="en-US" dirty="0">
                <a:effectLst/>
              </a:rPr>
              <a:t>Koontz, H., &amp; </a:t>
            </a:r>
            <a:r>
              <a:rPr lang="en-US" dirty="0" err="1">
                <a:effectLst/>
              </a:rPr>
              <a:t>Weihrich</a:t>
            </a:r>
            <a:r>
              <a:rPr lang="en-US" dirty="0">
                <a:effectLst/>
              </a:rPr>
              <a:t>, H. (1990). </a:t>
            </a:r>
            <a:r>
              <a:rPr lang="en-US" i="1" dirty="0">
                <a:effectLst/>
              </a:rPr>
              <a:t>Essentials of Management</a:t>
            </a:r>
            <a:r>
              <a:rPr lang="en-US" dirty="0">
                <a:effectLst/>
              </a:rPr>
              <a:t>. McGraw-Hill. </a:t>
            </a:r>
          </a:p>
          <a:p>
            <a:endParaRPr lang="en-US" dirty="0"/>
          </a:p>
          <a:p>
            <a:endParaRPr lang="en-US" dirty="0">
              <a:effectLst/>
            </a:endParaRPr>
          </a:p>
          <a:p>
            <a:endParaRPr lang="en-US" dirty="0">
              <a:effectLst/>
            </a:endParaRPr>
          </a:p>
        </p:txBody>
      </p:sp>
      <p:sp>
        <p:nvSpPr>
          <p:cNvPr id="3" name="TextBox 2">
            <a:extLst>
              <a:ext uri="{FF2B5EF4-FFF2-40B4-BE49-F238E27FC236}">
                <a16:creationId xmlns:a16="http://schemas.microsoft.com/office/drawing/2014/main" id="{3CA3094F-D420-4190-BA76-A05463130AA7}"/>
              </a:ext>
            </a:extLst>
          </p:cNvPr>
          <p:cNvSpPr txBox="1"/>
          <p:nvPr/>
        </p:nvSpPr>
        <p:spPr>
          <a:xfrm>
            <a:off x="8751307" y="4620280"/>
            <a:ext cx="861237" cy="523220"/>
          </a:xfrm>
          <a:prstGeom prst="rect">
            <a:avLst/>
          </a:prstGeom>
          <a:noFill/>
        </p:spPr>
        <p:txBody>
          <a:bodyPr wrap="square" rtlCol="0">
            <a:spAutoFit/>
          </a:bodyPr>
          <a:lstStyle/>
          <a:p>
            <a:r>
              <a:rPr lang="en-US" sz="2800" dirty="0"/>
              <a:t>6</a:t>
            </a:r>
            <a:endParaRPr lang="en-US" dirty="0"/>
          </a:p>
        </p:txBody>
      </p:sp>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4" name="Google Shape;5938;p67">
            <a:extLst>
              <a:ext uri="{FF2B5EF4-FFF2-40B4-BE49-F238E27FC236}">
                <a16:creationId xmlns:a16="http://schemas.microsoft.com/office/drawing/2014/main" id="{910CA81D-5BC9-43F6-9389-2403F897F28D}"/>
              </a:ext>
            </a:extLst>
          </p:cNvPr>
          <p:cNvSpPr/>
          <p:nvPr/>
        </p:nvSpPr>
        <p:spPr>
          <a:xfrm>
            <a:off x="4369982" y="2261235"/>
            <a:ext cx="3997200" cy="4218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defTabSz="914400" rtl="0" eaLnBrk="1" fontAlgn="auto" latinLnBrk="0" hangingPunct="1">
              <a:lnSpc>
                <a:spcPct val="100000"/>
              </a:lnSpc>
              <a:spcBef>
                <a:spcPts val="0"/>
              </a:spcBef>
              <a:spcAft>
                <a:spcPts val="0"/>
              </a:spcAft>
              <a:buClr>
                <a:srgbClr val="252525"/>
              </a:buClr>
              <a:buSzPts val="2000"/>
              <a:buFont typeface="Lexend Deca"/>
              <a:buNone/>
              <a:tabLst/>
              <a:defRPr/>
            </a:pPr>
            <a:r>
              <a:rPr kumimoji="0" lang="en-US" sz="2000" b="0" i="0" u="none" strike="noStrike" kern="0" cap="none" spc="0" normalizeH="0" baseline="0" noProof="0" dirty="0">
                <a:ln>
                  <a:noFill/>
                </a:ln>
                <a:solidFill>
                  <a:srgbClr val="FFFFFF"/>
                </a:solidFill>
                <a:effectLst/>
                <a:uLnTx/>
                <a:uFillTx/>
                <a:latin typeface="Lexend Deca"/>
                <a:sym typeface="Lexend Deca"/>
              </a:rPr>
              <a:t>Do you have any questions?</a:t>
            </a:r>
          </a:p>
        </p:txBody>
      </p:sp>
      <p:sp>
        <p:nvSpPr>
          <p:cNvPr id="6" name="Google Shape;5939;p67">
            <a:extLst>
              <a:ext uri="{FF2B5EF4-FFF2-40B4-BE49-F238E27FC236}">
                <a16:creationId xmlns:a16="http://schemas.microsoft.com/office/drawing/2014/main" id="{0738367D-9ABC-41B4-B3CE-37D7D1C885D0}"/>
              </a:ext>
            </a:extLst>
          </p:cNvPr>
          <p:cNvSpPr txBox="1">
            <a:spLocks/>
          </p:cNvSpPr>
          <p:nvPr/>
        </p:nvSpPr>
        <p:spPr>
          <a:xfrm>
            <a:off x="3009989" y="1189035"/>
            <a:ext cx="4854000" cy="12831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3200"/>
              <a:buFont typeface="Lexend Deca"/>
              <a:buNone/>
              <a:defRPr sz="3200" b="0" i="0" u="none" strike="noStrike" cap="none">
                <a:solidFill>
                  <a:schemeClr val="lt1"/>
                </a:solidFill>
                <a:latin typeface="Lexend Deca"/>
                <a:ea typeface="Lexend Deca"/>
                <a:cs typeface="Lexend Deca"/>
                <a:sym typeface="Lexend Deca"/>
              </a:defRPr>
            </a:lvl1pPr>
            <a:lvl2pPr marR="0" lvl="1" algn="ctr" rtl="0">
              <a:lnSpc>
                <a:spcPct val="100000"/>
              </a:lnSpc>
              <a:spcBef>
                <a:spcPts val="0"/>
              </a:spcBef>
              <a:spcAft>
                <a:spcPts val="0"/>
              </a:spcAft>
              <a:buClr>
                <a:schemeClr val="dk1"/>
              </a:buClr>
              <a:buSzPts val="3200"/>
              <a:buFont typeface="Lexend Deca"/>
              <a:buNone/>
              <a:defRPr sz="3200" b="0" i="0" u="none" strike="noStrike" cap="none">
                <a:solidFill>
                  <a:schemeClr val="dk1"/>
                </a:solidFill>
                <a:latin typeface="Lexend Deca"/>
                <a:ea typeface="Lexend Deca"/>
                <a:cs typeface="Lexend Deca"/>
                <a:sym typeface="Lexend Deca"/>
              </a:defRPr>
            </a:lvl2pPr>
            <a:lvl3pPr marR="0" lvl="2" algn="ctr" rtl="0">
              <a:lnSpc>
                <a:spcPct val="100000"/>
              </a:lnSpc>
              <a:spcBef>
                <a:spcPts val="0"/>
              </a:spcBef>
              <a:spcAft>
                <a:spcPts val="0"/>
              </a:spcAft>
              <a:buClr>
                <a:schemeClr val="dk1"/>
              </a:buClr>
              <a:buSzPts val="3200"/>
              <a:buFont typeface="Lexend Deca"/>
              <a:buNone/>
              <a:defRPr sz="3200" b="0" i="0" u="none" strike="noStrike" cap="none">
                <a:solidFill>
                  <a:schemeClr val="dk1"/>
                </a:solidFill>
                <a:latin typeface="Lexend Deca"/>
                <a:ea typeface="Lexend Deca"/>
                <a:cs typeface="Lexend Deca"/>
                <a:sym typeface="Lexend Deca"/>
              </a:defRPr>
            </a:lvl3pPr>
            <a:lvl4pPr marR="0" lvl="3" algn="ctr" rtl="0">
              <a:lnSpc>
                <a:spcPct val="100000"/>
              </a:lnSpc>
              <a:spcBef>
                <a:spcPts val="0"/>
              </a:spcBef>
              <a:spcAft>
                <a:spcPts val="0"/>
              </a:spcAft>
              <a:buClr>
                <a:schemeClr val="dk1"/>
              </a:buClr>
              <a:buSzPts val="3200"/>
              <a:buFont typeface="Lexend Deca"/>
              <a:buNone/>
              <a:defRPr sz="3200" b="0" i="0" u="none" strike="noStrike" cap="none">
                <a:solidFill>
                  <a:schemeClr val="dk1"/>
                </a:solidFill>
                <a:latin typeface="Lexend Deca"/>
                <a:ea typeface="Lexend Deca"/>
                <a:cs typeface="Lexend Deca"/>
                <a:sym typeface="Lexend Deca"/>
              </a:defRPr>
            </a:lvl4pPr>
            <a:lvl5pPr marR="0" lvl="4" algn="ctr" rtl="0">
              <a:lnSpc>
                <a:spcPct val="100000"/>
              </a:lnSpc>
              <a:spcBef>
                <a:spcPts val="0"/>
              </a:spcBef>
              <a:spcAft>
                <a:spcPts val="0"/>
              </a:spcAft>
              <a:buClr>
                <a:schemeClr val="dk1"/>
              </a:buClr>
              <a:buSzPts val="3200"/>
              <a:buFont typeface="Lexend Deca"/>
              <a:buNone/>
              <a:defRPr sz="3200" b="0" i="0" u="none" strike="noStrike" cap="none">
                <a:solidFill>
                  <a:schemeClr val="dk1"/>
                </a:solidFill>
                <a:latin typeface="Lexend Deca"/>
                <a:ea typeface="Lexend Deca"/>
                <a:cs typeface="Lexend Deca"/>
                <a:sym typeface="Lexend Deca"/>
              </a:defRPr>
            </a:lvl5pPr>
            <a:lvl6pPr marR="0" lvl="5" algn="ctr" rtl="0">
              <a:lnSpc>
                <a:spcPct val="100000"/>
              </a:lnSpc>
              <a:spcBef>
                <a:spcPts val="0"/>
              </a:spcBef>
              <a:spcAft>
                <a:spcPts val="0"/>
              </a:spcAft>
              <a:buClr>
                <a:schemeClr val="dk1"/>
              </a:buClr>
              <a:buSzPts val="3200"/>
              <a:buFont typeface="Lexend Deca"/>
              <a:buNone/>
              <a:defRPr sz="3200" b="0" i="0" u="none" strike="noStrike" cap="none">
                <a:solidFill>
                  <a:schemeClr val="dk1"/>
                </a:solidFill>
                <a:latin typeface="Lexend Deca"/>
                <a:ea typeface="Lexend Deca"/>
                <a:cs typeface="Lexend Deca"/>
                <a:sym typeface="Lexend Deca"/>
              </a:defRPr>
            </a:lvl6pPr>
            <a:lvl7pPr marR="0" lvl="6" algn="ctr" rtl="0">
              <a:lnSpc>
                <a:spcPct val="100000"/>
              </a:lnSpc>
              <a:spcBef>
                <a:spcPts val="0"/>
              </a:spcBef>
              <a:spcAft>
                <a:spcPts val="0"/>
              </a:spcAft>
              <a:buClr>
                <a:schemeClr val="dk1"/>
              </a:buClr>
              <a:buSzPts val="3200"/>
              <a:buFont typeface="Lexend Deca"/>
              <a:buNone/>
              <a:defRPr sz="3200" b="0" i="0" u="none" strike="noStrike" cap="none">
                <a:solidFill>
                  <a:schemeClr val="dk1"/>
                </a:solidFill>
                <a:latin typeface="Lexend Deca"/>
                <a:ea typeface="Lexend Deca"/>
                <a:cs typeface="Lexend Deca"/>
                <a:sym typeface="Lexend Deca"/>
              </a:defRPr>
            </a:lvl7pPr>
            <a:lvl8pPr marR="0" lvl="7" algn="ctr" rtl="0">
              <a:lnSpc>
                <a:spcPct val="100000"/>
              </a:lnSpc>
              <a:spcBef>
                <a:spcPts val="0"/>
              </a:spcBef>
              <a:spcAft>
                <a:spcPts val="0"/>
              </a:spcAft>
              <a:buClr>
                <a:schemeClr val="dk1"/>
              </a:buClr>
              <a:buSzPts val="3200"/>
              <a:buFont typeface="Lexend Deca"/>
              <a:buNone/>
              <a:defRPr sz="3200" b="0" i="0" u="none" strike="noStrike" cap="none">
                <a:solidFill>
                  <a:schemeClr val="dk1"/>
                </a:solidFill>
                <a:latin typeface="Lexend Deca"/>
                <a:ea typeface="Lexend Deca"/>
                <a:cs typeface="Lexend Deca"/>
                <a:sym typeface="Lexend Deca"/>
              </a:defRPr>
            </a:lvl8pPr>
            <a:lvl9pPr marR="0" lvl="8" algn="ctr" rtl="0">
              <a:lnSpc>
                <a:spcPct val="100000"/>
              </a:lnSpc>
              <a:spcBef>
                <a:spcPts val="0"/>
              </a:spcBef>
              <a:spcAft>
                <a:spcPts val="0"/>
              </a:spcAft>
              <a:buClr>
                <a:schemeClr val="dk1"/>
              </a:buClr>
              <a:buSzPts val="3200"/>
              <a:buFont typeface="Lexend Deca"/>
              <a:buNone/>
              <a:defRPr sz="3200" b="0" i="0" u="none" strike="noStrike" cap="none">
                <a:solidFill>
                  <a:schemeClr val="dk1"/>
                </a:solidFill>
                <a:latin typeface="Lexend Deca"/>
                <a:ea typeface="Lexend Deca"/>
                <a:cs typeface="Lexend Deca"/>
                <a:sym typeface="Lexend Deca"/>
              </a:defRPr>
            </a:lvl9pPr>
          </a:lstStyle>
          <a:p>
            <a:pPr algn="r"/>
            <a:r>
              <a:rPr lang="en-US" sz="7000" dirty="0">
                <a:solidFill>
                  <a:schemeClr val="accent1"/>
                </a:solidFill>
              </a:rPr>
              <a:t>Thanks!</a:t>
            </a:r>
          </a:p>
        </p:txBody>
      </p:sp>
      <p:pic>
        <p:nvPicPr>
          <p:cNvPr id="7" name="Picture 6">
            <a:extLst>
              <a:ext uri="{FF2B5EF4-FFF2-40B4-BE49-F238E27FC236}">
                <a16:creationId xmlns:a16="http://schemas.microsoft.com/office/drawing/2014/main" id="{3541F717-B754-46D9-B4B3-772AB03948B7}"/>
              </a:ext>
            </a:extLst>
          </p:cNvPr>
          <p:cNvPicPr>
            <a:picLocks noChangeAspect="1"/>
          </p:cNvPicPr>
          <p:nvPr/>
        </p:nvPicPr>
        <p:blipFill>
          <a:blip r:embed="rId2"/>
          <a:stretch>
            <a:fillRect/>
          </a:stretch>
        </p:blipFill>
        <p:spPr>
          <a:xfrm>
            <a:off x="0" y="913494"/>
            <a:ext cx="3792041" cy="3316511"/>
          </a:xfrm>
          <a:prstGeom prst="rect">
            <a:avLst/>
          </a:prstGeom>
        </p:spPr>
      </p:pic>
      <p:sp>
        <p:nvSpPr>
          <p:cNvPr id="8" name="TextBox 7">
            <a:extLst>
              <a:ext uri="{FF2B5EF4-FFF2-40B4-BE49-F238E27FC236}">
                <a16:creationId xmlns:a16="http://schemas.microsoft.com/office/drawing/2014/main" id="{984A0FE7-139B-4843-A586-F43D289B63D6}"/>
              </a:ext>
            </a:extLst>
          </p:cNvPr>
          <p:cNvSpPr txBox="1"/>
          <p:nvPr/>
        </p:nvSpPr>
        <p:spPr>
          <a:xfrm>
            <a:off x="8782493" y="4620280"/>
            <a:ext cx="1127051" cy="523220"/>
          </a:xfrm>
          <a:prstGeom prst="rect">
            <a:avLst/>
          </a:prstGeom>
          <a:noFill/>
        </p:spPr>
        <p:txBody>
          <a:bodyPr wrap="square" rtlCol="0">
            <a:spAutoFit/>
          </a:bodyPr>
          <a:lstStyle/>
          <a:p>
            <a:r>
              <a:rPr lang="en-US" sz="2800" dirty="0"/>
              <a:t>7</a:t>
            </a:r>
            <a:endParaRPr lang="en-US" dirty="0"/>
          </a:p>
        </p:txBody>
      </p:sp>
    </p:spTree>
    <p:extLst>
      <p:ext uri="{BB962C8B-B14F-4D97-AF65-F5344CB8AC3E}">
        <p14:creationId xmlns:p14="http://schemas.microsoft.com/office/powerpoint/2010/main" val="2254664731"/>
      </p:ext>
    </p:extLst>
  </p:cSld>
  <p:clrMapOvr>
    <a:masterClrMapping/>
  </p:clrMapOvr>
  <p:transition spd="slow">
    <p:push dir="u"/>
  </p:transition>
</p:sld>
</file>

<file path=ppt/theme/theme1.xml><?xml version="1.0" encoding="utf-8"?>
<a:theme xmlns:a="http://schemas.openxmlformats.org/drawingml/2006/main" name="#1 Business Plan for Small Business by Slidesgo">
  <a:themeElements>
    <a:clrScheme name="Simple Light">
      <a:dk1>
        <a:srgbClr val="252525"/>
      </a:dk1>
      <a:lt1>
        <a:srgbClr val="FFFFFF"/>
      </a:lt1>
      <a:dk2>
        <a:srgbClr val="7C75D1"/>
      </a:dk2>
      <a:lt2>
        <a:srgbClr val="A59AE8"/>
      </a:lt2>
      <a:accent1>
        <a:srgbClr val="FF4F4F"/>
      </a:accent1>
      <a:accent2>
        <a:srgbClr val="2C8952"/>
      </a:accent2>
      <a:accent3>
        <a:srgbClr val="69AF7A"/>
      </a:accent3>
      <a:accent4>
        <a:srgbClr val="E8BD54"/>
      </a:accent4>
      <a:accent5>
        <a:srgbClr val="F9D87A"/>
      </a:accent5>
      <a:accent6>
        <a:srgbClr val="C8C4F7"/>
      </a:accent6>
      <a:hlink>
        <a:srgbClr val="25252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164</Words>
  <Application>Microsoft Office PowerPoint</Application>
  <PresentationFormat>On-screen Show (16:9)</PresentationFormat>
  <Paragraphs>38</Paragraphs>
  <Slides>7</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Lexend Deca</vt:lpstr>
      <vt:lpstr>Pontano Sans</vt:lpstr>
      <vt:lpstr>Arial</vt:lpstr>
      <vt:lpstr>Source Sans Pro</vt:lpstr>
      <vt:lpstr>#1 Business Plan for Small Business by Slidesgo</vt:lpstr>
      <vt:lpstr>PowerPoint Presentation</vt:lpstr>
      <vt:lpstr>Table of contents</vt:lpstr>
      <vt:lpstr>Introduction</vt:lpstr>
      <vt:lpstr>Definition of Planning</vt:lpstr>
      <vt:lpstr>Conclusion</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Maher Fattouh</cp:lastModifiedBy>
  <cp:revision>5</cp:revision>
  <dcterms:modified xsi:type="dcterms:W3CDTF">2022-06-01T07:51:39Z</dcterms:modified>
</cp:coreProperties>
</file>