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Open Sans Light" panose="020B0604020202020204" charset="0"/>
      <p:regular r:id="rId13"/>
      <p:bold r:id="rId14"/>
      <p:italic r:id="rId15"/>
      <p:boldItalic r:id="rId16"/>
    </p:embeddedFont>
    <p:embeddedFont>
      <p:font typeface="Fira Sans Extra Condensed Medium" panose="020B0604020202020204" charset="0"/>
      <p:regular r:id="rId17"/>
      <p:bold r:id="rId18"/>
      <p:italic r:id="rId19"/>
      <p:boldItalic r:id="rId20"/>
    </p:embeddedFont>
    <p:embeddedFont>
      <p:font typeface="Open Sans" panose="020B0604020202020204" charset="0"/>
      <p:regular r:id="rId21"/>
      <p:bold r:id="rId22"/>
      <p:italic r:id="rId23"/>
      <p:boldItalic r:id="rId24"/>
    </p:embeddedFont>
    <p:embeddedFont>
      <p:font typeface="DM Serif Display" panose="020B0604020202020204" charset="0"/>
      <p:regular r:id="rId25"/>
      <p:italic r:id="rId26"/>
    </p:embeddedFont>
    <p:embeddedFont>
      <p:font typeface="Teko" panose="020B0604020202020204" charset="0"/>
      <p:regular r:id="rId27"/>
      <p:bold r:id="rId28"/>
    </p:embeddedFont>
    <p:embeddedFont>
      <p:font typeface="Lato"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jaeZyN+l/DXknTczXn0r8c5KpJ1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font" Target="fonts/font20.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12"/>
          <p:cNvSpPr txBox="1">
            <a:spLocks noGrp="1"/>
          </p:cNvSpPr>
          <p:nvPr>
            <p:ph type="ctrTitle"/>
          </p:nvPr>
        </p:nvSpPr>
        <p:spPr>
          <a:xfrm>
            <a:off x="2449550" y="1472625"/>
            <a:ext cx="4245000" cy="17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1pPr>
            <a:lvl2pPr lvl="1"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2pPr>
            <a:lvl3pPr lvl="2"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3pPr>
            <a:lvl4pPr lvl="3"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4pPr>
            <a:lvl5pPr lvl="4"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5pPr>
            <a:lvl6pPr lvl="5"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6pPr>
            <a:lvl7pPr lvl="6"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7pPr>
            <a:lvl8pPr lvl="7"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8pPr>
            <a:lvl9pPr lvl="8" algn="ctr">
              <a:lnSpc>
                <a:spcPct val="100000"/>
              </a:lnSpc>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9pPr>
          </a:lstStyle>
          <a:p>
            <a:endParaRPr/>
          </a:p>
        </p:txBody>
      </p:sp>
      <p:sp>
        <p:nvSpPr>
          <p:cNvPr id="10" name="Google Shape;10;p12"/>
          <p:cNvSpPr txBox="1">
            <a:spLocks noGrp="1"/>
          </p:cNvSpPr>
          <p:nvPr>
            <p:ph type="subTitle" idx="1"/>
          </p:nvPr>
        </p:nvSpPr>
        <p:spPr>
          <a:xfrm>
            <a:off x="2070875" y="2901600"/>
            <a:ext cx="5002200" cy="717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rgbClr val="CCCCCC"/>
              </a:buClr>
              <a:buSzPts val="1200"/>
              <a:buNone/>
              <a:defRPr>
                <a:solidFill>
                  <a:srgbClr val="CCCCCC"/>
                </a:solidFill>
              </a:defRPr>
            </a:lvl1pPr>
            <a:lvl2pPr lvl="1" algn="ctr">
              <a:lnSpc>
                <a:spcPct val="100000"/>
              </a:lnSpc>
              <a:spcBef>
                <a:spcPts val="0"/>
              </a:spcBef>
              <a:spcAft>
                <a:spcPts val="0"/>
              </a:spcAft>
              <a:buClr>
                <a:srgbClr val="CCCCCC"/>
              </a:buClr>
              <a:buSzPts val="2800"/>
              <a:buNone/>
              <a:defRPr sz="2800">
                <a:solidFill>
                  <a:srgbClr val="CCCCCC"/>
                </a:solidFill>
              </a:defRPr>
            </a:lvl2pPr>
            <a:lvl3pPr lvl="2" algn="ctr">
              <a:lnSpc>
                <a:spcPct val="100000"/>
              </a:lnSpc>
              <a:spcBef>
                <a:spcPts val="0"/>
              </a:spcBef>
              <a:spcAft>
                <a:spcPts val="0"/>
              </a:spcAft>
              <a:buClr>
                <a:srgbClr val="CCCCCC"/>
              </a:buClr>
              <a:buSzPts val="2800"/>
              <a:buNone/>
              <a:defRPr sz="2800">
                <a:solidFill>
                  <a:srgbClr val="CCCCCC"/>
                </a:solidFill>
              </a:defRPr>
            </a:lvl3pPr>
            <a:lvl4pPr lvl="3" algn="ctr">
              <a:lnSpc>
                <a:spcPct val="100000"/>
              </a:lnSpc>
              <a:spcBef>
                <a:spcPts val="0"/>
              </a:spcBef>
              <a:spcAft>
                <a:spcPts val="0"/>
              </a:spcAft>
              <a:buClr>
                <a:srgbClr val="CCCCCC"/>
              </a:buClr>
              <a:buSzPts val="2800"/>
              <a:buNone/>
              <a:defRPr sz="2800">
                <a:solidFill>
                  <a:srgbClr val="CCCCCC"/>
                </a:solidFill>
              </a:defRPr>
            </a:lvl4pPr>
            <a:lvl5pPr lvl="4" algn="ctr">
              <a:lnSpc>
                <a:spcPct val="100000"/>
              </a:lnSpc>
              <a:spcBef>
                <a:spcPts val="0"/>
              </a:spcBef>
              <a:spcAft>
                <a:spcPts val="0"/>
              </a:spcAft>
              <a:buClr>
                <a:srgbClr val="CCCCCC"/>
              </a:buClr>
              <a:buSzPts val="2800"/>
              <a:buNone/>
              <a:defRPr sz="2800">
                <a:solidFill>
                  <a:srgbClr val="CCCCCC"/>
                </a:solidFill>
              </a:defRPr>
            </a:lvl5pPr>
            <a:lvl6pPr lvl="5" algn="ctr">
              <a:lnSpc>
                <a:spcPct val="100000"/>
              </a:lnSpc>
              <a:spcBef>
                <a:spcPts val="0"/>
              </a:spcBef>
              <a:spcAft>
                <a:spcPts val="0"/>
              </a:spcAft>
              <a:buClr>
                <a:srgbClr val="CCCCCC"/>
              </a:buClr>
              <a:buSzPts val="2800"/>
              <a:buNone/>
              <a:defRPr sz="2800">
                <a:solidFill>
                  <a:srgbClr val="CCCCCC"/>
                </a:solidFill>
              </a:defRPr>
            </a:lvl6pPr>
            <a:lvl7pPr lvl="6" algn="ctr">
              <a:lnSpc>
                <a:spcPct val="100000"/>
              </a:lnSpc>
              <a:spcBef>
                <a:spcPts val="0"/>
              </a:spcBef>
              <a:spcAft>
                <a:spcPts val="0"/>
              </a:spcAft>
              <a:buClr>
                <a:srgbClr val="CCCCCC"/>
              </a:buClr>
              <a:buSzPts val="2800"/>
              <a:buNone/>
              <a:defRPr sz="2800">
                <a:solidFill>
                  <a:srgbClr val="CCCCCC"/>
                </a:solidFill>
              </a:defRPr>
            </a:lvl7pPr>
            <a:lvl8pPr lvl="7" algn="ctr">
              <a:lnSpc>
                <a:spcPct val="100000"/>
              </a:lnSpc>
              <a:spcBef>
                <a:spcPts val="0"/>
              </a:spcBef>
              <a:spcAft>
                <a:spcPts val="0"/>
              </a:spcAft>
              <a:buClr>
                <a:srgbClr val="CCCCCC"/>
              </a:buClr>
              <a:buSzPts val="2800"/>
              <a:buNone/>
              <a:defRPr sz="2800">
                <a:solidFill>
                  <a:srgbClr val="CCCCCC"/>
                </a:solidFill>
              </a:defRPr>
            </a:lvl8pPr>
            <a:lvl9pPr lvl="8" algn="ctr">
              <a:lnSpc>
                <a:spcPct val="100000"/>
              </a:lnSpc>
              <a:spcBef>
                <a:spcPts val="0"/>
              </a:spcBef>
              <a:spcAft>
                <a:spcPts val="0"/>
              </a:spcAft>
              <a:buClr>
                <a:srgbClr val="CCCCCC"/>
              </a:buClr>
              <a:buSzPts val="2800"/>
              <a:buNone/>
              <a:defRPr sz="2800">
                <a:solidFill>
                  <a:srgbClr val="CCCCCC"/>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13"/>
          <p:cNvSpPr/>
          <p:nvPr/>
        </p:nvSpPr>
        <p:spPr>
          <a:xfrm>
            <a:off x="1578888" y="1536078"/>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3" name="Google Shape;13;p13"/>
          <p:cNvSpPr txBox="1">
            <a:spLocks noGrp="1"/>
          </p:cNvSpPr>
          <p:nvPr>
            <p:ph type="ctrTitle"/>
          </p:nvPr>
        </p:nvSpPr>
        <p:spPr>
          <a:xfrm>
            <a:off x="2869492" y="2202425"/>
            <a:ext cx="1170000" cy="5778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200"/>
              <a:buNone/>
              <a:defRPr sz="1200"/>
            </a:lvl1pPr>
            <a:lvl2pPr lvl="1" algn="r">
              <a:lnSpc>
                <a:spcPct val="100000"/>
              </a:lnSpc>
              <a:spcBef>
                <a:spcPts val="0"/>
              </a:spcBef>
              <a:spcAft>
                <a:spcPts val="0"/>
              </a:spcAft>
              <a:buSzPts val="1200"/>
              <a:buNone/>
              <a:defRPr sz="1200"/>
            </a:lvl2pPr>
            <a:lvl3pPr lvl="2" algn="r">
              <a:lnSpc>
                <a:spcPct val="100000"/>
              </a:lnSpc>
              <a:spcBef>
                <a:spcPts val="0"/>
              </a:spcBef>
              <a:spcAft>
                <a:spcPts val="0"/>
              </a:spcAft>
              <a:buSzPts val="1200"/>
              <a:buNone/>
              <a:defRPr sz="1200"/>
            </a:lvl3pPr>
            <a:lvl4pPr lvl="3" algn="r">
              <a:lnSpc>
                <a:spcPct val="100000"/>
              </a:lnSpc>
              <a:spcBef>
                <a:spcPts val="0"/>
              </a:spcBef>
              <a:spcAft>
                <a:spcPts val="0"/>
              </a:spcAft>
              <a:buSzPts val="1200"/>
              <a:buNone/>
              <a:defRPr sz="1200"/>
            </a:lvl4pPr>
            <a:lvl5pPr lvl="4" algn="r">
              <a:lnSpc>
                <a:spcPct val="100000"/>
              </a:lnSpc>
              <a:spcBef>
                <a:spcPts val="0"/>
              </a:spcBef>
              <a:spcAft>
                <a:spcPts val="0"/>
              </a:spcAft>
              <a:buSzPts val="1200"/>
              <a:buNone/>
              <a:defRPr sz="1200"/>
            </a:lvl5pPr>
            <a:lvl6pPr lvl="5" algn="r">
              <a:lnSpc>
                <a:spcPct val="100000"/>
              </a:lnSpc>
              <a:spcBef>
                <a:spcPts val="0"/>
              </a:spcBef>
              <a:spcAft>
                <a:spcPts val="0"/>
              </a:spcAft>
              <a:buSzPts val="1200"/>
              <a:buNone/>
              <a:defRPr sz="1200"/>
            </a:lvl6pPr>
            <a:lvl7pPr lvl="6" algn="r">
              <a:lnSpc>
                <a:spcPct val="100000"/>
              </a:lnSpc>
              <a:spcBef>
                <a:spcPts val="0"/>
              </a:spcBef>
              <a:spcAft>
                <a:spcPts val="0"/>
              </a:spcAft>
              <a:buSzPts val="1200"/>
              <a:buNone/>
              <a:defRPr sz="1200"/>
            </a:lvl7pPr>
            <a:lvl8pPr lvl="7" algn="r">
              <a:lnSpc>
                <a:spcPct val="100000"/>
              </a:lnSpc>
              <a:spcBef>
                <a:spcPts val="0"/>
              </a:spcBef>
              <a:spcAft>
                <a:spcPts val="0"/>
              </a:spcAft>
              <a:buSzPts val="1200"/>
              <a:buNone/>
              <a:defRPr sz="1200"/>
            </a:lvl8pPr>
            <a:lvl9pPr lvl="8" algn="r">
              <a:lnSpc>
                <a:spcPct val="100000"/>
              </a:lnSpc>
              <a:spcBef>
                <a:spcPts val="0"/>
              </a:spcBef>
              <a:spcAft>
                <a:spcPts val="0"/>
              </a:spcAft>
              <a:buSzPts val="1200"/>
              <a:buNone/>
              <a:defRPr sz="1200"/>
            </a:lvl9pPr>
          </a:lstStyle>
          <a:p>
            <a:endParaRPr/>
          </a:p>
        </p:txBody>
      </p:sp>
      <p:sp>
        <p:nvSpPr>
          <p:cNvPr id="14" name="Google Shape;14;p13"/>
          <p:cNvSpPr txBox="1">
            <a:spLocks noGrp="1"/>
          </p:cNvSpPr>
          <p:nvPr>
            <p:ph type="subTitle" idx="1"/>
          </p:nvPr>
        </p:nvSpPr>
        <p:spPr>
          <a:xfrm>
            <a:off x="2133184" y="2617473"/>
            <a:ext cx="1906500" cy="572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5" name="Google Shape;15;p13"/>
          <p:cNvSpPr txBox="1">
            <a:spLocks noGrp="1"/>
          </p:cNvSpPr>
          <p:nvPr>
            <p:ph type="title" idx="2"/>
          </p:nvPr>
        </p:nvSpPr>
        <p:spPr>
          <a:xfrm>
            <a:off x="2285884" y="1624335"/>
            <a:ext cx="1753800" cy="577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5200"/>
              <a:buNone/>
              <a:defRPr sz="5200"/>
            </a:lvl1pPr>
            <a:lvl2pPr lvl="1"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endParaRPr/>
          </a:p>
        </p:txBody>
      </p:sp>
      <p:sp>
        <p:nvSpPr>
          <p:cNvPr id="16" name="Google Shape;16;p13"/>
          <p:cNvSpPr txBox="1">
            <a:spLocks noGrp="1"/>
          </p:cNvSpPr>
          <p:nvPr>
            <p:ph type="ctrTitle" idx="3"/>
          </p:nvPr>
        </p:nvSpPr>
        <p:spPr>
          <a:xfrm>
            <a:off x="3965788" y="2199025"/>
            <a:ext cx="2251800" cy="5778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200"/>
              <a:buNone/>
              <a:defRPr sz="1200"/>
            </a:lvl1pPr>
            <a:lvl2pPr lvl="1" algn="r">
              <a:lnSpc>
                <a:spcPct val="100000"/>
              </a:lnSpc>
              <a:spcBef>
                <a:spcPts val="0"/>
              </a:spcBef>
              <a:spcAft>
                <a:spcPts val="0"/>
              </a:spcAft>
              <a:buSzPts val="1200"/>
              <a:buNone/>
              <a:defRPr sz="1200"/>
            </a:lvl2pPr>
            <a:lvl3pPr lvl="2" algn="r">
              <a:lnSpc>
                <a:spcPct val="100000"/>
              </a:lnSpc>
              <a:spcBef>
                <a:spcPts val="0"/>
              </a:spcBef>
              <a:spcAft>
                <a:spcPts val="0"/>
              </a:spcAft>
              <a:buSzPts val="1200"/>
              <a:buNone/>
              <a:defRPr sz="1200"/>
            </a:lvl3pPr>
            <a:lvl4pPr lvl="3" algn="r">
              <a:lnSpc>
                <a:spcPct val="100000"/>
              </a:lnSpc>
              <a:spcBef>
                <a:spcPts val="0"/>
              </a:spcBef>
              <a:spcAft>
                <a:spcPts val="0"/>
              </a:spcAft>
              <a:buSzPts val="1200"/>
              <a:buNone/>
              <a:defRPr sz="1200"/>
            </a:lvl4pPr>
            <a:lvl5pPr lvl="4" algn="r">
              <a:lnSpc>
                <a:spcPct val="100000"/>
              </a:lnSpc>
              <a:spcBef>
                <a:spcPts val="0"/>
              </a:spcBef>
              <a:spcAft>
                <a:spcPts val="0"/>
              </a:spcAft>
              <a:buSzPts val="1200"/>
              <a:buNone/>
              <a:defRPr sz="1200"/>
            </a:lvl5pPr>
            <a:lvl6pPr lvl="5" algn="r">
              <a:lnSpc>
                <a:spcPct val="100000"/>
              </a:lnSpc>
              <a:spcBef>
                <a:spcPts val="0"/>
              </a:spcBef>
              <a:spcAft>
                <a:spcPts val="0"/>
              </a:spcAft>
              <a:buSzPts val="1200"/>
              <a:buNone/>
              <a:defRPr sz="1200"/>
            </a:lvl6pPr>
            <a:lvl7pPr lvl="6" algn="r">
              <a:lnSpc>
                <a:spcPct val="100000"/>
              </a:lnSpc>
              <a:spcBef>
                <a:spcPts val="0"/>
              </a:spcBef>
              <a:spcAft>
                <a:spcPts val="0"/>
              </a:spcAft>
              <a:buSzPts val="1200"/>
              <a:buNone/>
              <a:defRPr sz="1200"/>
            </a:lvl7pPr>
            <a:lvl8pPr lvl="7" algn="r">
              <a:lnSpc>
                <a:spcPct val="100000"/>
              </a:lnSpc>
              <a:spcBef>
                <a:spcPts val="0"/>
              </a:spcBef>
              <a:spcAft>
                <a:spcPts val="0"/>
              </a:spcAft>
              <a:buSzPts val="1200"/>
              <a:buNone/>
              <a:defRPr sz="1200"/>
            </a:lvl8pPr>
            <a:lvl9pPr lvl="8" algn="r">
              <a:lnSpc>
                <a:spcPct val="100000"/>
              </a:lnSpc>
              <a:spcBef>
                <a:spcPts val="0"/>
              </a:spcBef>
              <a:spcAft>
                <a:spcPts val="0"/>
              </a:spcAft>
              <a:buSzPts val="1200"/>
              <a:buNone/>
              <a:defRPr sz="1200"/>
            </a:lvl9pPr>
          </a:lstStyle>
          <a:p>
            <a:endParaRPr/>
          </a:p>
        </p:txBody>
      </p:sp>
      <p:sp>
        <p:nvSpPr>
          <p:cNvPr id="17" name="Google Shape;17;p13"/>
          <p:cNvSpPr txBox="1">
            <a:spLocks noGrp="1"/>
          </p:cNvSpPr>
          <p:nvPr>
            <p:ph type="subTitle" idx="4"/>
          </p:nvPr>
        </p:nvSpPr>
        <p:spPr>
          <a:xfrm>
            <a:off x="4240888" y="2612183"/>
            <a:ext cx="1976700" cy="572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18" name="Google Shape;18;p13"/>
          <p:cNvSpPr txBox="1">
            <a:spLocks noGrp="1"/>
          </p:cNvSpPr>
          <p:nvPr>
            <p:ph type="title" idx="5"/>
          </p:nvPr>
        </p:nvSpPr>
        <p:spPr>
          <a:xfrm>
            <a:off x="4483545" y="1620937"/>
            <a:ext cx="1753800" cy="577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5200"/>
              <a:buNone/>
              <a:defRPr sz="5200"/>
            </a:lvl1pPr>
            <a:lvl2pPr lvl="1"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endParaRPr/>
          </a:p>
        </p:txBody>
      </p:sp>
      <p:sp>
        <p:nvSpPr>
          <p:cNvPr id="19" name="Google Shape;19;p13"/>
          <p:cNvSpPr txBox="1">
            <a:spLocks noGrp="1"/>
          </p:cNvSpPr>
          <p:nvPr>
            <p:ph type="ctrTitle" idx="6"/>
          </p:nvPr>
        </p:nvSpPr>
        <p:spPr>
          <a:xfrm>
            <a:off x="6974340" y="2199050"/>
            <a:ext cx="1444800" cy="5778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1200"/>
              <a:buNone/>
              <a:defRPr sz="1200"/>
            </a:lvl1pPr>
            <a:lvl2pPr lvl="1" algn="r">
              <a:lnSpc>
                <a:spcPct val="100000"/>
              </a:lnSpc>
              <a:spcBef>
                <a:spcPts val="0"/>
              </a:spcBef>
              <a:spcAft>
                <a:spcPts val="0"/>
              </a:spcAft>
              <a:buSzPts val="1200"/>
              <a:buNone/>
              <a:defRPr sz="1200"/>
            </a:lvl2pPr>
            <a:lvl3pPr lvl="2" algn="r">
              <a:lnSpc>
                <a:spcPct val="100000"/>
              </a:lnSpc>
              <a:spcBef>
                <a:spcPts val="0"/>
              </a:spcBef>
              <a:spcAft>
                <a:spcPts val="0"/>
              </a:spcAft>
              <a:buSzPts val="1200"/>
              <a:buNone/>
              <a:defRPr sz="1200"/>
            </a:lvl3pPr>
            <a:lvl4pPr lvl="3" algn="r">
              <a:lnSpc>
                <a:spcPct val="100000"/>
              </a:lnSpc>
              <a:spcBef>
                <a:spcPts val="0"/>
              </a:spcBef>
              <a:spcAft>
                <a:spcPts val="0"/>
              </a:spcAft>
              <a:buSzPts val="1200"/>
              <a:buNone/>
              <a:defRPr sz="1200"/>
            </a:lvl4pPr>
            <a:lvl5pPr lvl="4" algn="r">
              <a:lnSpc>
                <a:spcPct val="100000"/>
              </a:lnSpc>
              <a:spcBef>
                <a:spcPts val="0"/>
              </a:spcBef>
              <a:spcAft>
                <a:spcPts val="0"/>
              </a:spcAft>
              <a:buSzPts val="1200"/>
              <a:buNone/>
              <a:defRPr sz="1200"/>
            </a:lvl5pPr>
            <a:lvl6pPr lvl="5" algn="r">
              <a:lnSpc>
                <a:spcPct val="100000"/>
              </a:lnSpc>
              <a:spcBef>
                <a:spcPts val="0"/>
              </a:spcBef>
              <a:spcAft>
                <a:spcPts val="0"/>
              </a:spcAft>
              <a:buSzPts val="1200"/>
              <a:buNone/>
              <a:defRPr sz="1200"/>
            </a:lvl6pPr>
            <a:lvl7pPr lvl="6" algn="r">
              <a:lnSpc>
                <a:spcPct val="100000"/>
              </a:lnSpc>
              <a:spcBef>
                <a:spcPts val="0"/>
              </a:spcBef>
              <a:spcAft>
                <a:spcPts val="0"/>
              </a:spcAft>
              <a:buSzPts val="1200"/>
              <a:buNone/>
              <a:defRPr sz="1200"/>
            </a:lvl7pPr>
            <a:lvl8pPr lvl="7" algn="r">
              <a:lnSpc>
                <a:spcPct val="100000"/>
              </a:lnSpc>
              <a:spcBef>
                <a:spcPts val="0"/>
              </a:spcBef>
              <a:spcAft>
                <a:spcPts val="0"/>
              </a:spcAft>
              <a:buSzPts val="1200"/>
              <a:buNone/>
              <a:defRPr sz="1200"/>
            </a:lvl8pPr>
            <a:lvl9pPr lvl="8" algn="r">
              <a:lnSpc>
                <a:spcPct val="100000"/>
              </a:lnSpc>
              <a:spcBef>
                <a:spcPts val="0"/>
              </a:spcBef>
              <a:spcAft>
                <a:spcPts val="0"/>
              </a:spcAft>
              <a:buSzPts val="1200"/>
              <a:buNone/>
              <a:defRPr sz="1200"/>
            </a:lvl9pPr>
          </a:lstStyle>
          <a:p>
            <a:endParaRPr/>
          </a:p>
        </p:txBody>
      </p:sp>
      <p:sp>
        <p:nvSpPr>
          <p:cNvPr id="20" name="Google Shape;20;p13"/>
          <p:cNvSpPr txBox="1">
            <a:spLocks noGrp="1"/>
          </p:cNvSpPr>
          <p:nvPr>
            <p:ph type="subTitle" idx="7"/>
          </p:nvPr>
        </p:nvSpPr>
        <p:spPr>
          <a:xfrm>
            <a:off x="6512506" y="2612198"/>
            <a:ext cx="1906500" cy="572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000"/>
              <a:buNone/>
              <a:defRPr sz="1000"/>
            </a:lvl1pPr>
            <a:lvl2pPr lvl="1" algn="r">
              <a:lnSpc>
                <a:spcPct val="100000"/>
              </a:lnSpc>
              <a:spcBef>
                <a:spcPts val="0"/>
              </a:spcBef>
              <a:spcAft>
                <a:spcPts val="0"/>
              </a:spcAft>
              <a:buSzPts val="1000"/>
              <a:buNone/>
              <a:defRPr sz="1000"/>
            </a:lvl2pPr>
            <a:lvl3pPr lvl="2" algn="r">
              <a:lnSpc>
                <a:spcPct val="100000"/>
              </a:lnSpc>
              <a:spcBef>
                <a:spcPts val="0"/>
              </a:spcBef>
              <a:spcAft>
                <a:spcPts val="0"/>
              </a:spcAft>
              <a:buSzPts val="1000"/>
              <a:buNone/>
              <a:defRPr sz="1000"/>
            </a:lvl3pPr>
            <a:lvl4pPr lvl="3" algn="r">
              <a:lnSpc>
                <a:spcPct val="100000"/>
              </a:lnSpc>
              <a:spcBef>
                <a:spcPts val="0"/>
              </a:spcBef>
              <a:spcAft>
                <a:spcPts val="0"/>
              </a:spcAft>
              <a:buSzPts val="1000"/>
              <a:buNone/>
              <a:defRPr sz="1000"/>
            </a:lvl4pPr>
            <a:lvl5pPr lvl="4" algn="r">
              <a:lnSpc>
                <a:spcPct val="100000"/>
              </a:lnSpc>
              <a:spcBef>
                <a:spcPts val="0"/>
              </a:spcBef>
              <a:spcAft>
                <a:spcPts val="0"/>
              </a:spcAft>
              <a:buSzPts val="1000"/>
              <a:buNone/>
              <a:defRPr sz="1000"/>
            </a:lvl5pPr>
            <a:lvl6pPr lvl="5" algn="r">
              <a:lnSpc>
                <a:spcPct val="100000"/>
              </a:lnSpc>
              <a:spcBef>
                <a:spcPts val="0"/>
              </a:spcBef>
              <a:spcAft>
                <a:spcPts val="0"/>
              </a:spcAft>
              <a:buSzPts val="1000"/>
              <a:buNone/>
              <a:defRPr sz="1000"/>
            </a:lvl6pPr>
            <a:lvl7pPr lvl="6" algn="r">
              <a:lnSpc>
                <a:spcPct val="100000"/>
              </a:lnSpc>
              <a:spcBef>
                <a:spcPts val="0"/>
              </a:spcBef>
              <a:spcAft>
                <a:spcPts val="0"/>
              </a:spcAft>
              <a:buSzPts val="1000"/>
              <a:buNone/>
              <a:defRPr sz="1000"/>
            </a:lvl7pPr>
            <a:lvl8pPr lvl="7" algn="r">
              <a:lnSpc>
                <a:spcPct val="100000"/>
              </a:lnSpc>
              <a:spcBef>
                <a:spcPts val="0"/>
              </a:spcBef>
              <a:spcAft>
                <a:spcPts val="0"/>
              </a:spcAft>
              <a:buSzPts val="1000"/>
              <a:buNone/>
              <a:defRPr sz="1000"/>
            </a:lvl8pPr>
            <a:lvl9pPr lvl="8" algn="r">
              <a:lnSpc>
                <a:spcPct val="100000"/>
              </a:lnSpc>
              <a:spcBef>
                <a:spcPts val="0"/>
              </a:spcBef>
              <a:spcAft>
                <a:spcPts val="0"/>
              </a:spcAft>
              <a:buSzPts val="1000"/>
              <a:buNone/>
              <a:defRPr sz="1000"/>
            </a:lvl9pPr>
          </a:lstStyle>
          <a:p>
            <a:endParaRPr/>
          </a:p>
        </p:txBody>
      </p:sp>
      <p:sp>
        <p:nvSpPr>
          <p:cNvPr id="21" name="Google Shape;21;p13"/>
          <p:cNvSpPr txBox="1">
            <a:spLocks noGrp="1"/>
          </p:cNvSpPr>
          <p:nvPr>
            <p:ph type="title" idx="8"/>
          </p:nvPr>
        </p:nvSpPr>
        <p:spPr>
          <a:xfrm>
            <a:off x="6665206" y="1620947"/>
            <a:ext cx="1753800" cy="577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5200"/>
              <a:buNone/>
              <a:defRPr sz="5200"/>
            </a:lvl1pPr>
            <a:lvl2pPr lvl="1"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a:lnSpc>
                <a:spcPct val="100000"/>
              </a:lnSpc>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endParaRPr/>
          </a:p>
        </p:txBody>
      </p:sp>
      <p:sp>
        <p:nvSpPr>
          <p:cNvPr id="22" name="Google Shape;22;p13"/>
          <p:cNvSpPr txBox="1">
            <a:spLocks noGrp="1"/>
          </p:cNvSpPr>
          <p:nvPr>
            <p:ph type="ctrTitle" idx="9"/>
          </p:nvPr>
        </p:nvSpPr>
        <p:spPr>
          <a:xfrm>
            <a:off x="725626" y="3784901"/>
            <a:ext cx="1170000" cy="577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200"/>
              <a:buNone/>
              <a:defRPr sz="1200"/>
            </a:lvl1pPr>
            <a:lvl2pPr lvl="1" algn="l">
              <a:lnSpc>
                <a:spcPct val="100000"/>
              </a:lnSpc>
              <a:spcBef>
                <a:spcPts val="0"/>
              </a:spcBef>
              <a:spcAft>
                <a:spcPts val="0"/>
              </a:spcAft>
              <a:buSzPts val="1200"/>
              <a:buNone/>
              <a:defRPr sz="1200"/>
            </a:lvl2pPr>
            <a:lvl3pPr lvl="2" algn="l">
              <a:lnSpc>
                <a:spcPct val="100000"/>
              </a:lnSpc>
              <a:spcBef>
                <a:spcPts val="0"/>
              </a:spcBef>
              <a:spcAft>
                <a:spcPts val="0"/>
              </a:spcAft>
              <a:buSzPts val="1200"/>
              <a:buNone/>
              <a:defRPr sz="1200"/>
            </a:lvl3pPr>
            <a:lvl4pPr lvl="3" algn="l">
              <a:lnSpc>
                <a:spcPct val="100000"/>
              </a:lnSpc>
              <a:spcBef>
                <a:spcPts val="0"/>
              </a:spcBef>
              <a:spcAft>
                <a:spcPts val="0"/>
              </a:spcAft>
              <a:buSzPts val="1200"/>
              <a:buNone/>
              <a:defRPr sz="1200"/>
            </a:lvl4pPr>
            <a:lvl5pPr lvl="4" algn="l">
              <a:lnSpc>
                <a:spcPct val="100000"/>
              </a:lnSpc>
              <a:spcBef>
                <a:spcPts val="0"/>
              </a:spcBef>
              <a:spcAft>
                <a:spcPts val="0"/>
              </a:spcAft>
              <a:buSzPts val="1200"/>
              <a:buNone/>
              <a:defRPr sz="1200"/>
            </a:lvl5pPr>
            <a:lvl6pPr lvl="5" algn="l">
              <a:lnSpc>
                <a:spcPct val="100000"/>
              </a:lnSpc>
              <a:spcBef>
                <a:spcPts val="0"/>
              </a:spcBef>
              <a:spcAft>
                <a:spcPts val="0"/>
              </a:spcAft>
              <a:buSzPts val="1200"/>
              <a:buNone/>
              <a:defRPr sz="1200"/>
            </a:lvl6pPr>
            <a:lvl7pPr lvl="6" algn="l">
              <a:lnSpc>
                <a:spcPct val="100000"/>
              </a:lnSpc>
              <a:spcBef>
                <a:spcPts val="0"/>
              </a:spcBef>
              <a:spcAft>
                <a:spcPts val="0"/>
              </a:spcAft>
              <a:buSzPts val="1200"/>
              <a:buNone/>
              <a:defRPr sz="1200"/>
            </a:lvl7pPr>
            <a:lvl8pPr lvl="7" algn="l">
              <a:lnSpc>
                <a:spcPct val="100000"/>
              </a:lnSpc>
              <a:spcBef>
                <a:spcPts val="0"/>
              </a:spcBef>
              <a:spcAft>
                <a:spcPts val="0"/>
              </a:spcAft>
              <a:buSzPts val="1200"/>
              <a:buNone/>
              <a:defRPr sz="1200"/>
            </a:lvl8pPr>
            <a:lvl9pPr lvl="8" algn="l">
              <a:lnSpc>
                <a:spcPct val="100000"/>
              </a:lnSpc>
              <a:spcBef>
                <a:spcPts val="0"/>
              </a:spcBef>
              <a:spcAft>
                <a:spcPts val="0"/>
              </a:spcAft>
              <a:buSzPts val="1200"/>
              <a:buNone/>
              <a:defRPr sz="1200"/>
            </a:lvl9pPr>
          </a:lstStyle>
          <a:p>
            <a:endParaRPr/>
          </a:p>
        </p:txBody>
      </p:sp>
      <p:sp>
        <p:nvSpPr>
          <p:cNvPr id="23" name="Google Shape;23;p13"/>
          <p:cNvSpPr txBox="1">
            <a:spLocks noGrp="1"/>
          </p:cNvSpPr>
          <p:nvPr>
            <p:ph type="subTitle" idx="13"/>
          </p:nvPr>
        </p:nvSpPr>
        <p:spPr>
          <a:xfrm>
            <a:off x="725625" y="4199959"/>
            <a:ext cx="1906500" cy="572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000"/>
              <a:buNone/>
              <a:defRPr sz="10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24" name="Google Shape;24;p13"/>
          <p:cNvSpPr txBox="1">
            <a:spLocks noGrp="1"/>
          </p:cNvSpPr>
          <p:nvPr>
            <p:ph type="title" idx="14"/>
          </p:nvPr>
        </p:nvSpPr>
        <p:spPr>
          <a:xfrm>
            <a:off x="725637" y="3219993"/>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endParaRPr/>
          </a:p>
        </p:txBody>
      </p:sp>
      <p:sp>
        <p:nvSpPr>
          <p:cNvPr id="25" name="Google Shape;25;p13"/>
          <p:cNvSpPr txBox="1">
            <a:spLocks noGrp="1"/>
          </p:cNvSpPr>
          <p:nvPr>
            <p:ph type="ctrTitle" idx="15"/>
          </p:nvPr>
        </p:nvSpPr>
        <p:spPr>
          <a:xfrm>
            <a:off x="2870600" y="3781501"/>
            <a:ext cx="1128600" cy="577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200"/>
              <a:buNone/>
              <a:defRPr sz="1200"/>
            </a:lvl1pPr>
            <a:lvl2pPr lvl="1" algn="l">
              <a:lnSpc>
                <a:spcPct val="100000"/>
              </a:lnSpc>
              <a:spcBef>
                <a:spcPts val="0"/>
              </a:spcBef>
              <a:spcAft>
                <a:spcPts val="0"/>
              </a:spcAft>
              <a:buSzPts val="1200"/>
              <a:buNone/>
              <a:defRPr sz="1200"/>
            </a:lvl2pPr>
            <a:lvl3pPr lvl="2" algn="l">
              <a:lnSpc>
                <a:spcPct val="100000"/>
              </a:lnSpc>
              <a:spcBef>
                <a:spcPts val="0"/>
              </a:spcBef>
              <a:spcAft>
                <a:spcPts val="0"/>
              </a:spcAft>
              <a:buSzPts val="1200"/>
              <a:buNone/>
              <a:defRPr sz="1200"/>
            </a:lvl3pPr>
            <a:lvl4pPr lvl="3" algn="l">
              <a:lnSpc>
                <a:spcPct val="100000"/>
              </a:lnSpc>
              <a:spcBef>
                <a:spcPts val="0"/>
              </a:spcBef>
              <a:spcAft>
                <a:spcPts val="0"/>
              </a:spcAft>
              <a:buSzPts val="1200"/>
              <a:buNone/>
              <a:defRPr sz="1200"/>
            </a:lvl4pPr>
            <a:lvl5pPr lvl="4" algn="l">
              <a:lnSpc>
                <a:spcPct val="100000"/>
              </a:lnSpc>
              <a:spcBef>
                <a:spcPts val="0"/>
              </a:spcBef>
              <a:spcAft>
                <a:spcPts val="0"/>
              </a:spcAft>
              <a:buSzPts val="1200"/>
              <a:buNone/>
              <a:defRPr sz="1200"/>
            </a:lvl5pPr>
            <a:lvl6pPr lvl="5" algn="l">
              <a:lnSpc>
                <a:spcPct val="100000"/>
              </a:lnSpc>
              <a:spcBef>
                <a:spcPts val="0"/>
              </a:spcBef>
              <a:spcAft>
                <a:spcPts val="0"/>
              </a:spcAft>
              <a:buSzPts val="1200"/>
              <a:buNone/>
              <a:defRPr sz="1200"/>
            </a:lvl6pPr>
            <a:lvl7pPr lvl="6" algn="l">
              <a:lnSpc>
                <a:spcPct val="100000"/>
              </a:lnSpc>
              <a:spcBef>
                <a:spcPts val="0"/>
              </a:spcBef>
              <a:spcAft>
                <a:spcPts val="0"/>
              </a:spcAft>
              <a:buSzPts val="1200"/>
              <a:buNone/>
              <a:defRPr sz="1200"/>
            </a:lvl7pPr>
            <a:lvl8pPr lvl="7" algn="l">
              <a:lnSpc>
                <a:spcPct val="100000"/>
              </a:lnSpc>
              <a:spcBef>
                <a:spcPts val="0"/>
              </a:spcBef>
              <a:spcAft>
                <a:spcPts val="0"/>
              </a:spcAft>
              <a:buSzPts val="1200"/>
              <a:buNone/>
              <a:defRPr sz="1200"/>
            </a:lvl8pPr>
            <a:lvl9pPr lvl="8" algn="l">
              <a:lnSpc>
                <a:spcPct val="100000"/>
              </a:lnSpc>
              <a:spcBef>
                <a:spcPts val="0"/>
              </a:spcBef>
              <a:spcAft>
                <a:spcPts val="0"/>
              </a:spcAft>
              <a:buSzPts val="1200"/>
              <a:buNone/>
              <a:defRPr sz="1200"/>
            </a:lvl9pPr>
          </a:lstStyle>
          <a:p>
            <a:endParaRPr/>
          </a:p>
        </p:txBody>
      </p:sp>
      <p:sp>
        <p:nvSpPr>
          <p:cNvPr id="26" name="Google Shape;26;p13"/>
          <p:cNvSpPr txBox="1">
            <a:spLocks noGrp="1"/>
          </p:cNvSpPr>
          <p:nvPr>
            <p:ph type="subTitle" idx="16"/>
          </p:nvPr>
        </p:nvSpPr>
        <p:spPr>
          <a:xfrm>
            <a:off x="2870596" y="4194668"/>
            <a:ext cx="1976700" cy="572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000"/>
              <a:buNone/>
              <a:defRPr sz="10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27" name="Google Shape;27;p13"/>
          <p:cNvSpPr txBox="1">
            <a:spLocks noGrp="1"/>
          </p:cNvSpPr>
          <p:nvPr>
            <p:ph type="title" idx="17"/>
          </p:nvPr>
        </p:nvSpPr>
        <p:spPr>
          <a:xfrm>
            <a:off x="2870612" y="3216594"/>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endParaRPr/>
          </a:p>
        </p:txBody>
      </p:sp>
      <p:sp>
        <p:nvSpPr>
          <p:cNvPr id="28" name="Google Shape;28;p13"/>
          <p:cNvSpPr txBox="1">
            <a:spLocks noGrp="1"/>
          </p:cNvSpPr>
          <p:nvPr>
            <p:ph type="ctrTitle" idx="18"/>
          </p:nvPr>
        </p:nvSpPr>
        <p:spPr>
          <a:xfrm>
            <a:off x="5015575" y="3781526"/>
            <a:ext cx="916500" cy="577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200"/>
              <a:buNone/>
              <a:defRPr sz="1200"/>
            </a:lvl1pPr>
            <a:lvl2pPr lvl="1" algn="l">
              <a:lnSpc>
                <a:spcPct val="100000"/>
              </a:lnSpc>
              <a:spcBef>
                <a:spcPts val="0"/>
              </a:spcBef>
              <a:spcAft>
                <a:spcPts val="0"/>
              </a:spcAft>
              <a:buSzPts val="1200"/>
              <a:buNone/>
              <a:defRPr sz="1200"/>
            </a:lvl2pPr>
            <a:lvl3pPr lvl="2" algn="l">
              <a:lnSpc>
                <a:spcPct val="100000"/>
              </a:lnSpc>
              <a:spcBef>
                <a:spcPts val="0"/>
              </a:spcBef>
              <a:spcAft>
                <a:spcPts val="0"/>
              </a:spcAft>
              <a:buSzPts val="1200"/>
              <a:buNone/>
              <a:defRPr sz="1200"/>
            </a:lvl3pPr>
            <a:lvl4pPr lvl="3" algn="l">
              <a:lnSpc>
                <a:spcPct val="100000"/>
              </a:lnSpc>
              <a:spcBef>
                <a:spcPts val="0"/>
              </a:spcBef>
              <a:spcAft>
                <a:spcPts val="0"/>
              </a:spcAft>
              <a:buSzPts val="1200"/>
              <a:buNone/>
              <a:defRPr sz="1200"/>
            </a:lvl4pPr>
            <a:lvl5pPr lvl="4" algn="l">
              <a:lnSpc>
                <a:spcPct val="100000"/>
              </a:lnSpc>
              <a:spcBef>
                <a:spcPts val="0"/>
              </a:spcBef>
              <a:spcAft>
                <a:spcPts val="0"/>
              </a:spcAft>
              <a:buSzPts val="1200"/>
              <a:buNone/>
              <a:defRPr sz="1200"/>
            </a:lvl5pPr>
            <a:lvl6pPr lvl="5" algn="l">
              <a:lnSpc>
                <a:spcPct val="100000"/>
              </a:lnSpc>
              <a:spcBef>
                <a:spcPts val="0"/>
              </a:spcBef>
              <a:spcAft>
                <a:spcPts val="0"/>
              </a:spcAft>
              <a:buSzPts val="1200"/>
              <a:buNone/>
              <a:defRPr sz="1200"/>
            </a:lvl6pPr>
            <a:lvl7pPr lvl="6" algn="l">
              <a:lnSpc>
                <a:spcPct val="100000"/>
              </a:lnSpc>
              <a:spcBef>
                <a:spcPts val="0"/>
              </a:spcBef>
              <a:spcAft>
                <a:spcPts val="0"/>
              </a:spcAft>
              <a:buSzPts val="1200"/>
              <a:buNone/>
              <a:defRPr sz="1200"/>
            </a:lvl7pPr>
            <a:lvl8pPr lvl="7" algn="l">
              <a:lnSpc>
                <a:spcPct val="100000"/>
              </a:lnSpc>
              <a:spcBef>
                <a:spcPts val="0"/>
              </a:spcBef>
              <a:spcAft>
                <a:spcPts val="0"/>
              </a:spcAft>
              <a:buSzPts val="1200"/>
              <a:buNone/>
              <a:defRPr sz="1200"/>
            </a:lvl8pPr>
            <a:lvl9pPr lvl="8" algn="l">
              <a:lnSpc>
                <a:spcPct val="100000"/>
              </a:lnSpc>
              <a:spcBef>
                <a:spcPts val="0"/>
              </a:spcBef>
              <a:spcAft>
                <a:spcPts val="0"/>
              </a:spcAft>
              <a:buSzPts val="1200"/>
              <a:buNone/>
              <a:defRPr sz="1200"/>
            </a:lvl9pPr>
          </a:lstStyle>
          <a:p>
            <a:endParaRPr/>
          </a:p>
        </p:txBody>
      </p:sp>
      <p:sp>
        <p:nvSpPr>
          <p:cNvPr id="29" name="Google Shape;29;p13"/>
          <p:cNvSpPr txBox="1">
            <a:spLocks noGrp="1"/>
          </p:cNvSpPr>
          <p:nvPr>
            <p:ph type="subTitle" idx="19"/>
          </p:nvPr>
        </p:nvSpPr>
        <p:spPr>
          <a:xfrm>
            <a:off x="5015575" y="4194684"/>
            <a:ext cx="1906500" cy="572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000"/>
              <a:buNone/>
              <a:defRPr sz="1000"/>
            </a:lvl1pPr>
            <a:lvl2pPr lvl="1" algn="l">
              <a:lnSpc>
                <a:spcPct val="100000"/>
              </a:lnSpc>
              <a:spcBef>
                <a:spcPts val="0"/>
              </a:spcBef>
              <a:spcAft>
                <a:spcPts val="0"/>
              </a:spcAft>
              <a:buSzPts val="1000"/>
              <a:buNone/>
              <a:defRPr sz="1000"/>
            </a:lvl2pPr>
            <a:lvl3pPr lvl="2" algn="l">
              <a:lnSpc>
                <a:spcPct val="100000"/>
              </a:lnSpc>
              <a:spcBef>
                <a:spcPts val="0"/>
              </a:spcBef>
              <a:spcAft>
                <a:spcPts val="0"/>
              </a:spcAft>
              <a:buSzPts val="1000"/>
              <a:buNone/>
              <a:defRPr sz="1000"/>
            </a:lvl3pPr>
            <a:lvl4pPr lvl="3" algn="l">
              <a:lnSpc>
                <a:spcPct val="100000"/>
              </a:lnSpc>
              <a:spcBef>
                <a:spcPts val="0"/>
              </a:spcBef>
              <a:spcAft>
                <a:spcPts val="0"/>
              </a:spcAft>
              <a:buSzPts val="1000"/>
              <a:buNone/>
              <a:defRPr sz="1000"/>
            </a:lvl4pPr>
            <a:lvl5pPr lvl="4" algn="l">
              <a:lnSpc>
                <a:spcPct val="100000"/>
              </a:lnSpc>
              <a:spcBef>
                <a:spcPts val="0"/>
              </a:spcBef>
              <a:spcAft>
                <a:spcPts val="0"/>
              </a:spcAft>
              <a:buSzPts val="1000"/>
              <a:buNone/>
              <a:defRPr sz="1000"/>
            </a:lvl5pPr>
            <a:lvl6pPr lvl="5" algn="l">
              <a:lnSpc>
                <a:spcPct val="100000"/>
              </a:lnSpc>
              <a:spcBef>
                <a:spcPts val="0"/>
              </a:spcBef>
              <a:spcAft>
                <a:spcPts val="0"/>
              </a:spcAft>
              <a:buSzPts val="1000"/>
              <a:buNone/>
              <a:defRPr sz="1000"/>
            </a:lvl6pPr>
            <a:lvl7pPr lvl="6" algn="l">
              <a:lnSpc>
                <a:spcPct val="100000"/>
              </a:lnSpc>
              <a:spcBef>
                <a:spcPts val="0"/>
              </a:spcBef>
              <a:spcAft>
                <a:spcPts val="0"/>
              </a:spcAft>
              <a:buSzPts val="1000"/>
              <a:buNone/>
              <a:defRPr sz="1000"/>
            </a:lvl7pPr>
            <a:lvl8pPr lvl="7" algn="l">
              <a:lnSpc>
                <a:spcPct val="100000"/>
              </a:lnSpc>
              <a:spcBef>
                <a:spcPts val="0"/>
              </a:spcBef>
              <a:spcAft>
                <a:spcPts val="0"/>
              </a:spcAft>
              <a:buSzPts val="1000"/>
              <a:buNone/>
              <a:defRPr sz="1000"/>
            </a:lvl8pPr>
            <a:lvl9pPr lvl="8" algn="l">
              <a:lnSpc>
                <a:spcPct val="100000"/>
              </a:lnSpc>
              <a:spcBef>
                <a:spcPts val="0"/>
              </a:spcBef>
              <a:spcAft>
                <a:spcPts val="0"/>
              </a:spcAft>
              <a:buSzPts val="1000"/>
              <a:buNone/>
              <a:defRPr sz="1000"/>
            </a:lvl9pPr>
          </a:lstStyle>
          <a:p>
            <a:endParaRPr/>
          </a:p>
        </p:txBody>
      </p:sp>
      <p:sp>
        <p:nvSpPr>
          <p:cNvPr id="30" name="Google Shape;30;p13"/>
          <p:cNvSpPr txBox="1">
            <a:spLocks noGrp="1"/>
          </p:cNvSpPr>
          <p:nvPr>
            <p:ph type="title" idx="20"/>
          </p:nvPr>
        </p:nvSpPr>
        <p:spPr>
          <a:xfrm>
            <a:off x="5015587" y="3216604"/>
            <a:ext cx="1753800" cy="577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l">
              <a:lnSpc>
                <a:spcPct val="100000"/>
              </a:lnSpc>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endParaRPr/>
          </a:p>
        </p:txBody>
      </p:sp>
      <p:sp>
        <p:nvSpPr>
          <p:cNvPr id="31" name="Google Shape;31;p13"/>
          <p:cNvSpPr/>
          <p:nvPr/>
        </p:nvSpPr>
        <p:spPr>
          <a:xfrm>
            <a:off x="737900" y="547725"/>
            <a:ext cx="749700" cy="486900"/>
          </a:xfrm>
          <a:prstGeom prst="rect">
            <a:avLst/>
          </a:prstGeom>
          <a:solidFill>
            <a:srgbClr val="F3F3F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2" name="Google Shape;32;p13"/>
          <p:cNvSpPr txBox="1">
            <a:spLocks noGrp="1"/>
          </p:cNvSpPr>
          <p:nvPr>
            <p:ph type="ctrTitle" idx="21"/>
          </p:nvPr>
        </p:nvSpPr>
        <p:spPr>
          <a:xfrm>
            <a:off x="723600" y="470622"/>
            <a:ext cx="1753800" cy="946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3" name="Google Shape;33;p13"/>
          <p:cNvSpPr/>
          <p:nvPr/>
        </p:nvSpPr>
        <p:spPr>
          <a:xfrm>
            <a:off x="-99062" y="3110610"/>
            <a:ext cx="7618500" cy="486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subtitle">
  <p:cSld name="CUSTOM_14">
    <p:spTree>
      <p:nvGrpSpPr>
        <p:cNvPr id="1" name="Shape 34"/>
        <p:cNvGrpSpPr/>
        <p:nvPr/>
      </p:nvGrpSpPr>
      <p:grpSpPr>
        <a:xfrm>
          <a:off x="0" y="0"/>
          <a:ext cx="0" cy="0"/>
          <a:chOff x="0" y="0"/>
          <a:chExt cx="0" cy="0"/>
        </a:xfrm>
      </p:grpSpPr>
      <p:sp>
        <p:nvSpPr>
          <p:cNvPr id="35" name="Google Shape;35;p14"/>
          <p:cNvSpPr txBox="1">
            <a:spLocks noGrp="1"/>
          </p:cNvSpPr>
          <p:nvPr>
            <p:ph type="ctrTitle"/>
          </p:nvPr>
        </p:nvSpPr>
        <p:spPr>
          <a:xfrm>
            <a:off x="3870900" y="376498"/>
            <a:ext cx="3867300" cy="20541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SzPts val="2800"/>
              <a:buNone/>
              <a:defRPr/>
            </a:lvl1pPr>
            <a:lvl2pPr lvl="1" algn="r">
              <a:lnSpc>
                <a:spcPct val="100000"/>
              </a:lnSpc>
              <a:spcBef>
                <a:spcPts val="0"/>
              </a:spcBef>
              <a:spcAft>
                <a:spcPts val="0"/>
              </a:spcAft>
              <a:buSzPts val="1600"/>
              <a:buNone/>
              <a:defRPr sz="1600"/>
            </a:lvl2pPr>
            <a:lvl3pPr lvl="2" algn="r">
              <a:lnSpc>
                <a:spcPct val="100000"/>
              </a:lnSpc>
              <a:spcBef>
                <a:spcPts val="0"/>
              </a:spcBef>
              <a:spcAft>
                <a:spcPts val="0"/>
              </a:spcAft>
              <a:buSzPts val="1600"/>
              <a:buNone/>
              <a:defRPr sz="1600"/>
            </a:lvl3pPr>
            <a:lvl4pPr lvl="3" algn="r">
              <a:lnSpc>
                <a:spcPct val="100000"/>
              </a:lnSpc>
              <a:spcBef>
                <a:spcPts val="0"/>
              </a:spcBef>
              <a:spcAft>
                <a:spcPts val="0"/>
              </a:spcAft>
              <a:buSzPts val="1600"/>
              <a:buNone/>
              <a:defRPr sz="1600"/>
            </a:lvl4pPr>
            <a:lvl5pPr lvl="4" algn="r">
              <a:lnSpc>
                <a:spcPct val="100000"/>
              </a:lnSpc>
              <a:spcBef>
                <a:spcPts val="0"/>
              </a:spcBef>
              <a:spcAft>
                <a:spcPts val="0"/>
              </a:spcAft>
              <a:buSzPts val="1600"/>
              <a:buNone/>
              <a:defRPr sz="1600"/>
            </a:lvl5pPr>
            <a:lvl6pPr lvl="5" algn="r">
              <a:lnSpc>
                <a:spcPct val="100000"/>
              </a:lnSpc>
              <a:spcBef>
                <a:spcPts val="0"/>
              </a:spcBef>
              <a:spcAft>
                <a:spcPts val="0"/>
              </a:spcAft>
              <a:buSzPts val="1600"/>
              <a:buNone/>
              <a:defRPr sz="1600"/>
            </a:lvl6pPr>
            <a:lvl7pPr lvl="6" algn="r">
              <a:lnSpc>
                <a:spcPct val="100000"/>
              </a:lnSpc>
              <a:spcBef>
                <a:spcPts val="0"/>
              </a:spcBef>
              <a:spcAft>
                <a:spcPts val="0"/>
              </a:spcAft>
              <a:buSzPts val="1600"/>
              <a:buNone/>
              <a:defRPr sz="1600"/>
            </a:lvl7pPr>
            <a:lvl8pPr lvl="7" algn="r">
              <a:lnSpc>
                <a:spcPct val="100000"/>
              </a:lnSpc>
              <a:spcBef>
                <a:spcPts val="0"/>
              </a:spcBef>
              <a:spcAft>
                <a:spcPts val="0"/>
              </a:spcAft>
              <a:buSzPts val="1600"/>
              <a:buNone/>
              <a:defRPr sz="1600"/>
            </a:lvl8pPr>
            <a:lvl9pPr lvl="8" algn="r">
              <a:lnSpc>
                <a:spcPct val="100000"/>
              </a:lnSpc>
              <a:spcBef>
                <a:spcPts val="0"/>
              </a:spcBef>
              <a:spcAft>
                <a:spcPts val="0"/>
              </a:spcAft>
              <a:buSzPts val="1600"/>
              <a:buNone/>
              <a:defRPr sz="1600"/>
            </a:lvl9pPr>
          </a:lstStyle>
          <a:p>
            <a:endParaRPr/>
          </a:p>
        </p:txBody>
      </p:sp>
      <p:sp>
        <p:nvSpPr>
          <p:cNvPr id="36" name="Google Shape;36;p14"/>
          <p:cNvSpPr txBox="1">
            <a:spLocks noGrp="1"/>
          </p:cNvSpPr>
          <p:nvPr>
            <p:ph type="subTitle" idx="1"/>
          </p:nvPr>
        </p:nvSpPr>
        <p:spPr>
          <a:xfrm>
            <a:off x="4754950" y="2314225"/>
            <a:ext cx="2983200" cy="1784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200"/>
              <a:buNone/>
              <a:defRPr/>
            </a:lvl1pPr>
            <a:lvl2pPr lvl="1" algn="r">
              <a:lnSpc>
                <a:spcPct val="100000"/>
              </a:lnSpc>
              <a:spcBef>
                <a:spcPts val="0"/>
              </a:spcBef>
              <a:spcAft>
                <a:spcPts val="0"/>
              </a:spcAft>
              <a:buSzPts val="1200"/>
              <a:buNone/>
              <a:defRPr/>
            </a:lvl2pPr>
            <a:lvl3pPr lvl="2" algn="r">
              <a:lnSpc>
                <a:spcPct val="100000"/>
              </a:lnSpc>
              <a:spcBef>
                <a:spcPts val="0"/>
              </a:spcBef>
              <a:spcAft>
                <a:spcPts val="0"/>
              </a:spcAft>
              <a:buSzPts val="1200"/>
              <a:buNone/>
              <a:defRPr/>
            </a:lvl3pPr>
            <a:lvl4pPr lvl="3" algn="r">
              <a:lnSpc>
                <a:spcPct val="100000"/>
              </a:lnSpc>
              <a:spcBef>
                <a:spcPts val="0"/>
              </a:spcBef>
              <a:spcAft>
                <a:spcPts val="0"/>
              </a:spcAft>
              <a:buSzPts val="1200"/>
              <a:buNone/>
              <a:defRPr/>
            </a:lvl4pPr>
            <a:lvl5pPr lvl="4" algn="r">
              <a:lnSpc>
                <a:spcPct val="100000"/>
              </a:lnSpc>
              <a:spcBef>
                <a:spcPts val="0"/>
              </a:spcBef>
              <a:spcAft>
                <a:spcPts val="0"/>
              </a:spcAft>
              <a:buSzPts val="1200"/>
              <a:buNone/>
              <a:defRPr/>
            </a:lvl5pPr>
            <a:lvl6pPr lvl="5" algn="r">
              <a:lnSpc>
                <a:spcPct val="100000"/>
              </a:lnSpc>
              <a:spcBef>
                <a:spcPts val="0"/>
              </a:spcBef>
              <a:spcAft>
                <a:spcPts val="0"/>
              </a:spcAft>
              <a:buSzPts val="1200"/>
              <a:buNone/>
              <a:defRPr/>
            </a:lvl6pPr>
            <a:lvl7pPr lvl="6" algn="r">
              <a:lnSpc>
                <a:spcPct val="100000"/>
              </a:lnSpc>
              <a:spcBef>
                <a:spcPts val="0"/>
              </a:spcBef>
              <a:spcAft>
                <a:spcPts val="0"/>
              </a:spcAft>
              <a:buSzPts val="1200"/>
              <a:buNone/>
              <a:defRPr/>
            </a:lvl7pPr>
            <a:lvl8pPr lvl="7" algn="r">
              <a:lnSpc>
                <a:spcPct val="100000"/>
              </a:lnSpc>
              <a:spcBef>
                <a:spcPts val="0"/>
              </a:spcBef>
              <a:spcAft>
                <a:spcPts val="0"/>
              </a:spcAft>
              <a:buSzPts val="1200"/>
              <a:buNone/>
              <a:defRPr/>
            </a:lvl8pPr>
            <a:lvl9pPr lvl="8" algn="r">
              <a:lnSpc>
                <a:spcPct val="100000"/>
              </a:lnSpc>
              <a:spcBef>
                <a:spcPts val="0"/>
              </a:spcBef>
              <a:spcAft>
                <a:spcPts val="0"/>
              </a:spcAft>
              <a:buSzPts val="12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CUSTOM_13">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flipH="1">
            <a:off x="4804872" y="2123400"/>
            <a:ext cx="2847000" cy="896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rgbClr val="B7B7B7"/>
              </a:buClr>
              <a:buSzPts val="2800"/>
              <a:buNone/>
              <a:defRPr>
                <a:solidFill>
                  <a:srgbClr val="B7B7B7"/>
                </a:solidFill>
              </a:defRPr>
            </a:lvl1pPr>
            <a:lvl2pPr lvl="1" algn="l">
              <a:lnSpc>
                <a:spcPct val="100000"/>
              </a:lnSpc>
              <a:spcBef>
                <a:spcPts val="0"/>
              </a:spcBef>
              <a:spcAft>
                <a:spcPts val="0"/>
              </a:spcAft>
              <a:buClr>
                <a:srgbClr val="B7B7B7"/>
              </a:buClr>
              <a:buSzPts val="2800"/>
              <a:buNone/>
              <a:defRPr>
                <a:solidFill>
                  <a:srgbClr val="B7B7B7"/>
                </a:solidFill>
              </a:defRPr>
            </a:lvl2pPr>
            <a:lvl3pPr lvl="2" algn="l">
              <a:lnSpc>
                <a:spcPct val="100000"/>
              </a:lnSpc>
              <a:spcBef>
                <a:spcPts val="0"/>
              </a:spcBef>
              <a:spcAft>
                <a:spcPts val="0"/>
              </a:spcAft>
              <a:buClr>
                <a:srgbClr val="B7B7B7"/>
              </a:buClr>
              <a:buSzPts val="2800"/>
              <a:buNone/>
              <a:defRPr>
                <a:solidFill>
                  <a:srgbClr val="B7B7B7"/>
                </a:solidFill>
              </a:defRPr>
            </a:lvl3pPr>
            <a:lvl4pPr lvl="3" algn="l">
              <a:lnSpc>
                <a:spcPct val="100000"/>
              </a:lnSpc>
              <a:spcBef>
                <a:spcPts val="0"/>
              </a:spcBef>
              <a:spcAft>
                <a:spcPts val="0"/>
              </a:spcAft>
              <a:buClr>
                <a:srgbClr val="B7B7B7"/>
              </a:buClr>
              <a:buSzPts val="2800"/>
              <a:buNone/>
              <a:defRPr>
                <a:solidFill>
                  <a:srgbClr val="B7B7B7"/>
                </a:solidFill>
              </a:defRPr>
            </a:lvl4pPr>
            <a:lvl5pPr lvl="4" algn="l">
              <a:lnSpc>
                <a:spcPct val="100000"/>
              </a:lnSpc>
              <a:spcBef>
                <a:spcPts val="0"/>
              </a:spcBef>
              <a:spcAft>
                <a:spcPts val="0"/>
              </a:spcAft>
              <a:buClr>
                <a:srgbClr val="B7B7B7"/>
              </a:buClr>
              <a:buSzPts val="2800"/>
              <a:buNone/>
              <a:defRPr>
                <a:solidFill>
                  <a:srgbClr val="B7B7B7"/>
                </a:solidFill>
              </a:defRPr>
            </a:lvl5pPr>
            <a:lvl6pPr lvl="5" algn="l">
              <a:lnSpc>
                <a:spcPct val="100000"/>
              </a:lnSpc>
              <a:spcBef>
                <a:spcPts val="0"/>
              </a:spcBef>
              <a:spcAft>
                <a:spcPts val="0"/>
              </a:spcAft>
              <a:buClr>
                <a:srgbClr val="B7B7B7"/>
              </a:buClr>
              <a:buSzPts val="2800"/>
              <a:buNone/>
              <a:defRPr>
                <a:solidFill>
                  <a:srgbClr val="B7B7B7"/>
                </a:solidFill>
              </a:defRPr>
            </a:lvl6pPr>
            <a:lvl7pPr lvl="6" algn="l">
              <a:lnSpc>
                <a:spcPct val="100000"/>
              </a:lnSpc>
              <a:spcBef>
                <a:spcPts val="0"/>
              </a:spcBef>
              <a:spcAft>
                <a:spcPts val="0"/>
              </a:spcAft>
              <a:buClr>
                <a:srgbClr val="B7B7B7"/>
              </a:buClr>
              <a:buSzPts val="2800"/>
              <a:buNone/>
              <a:defRPr>
                <a:solidFill>
                  <a:srgbClr val="B7B7B7"/>
                </a:solidFill>
              </a:defRPr>
            </a:lvl7pPr>
            <a:lvl8pPr lvl="7" algn="l">
              <a:lnSpc>
                <a:spcPct val="100000"/>
              </a:lnSpc>
              <a:spcBef>
                <a:spcPts val="0"/>
              </a:spcBef>
              <a:spcAft>
                <a:spcPts val="0"/>
              </a:spcAft>
              <a:buClr>
                <a:srgbClr val="B7B7B7"/>
              </a:buClr>
              <a:buSzPts val="2800"/>
              <a:buNone/>
              <a:defRPr>
                <a:solidFill>
                  <a:srgbClr val="B7B7B7"/>
                </a:solidFill>
              </a:defRPr>
            </a:lvl8pPr>
            <a:lvl9pPr lvl="8" algn="l">
              <a:lnSpc>
                <a:spcPct val="100000"/>
              </a:lnSpc>
              <a:spcBef>
                <a:spcPts val="0"/>
              </a:spcBef>
              <a:spcAft>
                <a:spcPts val="0"/>
              </a:spcAft>
              <a:buClr>
                <a:srgbClr val="B7B7B7"/>
              </a:buClr>
              <a:buSzPts val="2800"/>
              <a:buNone/>
              <a:defRPr>
                <a:solidFill>
                  <a:srgbClr val="B7B7B7"/>
                </a:solidFill>
              </a:defRPr>
            </a:lvl9pPr>
          </a:lstStyle>
          <a:p>
            <a:endParaRPr/>
          </a:p>
        </p:txBody>
      </p:sp>
      <p:sp>
        <p:nvSpPr>
          <p:cNvPr id="39" name="Google Shape;39;p15"/>
          <p:cNvSpPr txBox="1">
            <a:spLocks noGrp="1"/>
          </p:cNvSpPr>
          <p:nvPr>
            <p:ph type="subTitle" idx="1"/>
          </p:nvPr>
        </p:nvSpPr>
        <p:spPr>
          <a:xfrm>
            <a:off x="2178957" y="2185251"/>
            <a:ext cx="1995900" cy="11700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100"/>
              <a:buNone/>
              <a:defRPr sz="1100"/>
            </a:lvl1pPr>
            <a:lvl2pPr lvl="1" algn="r">
              <a:lnSpc>
                <a:spcPct val="100000"/>
              </a:lnSpc>
              <a:spcBef>
                <a:spcPts val="0"/>
              </a:spcBef>
              <a:spcAft>
                <a:spcPts val="0"/>
              </a:spcAft>
              <a:buSzPts val="1100"/>
              <a:buNone/>
              <a:defRPr sz="1100"/>
            </a:lvl2pPr>
            <a:lvl3pPr lvl="2" algn="r">
              <a:lnSpc>
                <a:spcPct val="100000"/>
              </a:lnSpc>
              <a:spcBef>
                <a:spcPts val="0"/>
              </a:spcBef>
              <a:spcAft>
                <a:spcPts val="0"/>
              </a:spcAft>
              <a:buSzPts val="1100"/>
              <a:buNone/>
              <a:defRPr sz="1100"/>
            </a:lvl3pPr>
            <a:lvl4pPr lvl="3" algn="r">
              <a:lnSpc>
                <a:spcPct val="100000"/>
              </a:lnSpc>
              <a:spcBef>
                <a:spcPts val="0"/>
              </a:spcBef>
              <a:spcAft>
                <a:spcPts val="0"/>
              </a:spcAft>
              <a:buSzPts val="1100"/>
              <a:buNone/>
              <a:defRPr sz="1100"/>
            </a:lvl4pPr>
            <a:lvl5pPr lvl="4" algn="r">
              <a:lnSpc>
                <a:spcPct val="100000"/>
              </a:lnSpc>
              <a:spcBef>
                <a:spcPts val="0"/>
              </a:spcBef>
              <a:spcAft>
                <a:spcPts val="0"/>
              </a:spcAft>
              <a:buSzPts val="1100"/>
              <a:buNone/>
              <a:defRPr sz="1100"/>
            </a:lvl5pPr>
            <a:lvl6pPr lvl="5" algn="r">
              <a:lnSpc>
                <a:spcPct val="100000"/>
              </a:lnSpc>
              <a:spcBef>
                <a:spcPts val="0"/>
              </a:spcBef>
              <a:spcAft>
                <a:spcPts val="0"/>
              </a:spcAft>
              <a:buSzPts val="1100"/>
              <a:buNone/>
              <a:defRPr sz="1100"/>
            </a:lvl6pPr>
            <a:lvl7pPr lvl="6" algn="r">
              <a:lnSpc>
                <a:spcPct val="100000"/>
              </a:lnSpc>
              <a:spcBef>
                <a:spcPts val="0"/>
              </a:spcBef>
              <a:spcAft>
                <a:spcPts val="0"/>
              </a:spcAft>
              <a:buSzPts val="1100"/>
              <a:buNone/>
              <a:defRPr sz="1100"/>
            </a:lvl7pPr>
            <a:lvl8pPr lvl="7" algn="r">
              <a:lnSpc>
                <a:spcPct val="100000"/>
              </a:lnSpc>
              <a:spcBef>
                <a:spcPts val="0"/>
              </a:spcBef>
              <a:spcAft>
                <a:spcPts val="0"/>
              </a:spcAft>
              <a:buSzPts val="1100"/>
              <a:buNone/>
              <a:defRPr sz="1100"/>
            </a:lvl8pPr>
            <a:lvl9pPr lvl="8" algn="r">
              <a:lnSpc>
                <a:spcPct val="100000"/>
              </a:lnSpc>
              <a:spcBef>
                <a:spcPts val="0"/>
              </a:spcBef>
              <a:spcAft>
                <a:spcPts val="0"/>
              </a:spcAft>
              <a:buSzPts val="1100"/>
              <a:buNone/>
              <a:defRPr sz="11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lumns 1">
  <p:cSld name="CUSTOM_16">
    <p:spTree>
      <p:nvGrpSpPr>
        <p:cNvPr id="1" name="Shape 40"/>
        <p:cNvGrpSpPr/>
        <p:nvPr/>
      </p:nvGrpSpPr>
      <p:grpSpPr>
        <a:xfrm>
          <a:off x="0" y="0"/>
          <a:ext cx="0" cy="0"/>
          <a:chOff x="0" y="0"/>
          <a:chExt cx="0" cy="0"/>
        </a:xfrm>
      </p:grpSpPr>
      <p:sp>
        <p:nvSpPr>
          <p:cNvPr id="41" name="Google Shape;41;p16"/>
          <p:cNvSpPr txBox="1">
            <a:spLocks noGrp="1"/>
          </p:cNvSpPr>
          <p:nvPr>
            <p:ph type="subTitle" idx="1"/>
          </p:nvPr>
        </p:nvSpPr>
        <p:spPr>
          <a:xfrm>
            <a:off x="934666" y="2394325"/>
            <a:ext cx="2877300" cy="295200"/>
          </a:xfrm>
          <a:prstGeom prst="rect">
            <a:avLst/>
          </a:prstGeom>
          <a:noFill/>
          <a:ln>
            <a:noFill/>
          </a:ln>
        </p:spPr>
        <p:txBody>
          <a:bodyPr spcFirstLastPara="1" wrap="square" lIns="91425" tIns="91425" rIns="91425" bIns="91425" anchor="b" anchorCtr="0">
            <a:noAutofit/>
          </a:bodyPr>
          <a:lstStyle>
            <a:lvl1pPr lvl="0" algn="l">
              <a:lnSpc>
                <a:spcPct val="115000"/>
              </a:lnSpc>
              <a:spcBef>
                <a:spcPts val="0"/>
              </a:spcBef>
              <a:spcAft>
                <a:spcPts val="0"/>
              </a:spcAft>
              <a:buSzPts val="1200"/>
              <a:buNone/>
              <a:defRPr sz="2800">
                <a:solidFill>
                  <a:srgbClr val="B7B7B7"/>
                </a:solidFill>
                <a:latin typeface="DM Serif Display"/>
                <a:ea typeface="DM Serif Display"/>
                <a:cs typeface="DM Serif Display"/>
                <a:sym typeface="DM Serif Display"/>
              </a:defRPr>
            </a:lvl1pPr>
            <a:lvl2pPr lvl="1"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2pPr>
            <a:lvl3pPr lvl="2"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3pPr>
            <a:lvl4pPr lvl="3"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4pPr>
            <a:lvl5pPr lvl="4"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5pPr>
            <a:lvl6pPr lvl="5"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6pPr>
            <a:lvl7pPr lvl="6"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7pPr>
            <a:lvl8pPr lvl="7" algn="l">
              <a:lnSpc>
                <a:spcPct val="115000"/>
              </a:lnSpc>
              <a:spcBef>
                <a:spcPts val="1600"/>
              </a:spcBef>
              <a:spcAft>
                <a:spcPts val="0"/>
              </a:spcAft>
              <a:buSzPts val="1200"/>
              <a:buNone/>
              <a:defRPr>
                <a:solidFill>
                  <a:srgbClr val="B7B7B7"/>
                </a:solidFill>
                <a:latin typeface="DM Serif Display"/>
                <a:ea typeface="DM Serif Display"/>
                <a:cs typeface="DM Serif Display"/>
                <a:sym typeface="DM Serif Display"/>
              </a:defRPr>
            </a:lvl8pPr>
            <a:lvl9pPr lvl="8" algn="l">
              <a:lnSpc>
                <a:spcPct val="115000"/>
              </a:lnSpc>
              <a:spcBef>
                <a:spcPts val="1600"/>
              </a:spcBef>
              <a:spcAft>
                <a:spcPts val="1600"/>
              </a:spcAft>
              <a:buSzPts val="1200"/>
              <a:buNone/>
              <a:defRPr>
                <a:solidFill>
                  <a:srgbClr val="B7B7B7"/>
                </a:solidFill>
                <a:latin typeface="DM Serif Display"/>
                <a:ea typeface="DM Serif Display"/>
                <a:cs typeface="DM Serif Display"/>
                <a:sym typeface="DM Serif Display"/>
              </a:defRPr>
            </a:lvl9pPr>
          </a:lstStyle>
          <a:p>
            <a:endParaRPr/>
          </a:p>
        </p:txBody>
      </p:sp>
      <p:sp>
        <p:nvSpPr>
          <p:cNvPr id="42" name="Google Shape;42;p16"/>
          <p:cNvSpPr txBox="1">
            <a:spLocks noGrp="1"/>
          </p:cNvSpPr>
          <p:nvPr>
            <p:ph type="subTitle" idx="2"/>
          </p:nvPr>
        </p:nvSpPr>
        <p:spPr>
          <a:xfrm>
            <a:off x="934666" y="2571750"/>
            <a:ext cx="2877300" cy="295200"/>
          </a:xfrm>
          <a:prstGeom prst="rect">
            <a:avLst/>
          </a:prstGeom>
          <a:noFill/>
          <a:ln>
            <a:noFill/>
          </a:ln>
        </p:spPr>
        <p:txBody>
          <a:bodyPr spcFirstLastPara="1" wrap="square" lIns="91425" tIns="91425" rIns="91425" bIns="91425" anchor="t" anchorCtr="0">
            <a:noAutofit/>
          </a:bodyPr>
          <a:lstStyle>
            <a:lvl1pPr lvl="0" algn="l">
              <a:lnSpc>
                <a:spcPct val="115000"/>
              </a:lnSpc>
              <a:spcBef>
                <a:spcPts val="0"/>
              </a:spcBef>
              <a:spcAft>
                <a:spcPts val="0"/>
              </a:spcAft>
              <a:buSzPts val="1200"/>
              <a:buNone/>
              <a:defRPr sz="1000">
                <a:solidFill>
                  <a:srgbClr val="B7B7B7"/>
                </a:solidFill>
              </a:defRPr>
            </a:lvl1pPr>
            <a:lvl2pPr lvl="1" algn="l">
              <a:lnSpc>
                <a:spcPct val="115000"/>
              </a:lnSpc>
              <a:spcBef>
                <a:spcPts val="1600"/>
              </a:spcBef>
              <a:spcAft>
                <a:spcPts val="0"/>
              </a:spcAft>
              <a:buSzPts val="1200"/>
              <a:buNone/>
              <a:defRPr>
                <a:solidFill>
                  <a:srgbClr val="B7B7B7"/>
                </a:solidFill>
              </a:defRPr>
            </a:lvl2pPr>
            <a:lvl3pPr lvl="2" algn="l">
              <a:lnSpc>
                <a:spcPct val="115000"/>
              </a:lnSpc>
              <a:spcBef>
                <a:spcPts val="1600"/>
              </a:spcBef>
              <a:spcAft>
                <a:spcPts val="0"/>
              </a:spcAft>
              <a:buSzPts val="1200"/>
              <a:buNone/>
              <a:defRPr>
                <a:solidFill>
                  <a:srgbClr val="B7B7B7"/>
                </a:solidFill>
              </a:defRPr>
            </a:lvl3pPr>
            <a:lvl4pPr lvl="3" algn="l">
              <a:lnSpc>
                <a:spcPct val="115000"/>
              </a:lnSpc>
              <a:spcBef>
                <a:spcPts val="1600"/>
              </a:spcBef>
              <a:spcAft>
                <a:spcPts val="0"/>
              </a:spcAft>
              <a:buSzPts val="1200"/>
              <a:buNone/>
              <a:defRPr>
                <a:solidFill>
                  <a:srgbClr val="B7B7B7"/>
                </a:solidFill>
              </a:defRPr>
            </a:lvl4pPr>
            <a:lvl5pPr lvl="4" algn="l">
              <a:lnSpc>
                <a:spcPct val="115000"/>
              </a:lnSpc>
              <a:spcBef>
                <a:spcPts val="1600"/>
              </a:spcBef>
              <a:spcAft>
                <a:spcPts val="0"/>
              </a:spcAft>
              <a:buSzPts val="1200"/>
              <a:buNone/>
              <a:defRPr>
                <a:solidFill>
                  <a:srgbClr val="B7B7B7"/>
                </a:solidFill>
              </a:defRPr>
            </a:lvl5pPr>
            <a:lvl6pPr lvl="5" algn="l">
              <a:lnSpc>
                <a:spcPct val="115000"/>
              </a:lnSpc>
              <a:spcBef>
                <a:spcPts val="1600"/>
              </a:spcBef>
              <a:spcAft>
                <a:spcPts val="0"/>
              </a:spcAft>
              <a:buSzPts val="1200"/>
              <a:buNone/>
              <a:defRPr>
                <a:solidFill>
                  <a:srgbClr val="B7B7B7"/>
                </a:solidFill>
              </a:defRPr>
            </a:lvl6pPr>
            <a:lvl7pPr lvl="6" algn="l">
              <a:lnSpc>
                <a:spcPct val="115000"/>
              </a:lnSpc>
              <a:spcBef>
                <a:spcPts val="1600"/>
              </a:spcBef>
              <a:spcAft>
                <a:spcPts val="0"/>
              </a:spcAft>
              <a:buSzPts val="1200"/>
              <a:buNone/>
              <a:defRPr>
                <a:solidFill>
                  <a:srgbClr val="B7B7B7"/>
                </a:solidFill>
              </a:defRPr>
            </a:lvl7pPr>
            <a:lvl8pPr lvl="7" algn="l">
              <a:lnSpc>
                <a:spcPct val="115000"/>
              </a:lnSpc>
              <a:spcBef>
                <a:spcPts val="1600"/>
              </a:spcBef>
              <a:spcAft>
                <a:spcPts val="0"/>
              </a:spcAft>
              <a:buSzPts val="1200"/>
              <a:buNone/>
              <a:defRPr>
                <a:solidFill>
                  <a:srgbClr val="B7B7B7"/>
                </a:solidFill>
              </a:defRPr>
            </a:lvl8pPr>
            <a:lvl9pPr lvl="8" algn="l">
              <a:lnSpc>
                <a:spcPct val="115000"/>
              </a:lnSpc>
              <a:spcBef>
                <a:spcPts val="1600"/>
              </a:spcBef>
              <a:spcAft>
                <a:spcPts val="1600"/>
              </a:spcAft>
              <a:buSzPts val="1200"/>
              <a:buNone/>
              <a:defRPr>
                <a:solidFill>
                  <a:srgbClr val="B7B7B7"/>
                </a:solidFill>
              </a:defRPr>
            </a:lvl9pPr>
          </a:lstStyle>
          <a:p>
            <a:endParaRPr/>
          </a:p>
        </p:txBody>
      </p:sp>
      <p:sp>
        <p:nvSpPr>
          <p:cNvPr id="43" name="Google Shape;43;p16"/>
          <p:cNvSpPr txBox="1">
            <a:spLocks noGrp="1"/>
          </p:cNvSpPr>
          <p:nvPr>
            <p:ph type="subTitle" idx="3"/>
          </p:nvPr>
        </p:nvSpPr>
        <p:spPr>
          <a:xfrm>
            <a:off x="5371290" y="2394325"/>
            <a:ext cx="2877300" cy="295200"/>
          </a:xfrm>
          <a:prstGeom prst="rect">
            <a:avLst/>
          </a:prstGeom>
          <a:noFill/>
          <a:ln>
            <a:noFill/>
          </a:ln>
        </p:spPr>
        <p:txBody>
          <a:bodyPr spcFirstLastPara="1" wrap="square" lIns="91425" tIns="91425" rIns="91425" bIns="91425" anchor="b" anchorCtr="0">
            <a:noAutofit/>
          </a:bodyPr>
          <a:lstStyle>
            <a:lvl1pPr lvl="0" algn="l">
              <a:lnSpc>
                <a:spcPct val="115000"/>
              </a:lnSpc>
              <a:spcBef>
                <a:spcPts val="0"/>
              </a:spcBef>
              <a:spcAft>
                <a:spcPts val="0"/>
              </a:spcAft>
              <a:buSzPts val="1200"/>
              <a:buNone/>
              <a:defRPr sz="2800">
                <a:latin typeface="DM Serif Display"/>
                <a:ea typeface="DM Serif Display"/>
                <a:cs typeface="DM Serif Display"/>
                <a:sym typeface="DM Serif Display"/>
              </a:defRPr>
            </a:lvl1pPr>
            <a:lvl2pPr lvl="1" algn="l">
              <a:lnSpc>
                <a:spcPct val="115000"/>
              </a:lnSpc>
              <a:spcBef>
                <a:spcPts val="1600"/>
              </a:spcBef>
              <a:spcAft>
                <a:spcPts val="0"/>
              </a:spcAft>
              <a:buSzPts val="1200"/>
              <a:buNone/>
              <a:defRPr>
                <a:latin typeface="DM Serif Display"/>
                <a:ea typeface="DM Serif Display"/>
                <a:cs typeface="DM Serif Display"/>
                <a:sym typeface="DM Serif Display"/>
              </a:defRPr>
            </a:lvl2pPr>
            <a:lvl3pPr lvl="2" algn="l">
              <a:lnSpc>
                <a:spcPct val="115000"/>
              </a:lnSpc>
              <a:spcBef>
                <a:spcPts val="1600"/>
              </a:spcBef>
              <a:spcAft>
                <a:spcPts val="0"/>
              </a:spcAft>
              <a:buSzPts val="1200"/>
              <a:buNone/>
              <a:defRPr>
                <a:latin typeface="DM Serif Display"/>
                <a:ea typeface="DM Serif Display"/>
                <a:cs typeface="DM Serif Display"/>
                <a:sym typeface="DM Serif Display"/>
              </a:defRPr>
            </a:lvl3pPr>
            <a:lvl4pPr lvl="3" algn="l">
              <a:lnSpc>
                <a:spcPct val="115000"/>
              </a:lnSpc>
              <a:spcBef>
                <a:spcPts val="1600"/>
              </a:spcBef>
              <a:spcAft>
                <a:spcPts val="0"/>
              </a:spcAft>
              <a:buSzPts val="1200"/>
              <a:buNone/>
              <a:defRPr>
                <a:latin typeface="DM Serif Display"/>
                <a:ea typeface="DM Serif Display"/>
                <a:cs typeface="DM Serif Display"/>
                <a:sym typeface="DM Serif Display"/>
              </a:defRPr>
            </a:lvl4pPr>
            <a:lvl5pPr lvl="4" algn="l">
              <a:lnSpc>
                <a:spcPct val="115000"/>
              </a:lnSpc>
              <a:spcBef>
                <a:spcPts val="1600"/>
              </a:spcBef>
              <a:spcAft>
                <a:spcPts val="0"/>
              </a:spcAft>
              <a:buSzPts val="1200"/>
              <a:buNone/>
              <a:defRPr>
                <a:latin typeface="DM Serif Display"/>
                <a:ea typeface="DM Serif Display"/>
                <a:cs typeface="DM Serif Display"/>
                <a:sym typeface="DM Serif Display"/>
              </a:defRPr>
            </a:lvl5pPr>
            <a:lvl6pPr lvl="5" algn="l">
              <a:lnSpc>
                <a:spcPct val="115000"/>
              </a:lnSpc>
              <a:spcBef>
                <a:spcPts val="1600"/>
              </a:spcBef>
              <a:spcAft>
                <a:spcPts val="0"/>
              </a:spcAft>
              <a:buSzPts val="1200"/>
              <a:buNone/>
              <a:defRPr>
                <a:latin typeface="DM Serif Display"/>
                <a:ea typeface="DM Serif Display"/>
                <a:cs typeface="DM Serif Display"/>
                <a:sym typeface="DM Serif Display"/>
              </a:defRPr>
            </a:lvl6pPr>
            <a:lvl7pPr lvl="6" algn="l">
              <a:lnSpc>
                <a:spcPct val="115000"/>
              </a:lnSpc>
              <a:spcBef>
                <a:spcPts val="1600"/>
              </a:spcBef>
              <a:spcAft>
                <a:spcPts val="0"/>
              </a:spcAft>
              <a:buSzPts val="1200"/>
              <a:buNone/>
              <a:defRPr>
                <a:latin typeface="DM Serif Display"/>
                <a:ea typeface="DM Serif Display"/>
                <a:cs typeface="DM Serif Display"/>
                <a:sym typeface="DM Serif Display"/>
              </a:defRPr>
            </a:lvl7pPr>
            <a:lvl8pPr lvl="7" algn="l">
              <a:lnSpc>
                <a:spcPct val="115000"/>
              </a:lnSpc>
              <a:spcBef>
                <a:spcPts val="1600"/>
              </a:spcBef>
              <a:spcAft>
                <a:spcPts val="0"/>
              </a:spcAft>
              <a:buSzPts val="1200"/>
              <a:buNone/>
              <a:defRPr>
                <a:latin typeface="DM Serif Display"/>
                <a:ea typeface="DM Serif Display"/>
                <a:cs typeface="DM Serif Display"/>
                <a:sym typeface="DM Serif Display"/>
              </a:defRPr>
            </a:lvl8pPr>
            <a:lvl9pPr lvl="8" algn="l">
              <a:lnSpc>
                <a:spcPct val="115000"/>
              </a:lnSpc>
              <a:spcBef>
                <a:spcPts val="1600"/>
              </a:spcBef>
              <a:spcAft>
                <a:spcPts val="1600"/>
              </a:spcAft>
              <a:buSzPts val="1200"/>
              <a:buNone/>
              <a:defRPr>
                <a:latin typeface="DM Serif Display"/>
                <a:ea typeface="DM Serif Display"/>
                <a:cs typeface="DM Serif Display"/>
                <a:sym typeface="DM Serif Display"/>
              </a:defRPr>
            </a:lvl9pPr>
          </a:lstStyle>
          <a:p>
            <a:endParaRPr/>
          </a:p>
        </p:txBody>
      </p:sp>
      <p:sp>
        <p:nvSpPr>
          <p:cNvPr id="44" name="Google Shape;44;p16"/>
          <p:cNvSpPr txBox="1">
            <a:spLocks noGrp="1"/>
          </p:cNvSpPr>
          <p:nvPr>
            <p:ph type="subTitle" idx="4"/>
          </p:nvPr>
        </p:nvSpPr>
        <p:spPr>
          <a:xfrm>
            <a:off x="5371290" y="2571750"/>
            <a:ext cx="2877300" cy="295200"/>
          </a:xfrm>
          <a:prstGeom prst="rect">
            <a:avLst/>
          </a:prstGeom>
          <a:noFill/>
          <a:ln>
            <a:noFill/>
          </a:ln>
        </p:spPr>
        <p:txBody>
          <a:bodyPr spcFirstLastPara="1" wrap="square" lIns="91425" tIns="91425" rIns="91425" bIns="91425" anchor="t" anchorCtr="0">
            <a:noAutofit/>
          </a:bodyPr>
          <a:lstStyle>
            <a:lvl1pPr lvl="0" algn="l">
              <a:lnSpc>
                <a:spcPct val="115000"/>
              </a:lnSpc>
              <a:spcBef>
                <a:spcPts val="0"/>
              </a:spcBef>
              <a:spcAft>
                <a:spcPts val="0"/>
              </a:spcAft>
              <a:buSzPts val="1200"/>
              <a:buNone/>
              <a:defRPr sz="1000"/>
            </a:lvl1pPr>
            <a:lvl2pPr lvl="1" algn="l">
              <a:lnSpc>
                <a:spcPct val="115000"/>
              </a:lnSpc>
              <a:spcBef>
                <a:spcPts val="1600"/>
              </a:spcBef>
              <a:spcAft>
                <a:spcPts val="0"/>
              </a:spcAft>
              <a:buSzPts val="1200"/>
              <a:buNone/>
              <a:defRPr/>
            </a:lvl2pPr>
            <a:lvl3pPr lvl="2" algn="l">
              <a:lnSpc>
                <a:spcPct val="115000"/>
              </a:lnSpc>
              <a:spcBef>
                <a:spcPts val="1600"/>
              </a:spcBef>
              <a:spcAft>
                <a:spcPts val="0"/>
              </a:spcAft>
              <a:buSzPts val="1200"/>
              <a:buNone/>
              <a:defRPr/>
            </a:lvl3pPr>
            <a:lvl4pPr lvl="3" algn="l">
              <a:lnSpc>
                <a:spcPct val="115000"/>
              </a:lnSpc>
              <a:spcBef>
                <a:spcPts val="1600"/>
              </a:spcBef>
              <a:spcAft>
                <a:spcPts val="0"/>
              </a:spcAft>
              <a:buSzPts val="1200"/>
              <a:buNone/>
              <a:defRPr/>
            </a:lvl4pPr>
            <a:lvl5pPr lvl="4" algn="l">
              <a:lnSpc>
                <a:spcPct val="115000"/>
              </a:lnSpc>
              <a:spcBef>
                <a:spcPts val="1600"/>
              </a:spcBef>
              <a:spcAft>
                <a:spcPts val="0"/>
              </a:spcAft>
              <a:buSzPts val="1200"/>
              <a:buNone/>
              <a:defRPr/>
            </a:lvl5pPr>
            <a:lvl6pPr lvl="5" algn="l">
              <a:lnSpc>
                <a:spcPct val="115000"/>
              </a:lnSpc>
              <a:spcBef>
                <a:spcPts val="1600"/>
              </a:spcBef>
              <a:spcAft>
                <a:spcPts val="0"/>
              </a:spcAft>
              <a:buSzPts val="1200"/>
              <a:buNone/>
              <a:defRPr/>
            </a:lvl6pPr>
            <a:lvl7pPr lvl="6" algn="l">
              <a:lnSpc>
                <a:spcPct val="115000"/>
              </a:lnSpc>
              <a:spcBef>
                <a:spcPts val="1600"/>
              </a:spcBef>
              <a:spcAft>
                <a:spcPts val="0"/>
              </a:spcAft>
              <a:buSzPts val="1200"/>
              <a:buNone/>
              <a:defRPr/>
            </a:lvl7pPr>
            <a:lvl8pPr lvl="7" algn="l">
              <a:lnSpc>
                <a:spcPct val="115000"/>
              </a:lnSpc>
              <a:spcBef>
                <a:spcPts val="1600"/>
              </a:spcBef>
              <a:spcAft>
                <a:spcPts val="0"/>
              </a:spcAft>
              <a:buSzPts val="1200"/>
              <a:buNone/>
              <a:defRPr/>
            </a:lvl8pPr>
            <a:lvl9pPr lvl="8" algn="l">
              <a:lnSpc>
                <a:spcPct val="115000"/>
              </a:lnSpc>
              <a:spcBef>
                <a:spcPts val="1600"/>
              </a:spcBef>
              <a:spcAft>
                <a:spcPts val="1600"/>
              </a:spcAft>
              <a:buSzPts val="12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anks">
  <p:cSld name="CUSTOM_11_1_2_1">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1676549" y="2123400"/>
            <a:ext cx="2847000" cy="8967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rgbClr val="B7B7B7"/>
              </a:buClr>
              <a:buSzPts val="2800"/>
              <a:buNone/>
              <a:defRPr>
                <a:solidFill>
                  <a:srgbClr val="B7B7B7"/>
                </a:solidFill>
              </a:defRPr>
            </a:lvl1pPr>
            <a:lvl2pPr lvl="1" algn="l">
              <a:lnSpc>
                <a:spcPct val="100000"/>
              </a:lnSpc>
              <a:spcBef>
                <a:spcPts val="0"/>
              </a:spcBef>
              <a:spcAft>
                <a:spcPts val="0"/>
              </a:spcAft>
              <a:buClr>
                <a:srgbClr val="B7B7B7"/>
              </a:buClr>
              <a:buSzPts val="2800"/>
              <a:buNone/>
              <a:defRPr>
                <a:solidFill>
                  <a:srgbClr val="B7B7B7"/>
                </a:solidFill>
              </a:defRPr>
            </a:lvl2pPr>
            <a:lvl3pPr lvl="2" algn="l">
              <a:lnSpc>
                <a:spcPct val="100000"/>
              </a:lnSpc>
              <a:spcBef>
                <a:spcPts val="0"/>
              </a:spcBef>
              <a:spcAft>
                <a:spcPts val="0"/>
              </a:spcAft>
              <a:buClr>
                <a:srgbClr val="B7B7B7"/>
              </a:buClr>
              <a:buSzPts val="2800"/>
              <a:buNone/>
              <a:defRPr>
                <a:solidFill>
                  <a:srgbClr val="B7B7B7"/>
                </a:solidFill>
              </a:defRPr>
            </a:lvl3pPr>
            <a:lvl4pPr lvl="3" algn="l">
              <a:lnSpc>
                <a:spcPct val="100000"/>
              </a:lnSpc>
              <a:spcBef>
                <a:spcPts val="0"/>
              </a:spcBef>
              <a:spcAft>
                <a:spcPts val="0"/>
              </a:spcAft>
              <a:buClr>
                <a:srgbClr val="B7B7B7"/>
              </a:buClr>
              <a:buSzPts val="2800"/>
              <a:buNone/>
              <a:defRPr>
                <a:solidFill>
                  <a:srgbClr val="B7B7B7"/>
                </a:solidFill>
              </a:defRPr>
            </a:lvl4pPr>
            <a:lvl5pPr lvl="4" algn="l">
              <a:lnSpc>
                <a:spcPct val="100000"/>
              </a:lnSpc>
              <a:spcBef>
                <a:spcPts val="0"/>
              </a:spcBef>
              <a:spcAft>
                <a:spcPts val="0"/>
              </a:spcAft>
              <a:buClr>
                <a:srgbClr val="B7B7B7"/>
              </a:buClr>
              <a:buSzPts val="2800"/>
              <a:buNone/>
              <a:defRPr>
                <a:solidFill>
                  <a:srgbClr val="B7B7B7"/>
                </a:solidFill>
              </a:defRPr>
            </a:lvl5pPr>
            <a:lvl6pPr lvl="5" algn="l">
              <a:lnSpc>
                <a:spcPct val="100000"/>
              </a:lnSpc>
              <a:spcBef>
                <a:spcPts val="0"/>
              </a:spcBef>
              <a:spcAft>
                <a:spcPts val="0"/>
              </a:spcAft>
              <a:buClr>
                <a:srgbClr val="B7B7B7"/>
              </a:buClr>
              <a:buSzPts val="2800"/>
              <a:buNone/>
              <a:defRPr>
                <a:solidFill>
                  <a:srgbClr val="B7B7B7"/>
                </a:solidFill>
              </a:defRPr>
            </a:lvl6pPr>
            <a:lvl7pPr lvl="6" algn="l">
              <a:lnSpc>
                <a:spcPct val="100000"/>
              </a:lnSpc>
              <a:spcBef>
                <a:spcPts val="0"/>
              </a:spcBef>
              <a:spcAft>
                <a:spcPts val="0"/>
              </a:spcAft>
              <a:buClr>
                <a:srgbClr val="B7B7B7"/>
              </a:buClr>
              <a:buSzPts val="2800"/>
              <a:buNone/>
              <a:defRPr>
                <a:solidFill>
                  <a:srgbClr val="B7B7B7"/>
                </a:solidFill>
              </a:defRPr>
            </a:lvl7pPr>
            <a:lvl8pPr lvl="7" algn="l">
              <a:lnSpc>
                <a:spcPct val="100000"/>
              </a:lnSpc>
              <a:spcBef>
                <a:spcPts val="0"/>
              </a:spcBef>
              <a:spcAft>
                <a:spcPts val="0"/>
              </a:spcAft>
              <a:buClr>
                <a:srgbClr val="B7B7B7"/>
              </a:buClr>
              <a:buSzPts val="2800"/>
              <a:buNone/>
              <a:defRPr>
                <a:solidFill>
                  <a:srgbClr val="B7B7B7"/>
                </a:solidFill>
              </a:defRPr>
            </a:lvl8pPr>
            <a:lvl9pPr lvl="8" algn="l">
              <a:lnSpc>
                <a:spcPct val="100000"/>
              </a:lnSpc>
              <a:spcBef>
                <a:spcPts val="0"/>
              </a:spcBef>
              <a:spcAft>
                <a:spcPts val="0"/>
              </a:spcAft>
              <a:buClr>
                <a:srgbClr val="B7B7B7"/>
              </a:buClr>
              <a:buSzPts val="2800"/>
              <a:buNone/>
              <a:defRPr>
                <a:solidFill>
                  <a:srgbClr val="B7B7B7"/>
                </a:solidFill>
              </a:defRPr>
            </a:lvl9pPr>
          </a:lstStyle>
          <a:p>
            <a:endParaRPr/>
          </a:p>
        </p:txBody>
      </p:sp>
      <p:sp>
        <p:nvSpPr>
          <p:cNvPr id="47" name="Google Shape;47;p17"/>
          <p:cNvSpPr txBox="1">
            <a:spLocks noGrp="1"/>
          </p:cNvSpPr>
          <p:nvPr>
            <p:ph type="subTitle" idx="1"/>
          </p:nvPr>
        </p:nvSpPr>
        <p:spPr>
          <a:xfrm flipH="1">
            <a:off x="5020872" y="1986750"/>
            <a:ext cx="2631000" cy="11700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200"/>
              <a:buNone/>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48"/>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SLIDE">
  <p:cSld name="CUSTOM_27">
    <p:bg>
      <p:bgPr>
        <a:solidFill>
          <a:srgbClr val="FFFFFF"/>
        </a:solidFill>
        <a:effectLst/>
      </p:bgPr>
    </p:bg>
    <p:spTree>
      <p:nvGrpSpPr>
        <p:cNvPr id="1" name="Shape 4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1pPr>
            <a:lvl2pPr marR="0" lvl="1"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2pPr>
            <a:lvl3pPr marR="0" lvl="2"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3pPr>
            <a:lvl4pPr marR="0" lvl="3"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4pPr>
            <a:lvl5pPr marR="0" lvl="4"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5pPr>
            <a:lvl6pPr marR="0" lvl="5"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6pPr>
            <a:lvl7pPr marR="0" lvl="6"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7pPr>
            <a:lvl8pPr marR="0" lvl="7"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8pPr>
            <a:lvl9pPr marR="0" lvl="8" algn="l"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9pPr>
          </a:lstStyle>
          <a:p>
            <a:endParaRPr/>
          </a:p>
        </p:txBody>
      </p:sp>
      <p:sp>
        <p:nvSpPr>
          <p:cNvPr id="7" name="Google Shape;7;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1pPr>
            <a:lvl2pPr marL="914400" marR="0" lvl="1"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2pPr>
            <a:lvl3pPr marL="1371600" marR="0" lvl="2"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3pPr>
            <a:lvl4pPr marL="1828800" marR="0" lvl="3"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4pPr>
            <a:lvl5pPr marL="2286000" marR="0" lvl="4"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5pPr>
            <a:lvl6pPr marL="2743200" marR="0" lvl="5"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6pPr>
            <a:lvl7pPr marL="3200400" marR="0" lvl="6"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7pPr>
            <a:lvl8pPr marL="3657600" marR="0" lvl="7" indent="-304800" algn="l" rtl="0">
              <a:lnSpc>
                <a:spcPct val="115000"/>
              </a:lnSpc>
              <a:spcBef>
                <a:spcPts val="1600"/>
              </a:spcBef>
              <a:spcAft>
                <a:spcPts val="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8pPr>
            <a:lvl9pPr marL="4114800" marR="0" lvl="8" indent="-304800" algn="l" rtl="0">
              <a:lnSpc>
                <a:spcPct val="115000"/>
              </a:lnSpc>
              <a:spcBef>
                <a:spcPts val="1600"/>
              </a:spcBef>
              <a:spcAft>
                <a:spcPts val="1600"/>
              </a:spcAft>
              <a:buClr>
                <a:schemeClr val="dk1"/>
              </a:buClr>
              <a:buSzPts val="1200"/>
              <a:buFont typeface="Open Sans Light"/>
              <a:buChar char="■"/>
              <a:defRPr sz="1200" b="0" i="0" u="none" strike="noStrike" cap="none">
                <a:solidFill>
                  <a:schemeClr val="dk1"/>
                </a:solidFill>
                <a:latin typeface="Open Sans Light"/>
                <a:ea typeface="Open Sans Light"/>
                <a:cs typeface="Open Sans Light"/>
                <a:sym typeface="Open Sans Ligh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
          <p:cNvSpPr/>
          <p:nvPr/>
        </p:nvSpPr>
        <p:spPr>
          <a:xfrm rot="10800000">
            <a:off x="7782000" y="367900"/>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rgbClr val="FFFFFF"/>
            </a:solidFill>
            <a:prstDash val="solid"/>
            <a:round/>
            <a:headEnd type="none" w="sm" len="sm"/>
            <a:tailEnd type="none" w="sm" len="sm"/>
          </a:ln>
        </p:spPr>
      </p:sp>
      <p:sp>
        <p:nvSpPr>
          <p:cNvPr id="55" name="Google Shape;55;p1"/>
          <p:cNvSpPr/>
          <p:nvPr/>
        </p:nvSpPr>
        <p:spPr>
          <a:xfrm>
            <a:off x="381075" y="3949313"/>
            <a:ext cx="952500" cy="826275"/>
          </a:xfrm>
          <a:custGeom>
            <a:avLst/>
            <a:gdLst/>
            <a:ahLst/>
            <a:cxnLst/>
            <a:rect l="l" t="t" r="r" b="b"/>
            <a:pathLst>
              <a:path w="38100" h="33051" extrusionOk="0">
                <a:moveTo>
                  <a:pt x="0" y="0"/>
                </a:moveTo>
                <a:lnTo>
                  <a:pt x="0" y="33051"/>
                </a:lnTo>
                <a:lnTo>
                  <a:pt x="38100" y="33051"/>
                </a:lnTo>
              </a:path>
            </a:pathLst>
          </a:custGeom>
          <a:noFill/>
          <a:ln w="9525" cap="flat" cmpd="sng">
            <a:solidFill>
              <a:schemeClr val="lt1"/>
            </a:solidFill>
            <a:prstDash val="solid"/>
            <a:round/>
            <a:headEnd type="none" w="sm" len="sm"/>
            <a:tailEnd type="none" w="sm" len="sm"/>
          </a:ln>
        </p:spPr>
      </p:sp>
      <p:sp>
        <p:nvSpPr>
          <p:cNvPr id="56" name="Google Shape;56;p1"/>
          <p:cNvSpPr txBox="1">
            <a:spLocks noGrp="1"/>
          </p:cNvSpPr>
          <p:nvPr>
            <p:ph type="subTitle" idx="1"/>
          </p:nvPr>
        </p:nvSpPr>
        <p:spPr>
          <a:xfrm>
            <a:off x="2540502" y="3411119"/>
            <a:ext cx="4064700" cy="7170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200"/>
              <a:buNone/>
            </a:pPr>
            <a:r>
              <a:rPr lang="en-US"/>
              <a:t>Presented by:Alaa Rashwan</a:t>
            </a:r>
            <a:endParaRPr/>
          </a:p>
          <a:p>
            <a:pPr marL="0" lvl="0" indent="0" algn="ctr" rtl="0">
              <a:lnSpc>
                <a:spcPct val="100000"/>
              </a:lnSpc>
              <a:spcBef>
                <a:spcPts val="0"/>
              </a:spcBef>
              <a:spcAft>
                <a:spcPts val="0"/>
              </a:spcAft>
              <a:buSzPts val="1200"/>
              <a:buNone/>
            </a:pPr>
            <a:r>
              <a:rPr lang="en-US"/>
              <a:t>ID:3313</a:t>
            </a:r>
            <a:endParaRPr/>
          </a:p>
          <a:p>
            <a:pPr marL="0" lvl="0" indent="0" algn="ctr" rtl="0">
              <a:lnSpc>
                <a:spcPct val="100000"/>
              </a:lnSpc>
              <a:spcBef>
                <a:spcPts val="0"/>
              </a:spcBef>
              <a:spcAft>
                <a:spcPts val="0"/>
              </a:spcAft>
              <a:buSzPts val="1200"/>
              <a:buNone/>
            </a:pPr>
            <a:r>
              <a:rPr lang="en-US"/>
              <a:t>E-mail:alaa_3313@limu.edu.ly</a:t>
            </a:r>
            <a:endParaRPr/>
          </a:p>
        </p:txBody>
      </p:sp>
      <p:sp>
        <p:nvSpPr>
          <p:cNvPr id="57" name="Google Shape;57;p1"/>
          <p:cNvSpPr txBox="1">
            <a:spLocks noGrp="1"/>
          </p:cNvSpPr>
          <p:nvPr>
            <p:ph type="ctrTitle"/>
          </p:nvPr>
        </p:nvSpPr>
        <p:spPr>
          <a:xfrm>
            <a:off x="2476692" y="1472625"/>
            <a:ext cx="4245000" cy="17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3600" dirty="0" smtClean="0">
                <a:solidFill>
                  <a:srgbClr val="F3F3F3"/>
                </a:solidFill>
              </a:rPr>
              <a:t>The Presidential </a:t>
            </a:r>
            <a:r>
              <a:rPr lang="en-US" sz="3600" dirty="0">
                <a:solidFill>
                  <a:srgbClr val="F3F3F3"/>
                </a:solidFill>
              </a:rPr>
              <a:t>and Parliamentary </a:t>
            </a:r>
            <a:r>
              <a:rPr lang="en-US" sz="3600" dirty="0" smtClean="0">
                <a:solidFill>
                  <a:srgbClr val="F3F3F3"/>
                </a:solidFill>
              </a:rPr>
              <a:t>Systems</a:t>
            </a:r>
            <a:endParaRPr sz="3600" dirty="0">
              <a:solidFill>
                <a:srgbClr val="F3F3F3"/>
              </a:solidFill>
            </a:endParaRPr>
          </a:p>
        </p:txBody>
      </p:sp>
      <p:pic>
        <p:nvPicPr>
          <p:cNvPr id="58" name="Google Shape;58;p1"/>
          <p:cNvPicPr preferRelativeResize="0"/>
          <p:nvPr/>
        </p:nvPicPr>
        <p:blipFill rotWithShape="1">
          <a:blip r:embed="rId4">
            <a:alphaModFix/>
          </a:blip>
          <a:srcRect/>
          <a:stretch/>
        </p:blipFill>
        <p:spPr>
          <a:xfrm>
            <a:off x="163947" y="4733"/>
            <a:ext cx="1386756" cy="1552608"/>
          </a:xfrm>
          <a:prstGeom prst="rect">
            <a:avLst/>
          </a:prstGeom>
          <a:noFill/>
          <a:ln>
            <a:noFill/>
          </a:ln>
        </p:spPr>
      </p:pic>
      <p:pic>
        <p:nvPicPr>
          <p:cNvPr id="59" name="Google Shape;59;p1"/>
          <p:cNvPicPr preferRelativeResize="0"/>
          <p:nvPr/>
        </p:nvPicPr>
        <p:blipFill rotWithShape="1">
          <a:blip r:embed="rId5">
            <a:alphaModFix/>
          </a:blip>
          <a:srcRect/>
          <a:stretch/>
        </p:blipFill>
        <p:spPr>
          <a:xfrm>
            <a:off x="7582372" y="367900"/>
            <a:ext cx="1152128" cy="1080120"/>
          </a:xfrm>
          <a:prstGeom prst="rect">
            <a:avLst/>
          </a:prstGeom>
          <a:noFill/>
          <a:ln>
            <a:noFill/>
          </a:ln>
        </p:spPr>
      </p:pic>
      <p:sp>
        <p:nvSpPr>
          <p:cNvPr id="60" name="Google Shape;60;p1"/>
          <p:cNvSpPr txBox="1"/>
          <p:nvPr/>
        </p:nvSpPr>
        <p:spPr>
          <a:xfrm>
            <a:off x="2593183" y="434711"/>
            <a:ext cx="4012019"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Libyan International Medical University</a:t>
            </a:r>
            <a:endParaRPr/>
          </a:p>
          <a:p>
            <a:pPr marL="0" marR="0" lvl="0" indent="0" algn="ctr"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Faculty of Business Administration</a:t>
            </a:r>
            <a:endParaRPr/>
          </a:p>
        </p:txBody>
      </p:sp>
      <p:sp>
        <p:nvSpPr>
          <p:cNvPr id="61" name="Google Shape;61;p1"/>
          <p:cNvSpPr txBox="1"/>
          <p:nvPr/>
        </p:nvSpPr>
        <p:spPr>
          <a:xfrm>
            <a:off x="8305725" y="4594746"/>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2"/>
                </a:solidFill>
                <a:latin typeface="Arial"/>
                <a:ea typeface="Arial"/>
                <a:cs typeface="Arial"/>
                <a:sym typeface="Arial"/>
              </a:rPr>
              <a:t>1</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4"/>
        <p:cNvGrpSpPr/>
        <p:nvPr/>
      </p:nvGrpSpPr>
      <p:grpSpPr>
        <a:xfrm>
          <a:off x="0" y="0"/>
          <a:ext cx="0" cy="0"/>
          <a:chOff x="0" y="0"/>
          <a:chExt cx="0" cy="0"/>
        </a:xfrm>
      </p:grpSpPr>
      <p:sp>
        <p:nvSpPr>
          <p:cNvPr id="145" name="Google Shape;145;p10"/>
          <p:cNvSpPr/>
          <p:nvPr/>
        </p:nvSpPr>
        <p:spPr>
          <a:xfrm>
            <a:off x="6690214" y="-513900"/>
            <a:ext cx="4790700" cy="17517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0"/>
          <p:cNvSpPr/>
          <p:nvPr/>
        </p:nvSpPr>
        <p:spPr>
          <a:xfrm>
            <a:off x="-215401" y="1695900"/>
            <a:ext cx="4549200" cy="17517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0"/>
          <p:cNvSpPr txBox="1">
            <a:spLocks noGrp="1"/>
          </p:cNvSpPr>
          <p:nvPr>
            <p:ph type="subTitle" idx="1"/>
          </p:nvPr>
        </p:nvSpPr>
        <p:spPr>
          <a:xfrm flipH="1">
            <a:off x="5020872" y="1986750"/>
            <a:ext cx="2631000" cy="1170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lt1"/>
                </a:solidFill>
              </a:rPr>
              <a:t>Does anyone have any questions?</a:t>
            </a:r>
            <a:endParaRPr>
              <a:solidFill>
                <a:schemeClr val="lt1"/>
              </a:solidFill>
            </a:endParaRPr>
          </a:p>
          <a:p>
            <a:pPr marL="0" lvl="0" indent="0" algn="l" rtl="0">
              <a:lnSpc>
                <a:spcPct val="100000"/>
              </a:lnSpc>
              <a:spcBef>
                <a:spcPts val="0"/>
              </a:spcBef>
              <a:spcAft>
                <a:spcPts val="0"/>
              </a:spcAft>
              <a:buClr>
                <a:schemeClr val="dk1"/>
              </a:buClr>
              <a:buSzPts val="1100"/>
              <a:buFont typeface="Arial"/>
              <a:buNone/>
            </a:pPr>
            <a:endParaRPr>
              <a:solidFill>
                <a:schemeClr val="lt1"/>
              </a:solidFill>
            </a:endParaRPr>
          </a:p>
          <a:p>
            <a:pPr marL="0" lvl="0" indent="0" algn="l" rtl="0">
              <a:lnSpc>
                <a:spcPct val="100000"/>
              </a:lnSpc>
              <a:spcBef>
                <a:spcPts val="0"/>
              </a:spcBef>
              <a:spcAft>
                <a:spcPts val="0"/>
              </a:spcAft>
              <a:buClr>
                <a:schemeClr val="dk1"/>
              </a:buClr>
              <a:buSzPts val="1100"/>
              <a:buFont typeface="Arial"/>
              <a:buNone/>
            </a:pPr>
            <a:endParaRPr>
              <a:solidFill>
                <a:schemeClr val="lt1"/>
              </a:solidFill>
            </a:endParaRPr>
          </a:p>
        </p:txBody>
      </p:sp>
      <p:sp>
        <p:nvSpPr>
          <p:cNvPr id="148" name="Google Shape;148;p10"/>
          <p:cNvSpPr txBox="1">
            <a:spLocks noGrp="1"/>
          </p:cNvSpPr>
          <p:nvPr>
            <p:ph type="title"/>
          </p:nvPr>
        </p:nvSpPr>
        <p:spPr>
          <a:xfrm>
            <a:off x="1574949" y="1695900"/>
            <a:ext cx="2847000" cy="896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2800"/>
              <a:buNone/>
            </a:pPr>
            <a:r>
              <a:rPr lang="en-US">
                <a:solidFill>
                  <a:srgbClr val="F3F3F3"/>
                </a:solidFill>
              </a:rPr>
              <a:t>Thanks</a:t>
            </a:r>
            <a:endParaRPr>
              <a:solidFill>
                <a:srgbClr val="F3F3F3"/>
              </a:solidFill>
            </a:endParaRPr>
          </a:p>
        </p:txBody>
      </p:sp>
      <p:sp>
        <p:nvSpPr>
          <p:cNvPr id="149" name="Google Shape;149;p10"/>
          <p:cNvSpPr txBox="1"/>
          <p:nvPr/>
        </p:nvSpPr>
        <p:spPr>
          <a:xfrm>
            <a:off x="8229600" y="4772836"/>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2"/>
                </a:solidFill>
                <a:latin typeface="Arial"/>
                <a:ea typeface="Arial"/>
                <a:cs typeface="Arial"/>
                <a:sym typeface="Arial"/>
              </a:rPr>
              <a:t>10</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65"/>
        <p:cNvGrpSpPr/>
        <p:nvPr/>
      </p:nvGrpSpPr>
      <p:grpSpPr>
        <a:xfrm>
          <a:off x="0" y="0"/>
          <a:ext cx="0" cy="0"/>
          <a:chOff x="0" y="0"/>
          <a:chExt cx="0" cy="0"/>
        </a:xfrm>
      </p:grpSpPr>
      <p:sp>
        <p:nvSpPr>
          <p:cNvPr id="66" name="Google Shape;66;p2"/>
          <p:cNvSpPr txBox="1">
            <a:spLocks noGrp="1"/>
          </p:cNvSpPr>
          <p:nvPr>
            <p:ph type="ctrTitle" idx="6"/>
          </p:nvPr>
        </p:nvSpPr>
        <p:spPr>
          <a:xfrm>
            <a:off x="6471684" y="2198737"/>
            <a:ext cx="2372651" cy="5778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200"/>
              <a:buNone/>
            </a:pPr>
            <a:r>
              <a:rPr lang="en-US"/>
              <a:t>What is parliamentary system</a:t>
            </a:r>
            <a:endParaRPr/>
          </a:p>
        </p:txBody>
      </p:sp>
      <p:sp>
        <p:nvSpPr>
          <p:cNvPr id="67" name="Google Shape;67;p2"/>
          <p:cNvSpPr txBox="1">
            <a:spLocks noGrp="1"/>
          </p:cNvSpPr>
          <p:nvPr>
            <p:ph type="title" idx="8"/>
          </p:nvPr>
        </p:nvSpPr>
        <p:spPr>
          <a:xfrm>
            <a:off x="6665206" y="1620947"/>
            <a:ext cx="1753800" cy="577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5200"/>
              <a:buNone/>
            </a:pPr>
            <a:r>
              <a:rPr lang="en-US"/>
              <a:t>03</a:t>
            </a:r>
            <a:endParaRPr/>
          </a:p>
        </p:txBody>
      </p:sp>
      <p:sp>
        <p:nvSpPr>
          <p:cNvPr id="68" name="Google Shape;68;p2"/>
          <p:cNvSpPr txBox="1">
            <a:spLocks noGrp="1"/>
          </p:cNvSpPr>
          <p:nvPr>
            <p:ph type="ctrTitle" idx="21"/>
          </p:nvPr>
        </p:nvSpPr>
        <p:spPr>
          <a:xfrm>
            <a:off x="723600" y="470622"/>
            <a:ext cx="1753800" cy="946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solidFill>
                  <a:schemeClr val="dk1"/>
                </a:solidFill>
              </a:rPr>
              <a:t>T</a:t>
            </a:r>
            <a:r>
              <a:rPr lang="en-US"/>
              <a:t>able of Contents</a:t>
            </a:r>
            <a:endParaRPr/>
          </a:p>
        </p:txBody>
      </p:sp>
      <p:sp>
        <p:nvSpPr>
          <p:cNvPr id="69" name="Google Shape;69;p2"/>
          <p:cNvSpPr txBox="1">
            <a:spLocks noGrp="1"/>
          </p:cNvSpPr>
          <p:nvPr>
            <p:ph type="ctrTitle"/>
          </p:nvPr>
        </p:nvSpPr>
        <p:spPr>
          <a:xfrm>
            <a:off x="2869492" y="2202425"/>
            <a:ext cx="1170000" cy="5778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Clr>
                <a:schemeClr val="dk1"/>
              </a:buClr>
              <a:buSzPts val="1100"/>
              <a:buFont typeface="Arial"/>
              <a:buNone/>
            </a:pPr>
            <a:endParaRPr/>
          </a:p>
          <a:p>
            <a:pPr marL="0" lvl="0" indent="0" algn="r" rtl="0">
              <a:lnSpc>
                <a:spcPct val="100000"/>
              </a:lnSpc>
              <a:spcBef>
                <a:spcPts val="0"/>
              </a:spcBef>
              <a:spcAft>
                <a:spcPts val="0"/>
              </a:spcAft>
              <a:buSzPts val="1200"/>
              <a:buNone/>
            </a:pPr>
            <a:r>
              <a:rPr lang="en-US"/>
              <a:t>Introduction</a:t>
            </a:r>
            <a:endParaRPr/>
          </a:p>
        </p:txBody>
      </p:sp>
      <p:sp>
        <p:nvSpPr>
          <p:cNvPr id="70" name="Google Shape;70;p2"/>
          <p:cNvSpPr txBox="1">
            <a:spLocks noGrp="1"/>
          </p:cNvSpPr>
          <p:nvPr>
            <p:ph type="title" idx="2"/>
          </p:nvPr>
        </p:nvSpPr>
        <p:spPr>
          <a:xfrm>
            <a:off x="2285884" y="1624335"/>
            <a:ext cx="1753800" cy="577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5200"/>
              <a:buNone/>
            </a:pPr>
            <a:r>
              <a:rPr lang="en-US"/>
              <a:t>01</a:t>
            </a:r>
            <a:endParaRPr/>
          </a:p>
        </p:txBody>
      </p:sp>
      <p:sp>
        <p:nvSpPr>
          <p:cNvPr id="71" name="Google Shape;71;p2"/>
          <p:cNvSpPr txBox="1">
            <a:spLocks noGrp="1"/>
          </p:cNvSpPr>
          <p:nvPr>
            <p:ph type="ctrTitle" idx="3"/>
          </p:nvPr>
        </p:nvSpPr>
        <p:spPr>
          <a:xfrm>
            <a:off x="4421406" y="2205909"/>
            <a:ext cx="2251800" cy="5778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200"/>
              <a:buNone/>
            </a:pPr>
            <a:r>
              <a:rPr lang="en-US"/>
              <a:t>What is presidential system</a:t>
            </a:r>
            <a:endParaRPr/>
          </a:p>
        </p:txBody>
      </p:sp>
      <p:sp>
        <p:nvSpPr>
          <p:cNvPr id="72" name="Google Shape;72;p2"/>
          <p:cNvSpPr txBox="1">
            <a:spLocks noGrp="1"/>
          </p:cNvSpPr>
          <p:nvPr>
            <p:ph type="title" idx="5"/>
          </p:nvPr>
        </p:nvSpPr>
        <p:spPr>
          <a:xfrm>
            <a:off x="4483545" y="1620937"/>
            <a:ext cx="1753800" cy="577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5200"/>
              <a:buNone/>
            </a:pPr>
            <a:r>
              <a:rPr lang="en-US"/>
              <a:t>02</a:t>
            </a:r>
            <a:endParaRPr/>
          </a:p>
        </p:txBody>
      </p:sp>
      <p:sp>
        <p:nvSpPr>
          <p:cNvPr id="73" name="Google Shape;73;p2"/>
          <p:cNvSpPr txBox="1">
            <a:spLocks noGrp="1"/>
          </p:cNvSpPr>
          <p:nvPr>
            <p:ph type="ctrTitle" idx="9"/>
          </p:nvPr>
        </p:nvSpPr>
        <p:spPr>
          <a:xfrm>
            <a:off x="83224" y="3938379"/>
            <a:ext cx="3232141" cy="577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The difference between presidential and parliamintay system</a:t>
            </a:r>
            <a:endParaRPr/>
          </a:p>
        </p:txBody>
      </p:sp>
      <p:sp>
        <p:nvSpPr>
          <p:cNvPr id="74" name="Google Shape;74;p2"/>
          <p:cNvSpPr txBox="1">
            <a:spLocks noGrp="1"/>
          </p:cNvSpPr>
          <p:nvPr>
            <p:ph type="title" idx="14"/>
          </p:nvPr>
        </p:nvSpPr>
        <p:spPr>
          <a:xfrm>
            <a:off x="725637" y="3219993"/>
            <a:ext cx="1753800" cy="577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t>04</a:t>
            </a:r>
            <a:endParaRPr/>
          </a:p>
        </p:txBody>
      </p:sp>
      <p:sp>
        <p:nvSpPr>
          <p:cNvPr id="75" name="Google Shape;75;p2"/>
          <p:cNvSpPr txBox="1">
            <a:spLocks noGrp="1"/>
          </p:cNvSpPr>
          <p:nvPr>
            <p:ph type="ctrTitle" idx="15"/>
          </p:nvPr>
        </p:nvSpPr>
        <p:spPr>
          <a:xfrm>
            <a:off x="3360994" y="3938379"/>
            <a:ext cx="1128600" cy="577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Conclusion</a:t>
            </a:r>
            <a:br>
              <a:rPr lang="en-US">
                <a:solidFill>
                  <a:schemeClr val="dk1"/>
                </a:solidFill>
              </a:rPr>
            </a:br>
            <a:endParaRPr/>
          </a:p>
        </p:txBody>
      </p:sp>
      <p:sp>
        <p:nvSpPr>
          <p:cNvPr id="76" name="Google Shape;76;p2"/>
          <p:cNvSpPr txBox="1">
            <a:spLocks noGrp="1"/>
          </p:cNvSpPr>
          <p:nvPr>
            <p:ph type="title" idx="17"/>
          </p:nvPr>
        </p:nvSpPr>
        <p:spPr>
          <a:xfrm>
            <a:off x="3315365" y="3180505"/>
            <a:ext cx="1753800" cy="577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t>05</a:t>
            </a:r>
            <a:endParaRPr/>
          </a:p>
        </p:txBody>
      </p:sp>
      <p:sp>
        <p:nvSpPr>
          <p:cNvPr id="77" name="Google Shape;77;p2"/>
          <p:cNvSpPr txBox="1">
            <a:spLocks noGrp="1"/>
          </p:cNvSpPr>
          <p:nvPr>
            <p:ph type="ctrTitle" idx="18"/>
          </p:nvPr>
        </p:nvSpPr>
        <p:spPr>
          <a:xfrm>
            <a:off x="5828575" y="3643202"/>
            <a:ext cx="1011704" cy="666284"/>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200"/>
              <a:buNone/>
            </a:pPr>
            <a:r>
              <a:rPr lang="en-US"/>
              <a:t>Reference </a:t>
            </a:r>
            <a:endParaRPr/>
          </a:p>
        </p:txBody>
      </p:sp>
      <p:sp>
        <p:nvSpPr>
          <p:cNvPr id="78" name="Google Shape;78;p2"/>
          <p:cNvSpPr txBox="1">
            <a:spLocks noGrp="1"/>
          </p:cNvSpPr>
          <p:nvPr>
            <p:ph type="title" idx="20"/>
          </p:nvPr>
        </p:nvSpPr>
        <p:spPr>
          <a:xfrm>
            <a:off x="5804306" y="3180203"/>
            <a:ext cx="1753800" cy="577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a:t>06</a:t>
            </a:r>
            <a:endParaRPr/>
          </a:p>
        </p:txBody>
      </p:sp>
      <p:sp>
        <p:nvSpPr>
          <p:cNvPr id="79" name="Google Shape;79;p2"/>
          <p:cNvSpPr txBox="1"/>
          <p:nvPr/>
        </p:nvSpPr>
        <p:spPr>
          <a:xfrm>
            <a:off x="8385910" y="4587658"/>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2</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3"/>
          <p:cNvPicPr preferRelativeResize="0"/>
          <p:nvPr/>
        </p:nvPicPr>
        <p:blipFill rotWithShape="1">
          <a:blip r:embed="rId3">
            <a:alphaModFix/>
          </a:blip>
          <a:srcRect/>
          <a:stretch/>
        </p:blipFill>
        <p:spPr>
          <a:xfrm>
            <a:off x="0" y="0"/>
            <a:ext cx="3073552" cy="4603498"/>
          </a:xfrm>
          <a:prstGeom prst="rect">
            <a:avLst/>
          </a:prstGeom>
          <a:noFill/>
          <a:ln>
            <a:noFill/>
          </a:ln>
        </p:spPr>
      </p:pic>
      <p:sp>
        <p:nvSpPr>
          <p:cNvPr id="85" name="Google Shape;85;p3"/>
          <p:cNvSpPr txBox="1">
            <a:spLocks noGrp="1"/>
          </p:cNvSpPr>
          <p:nvPr>
            <p:ph type="ctrTitle"/>
          </p:nvPr>
        </p:nvSpPr>
        <p:spPr>
          <a:xfrm>
            <a:off x="3870900" y="376498"/>
            <a:ext cx="3867300" cy="20541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2800"/>
              <a:buNone/>
            </a:pPr>
            <a:r>
              <a:rPr lang="en-US" sz="2800"/>
              <a:t>Learn</a:t>
            </a:r>
            <a:r>
              <a:rPr lang="en-US"/>
              <a:t>ing Objectives:</a:t>
            </a:r>
            <a:endParaRPr sz="2800"/>
          </a:p>
        </p:txBody>
      </p:sp>
      <p:sp>
        <p:nvSpPr>
          <p:cNvPr id="86" name="Google Shape;86;p3"/>
          <p:cNvSpPr txBox="1">
            <a:spLocks noGrp="1"/>
          </p:cNvSpPr>
          <p:nvPr>
            <p:ph type="subTitle" idx="1"/>
          </p:nvPr>
        </p:nvSpPr>
        <p:spPr>
          <a:xfrm>
            <a:off x="4754950" y="2314225"/>
            <a:ext cx="2983200" cy="1784400"/>
          </a:xfrm>
          <a:prstGeom prst="rect">
            <a:avLst/>
          </a:prstGeom>
          <a:noFill/>
          <a:ln>
            <a:noFill/>
          </a:ln>
        </p:spPr>
        <p:txBody>
          <a:bodyPr spcFirstLastPara="1" wrap="square" lIns="91425" tIns="91425" rIns="91425" bIns="91425" anchor="t" anchorCtr="0">
            <a:noAutofit/>
          </a:bodyPr>
          <a:lstStyle/>
          <a:p>
            <a:pPr marL="171450" lvl="0" indent="-171450" algn="l" rtl="0">
              <a:lnSpc>
                <a:spcPct val="100000"/>
              </a:lnSpc>
              <a:spcBef>
                <a:spcPts val="0"/>
              </a:spcBef>
              <a:spcAft>
                <a:spcPts val="0"/>
              </a:spcAft>
              <a:buSzPts val="1200"/>
              <a:buFont typeface="Arial"/>
              <a:buChar char="•"/>
            </a:pPr>
            <a:r>
              <a:rPr lang="en-US">
                <a:latin typeface="Open Sans Light"/>
                <a:ea typeface="Open Sans Light"/>
                <a:cs typeface="Open Sans Light"/>
                <a:sym typeface="Open Sans Light"/>
              </a:rPr>
              <a:t>Describe the </a:t>
            </a:r>
            <a:r>
              <a:rPr lang="en-US">
                <a:solidFill>
                  <a:schemeClr val="dk1"/>
                </a:solidFill>
              </a:rPr>
              <a:t>presidential and </a:t>
            </a:r>
            <a:r>
              <a:rPr lang="en-US"/>
              <a:t>parliamentary</a:t>
            </a:r>
            <a:r>
              <a:rPr lang="en-US">
                <a:solidFill>
                  <a:schemeClr val="dk1"/>
                </a:solidFill>
              </a:rPr>
              <a:t> system.</a:t>
            </a:r>
            <a:endParaRPr/>
          </a:p>
          <a:p>
            <a:pPr marL="0" lvl="0" indent="0" algn="l" rtl="0">
              <a:lnSpc>
                <a:spcPct val="100000"/>
              </a:lnSpc>
              <a:spcBef>
                <a:spcPts val="0"/>
              </a:spcBef>
              <a:spcAft>
                <a:spcPts val="0"/>
              </a:spcAft>
              <a:buSzPts val="1200"/>
              <a:buNone/>
            </a:pPr>
            <a:endParaRPr>
              <a:solidFill>
                <a:schemeClr val="dk1"/>
              </a:solidFill>
            </a:endParaRPr>
          </a:p>
          <a:p>
            <a:pPr marL="171450" lvl="0" indent="-171450" algn="l" rtl="0">
              <a:lnSpc>
                <a:spcPct val="100000"/>
              </a:lnSpc>
              <a:spcBef>
                <a:spcPts val="0"/>
              </a:spcBef>
              <a:spcAft>
                <a:spcPts val="0"/>
              </a:spcAft>
              <a:buSzPts val="1200"/>
              <a:buFont typeface="Arial"/>
              <a:buChar char="•"/>
            </a:pPr>
            <a:r>
              <a:rPr lang="en-US">
                <a:latin typeface="Open Sans Light"/>
                <a:ea typeface="Open Sans Light"/>
                <a:cs typeface="Open Sans Light"/>
                <a:sym typeface="Open Sans Light"/>
              </a:rPr>
              <a:t>Know </a:t>
            </a:r>
            <a:r>
              <a:rPr lang="en-US"/>
              <a:t>the difference between </a:t>
            </a:r>
            <a:r>
              <a:rPr lang="en-US">
                <a:solidFill>
                  <a:schemeClr val="dk1"/>
                </a:solidFill>
              </a:rPr>
              <a:t>presidential and </a:t>
            </a:r>
            <a:r>
              <a:rPr lang="en-US"/>
              <a:t>parliamentary</a:t>
            </a:r>
            <a:r>
              <a:rPr lang="en-US">
                <a:solidFill>
                  <a:schemeClr val="dk1"/>
                </a:solidFill>
              </a:rPr>
              <a:t> system.</a:t>
            </a:r>
            <a:endParaRPr>
              <a:latin typeface="Open Sans Light"/>
              <a:ea typeface="Open Sans Light"/>
              <a:cs typeface="Open Sans Light"/>
              <a:sym typeface="Open Sans Light"/>
            </a:endParaRPr>
          </a:p>
        </p:txBody>
      </p:sp>
      <p:sp>
        <p:nvSpPr>
          <p:cNvPr id="87" name="Google Shape;87;p3"/>
          <p:cNvSpPr txBox="1"/>
          <p:nvPr/>
        </p:nvSpPr>
        <p:spPr>
          <a:xfrm>
            <a:off x="8229600" y="4737394"/>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3</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4"/>
          <p:cNvSpPr/>
          <p:nvPr/>
        </p:nvSpPr>
        <p:spPr>
          <a:xfrm flipH="1">
            <a:off x="-39700" y="540000"/>
            <a:ext cx="2030700" cy="14790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3" name="Google Shape;93;p4"/>
          <p:cNvPicPr preferRelativeResize="0"/>
          <p:nvPr/>
        </p:nvPicPr>
        <p:blipFill rotWithShape="1">
          <a:blip r:embed="rId3">
            <a:alphaModFix/>
          </a:blip>
          <a:srcRect t="5444" b="5444"/>
          <a:stretch/>
        </p:blipFill>
        <p:spPr>
          <a:xfrm flipH="1">
            <a:off x="4361900" y="1730775"/>
            <a:ext cx="4825200" cy="2870100"/>
          </a:xfrm>
          <a:prstGeom prst="rect">
            <a:avLst/>
          </a:prstGeom>
          <a:noFill/>
          <a:ln>
            <a:noFill/>
          </a:ln>
        </p:spPr>
      </p:pic>
      <p:sp>
        <p:nvSpPr>
          <p:cNvPr id="94" name="Google Shape;94;p4"/>
          <p:cNvSpPr/>
          <p:nvPr/>
        </p:nvSpPr>
        <p:spPr>
          <a:xfrm flipH="1">
            <a:off x="578725" y="1404925"/>
            <a:ext cx="4790700" cy="25383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4"/>
          <p:cNvSpPr txBox="1">
            <a:spLocks noGrp="1"/>
          </p:cNvSpPr>
          <p:nvPr>
            <p:ph type="subTitle" idx="1"/>
          </p:nvPr>
        </p:nvSpPr>
        <p:spPr>
          <a:xfrm>
            <a:off x="262270" y="2185251"/>
            <a:ext cx="3912587" cy="11700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100"/>
              <a:buNone/>
            </a:pPr>
            <a:r>
              <a:rPr lang="en-US" sz="1400"/>
              <a:t>In a parliamentary system, the head of state is usually a person distinct from the head of government. This is in contrast to a presidential system, where the head of state often is also the head of government and, most importantly, where the executive does not derive its democratic legitimacy from the legislature.</a:t>
            </a:r>
            <a:endParaRPr/>
          </a:p>
        </p:txBody>
      </p:sp>
      <p:sp>
        <p:nvSpPr>
          <p:cNvPr id="96" name="Google Shape;96;p4"/>
          <p:cNvSpPr txBox="1">
            <a:spLocks noGrp="1"/>
          </p:cNvSpPr>
          <p:nvPr>
            <p:ph type="title"/>
          </p:nvPr>
        </p:nvSpPr>
        <p:spPr>
          <a:xfrm flipH="1">
            <a:off x="4804872" y="2123400"/>
            <a:ext cx="2847000" cy="896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solidFill>
                  <a:srgbClr val="F3F3F3"/>
                </a:solidFill>
              </a:rPr>
              <a:t>Introduction</a:t>
            </a:r>
            <a:endParaRPr>
              <a:solidFill>
                <a:srgbClr val="F3F3F3"/>
              </a:solidFill>
            </a:endParaRPr>
          </a:p>
        </p:txBody>
      </p:sp>
      <p:sp>
        <p:nvSpPr>
          <p:cNvPr id="97" name="Google Shape;97;p4"/>
          <p:cNvSpPr txBox="1"/>
          <p:nvPr/>
        </p:nvSpPr>
        <p:spPr>
          <a:xfrm>
            <a:off x="8229600" y="4772836"/>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4</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xEl>
                                              <p:pRg st="0" end="0"/>
                                            </p:txEl>
                                          </p:spTgt>
                                        </p:tgtEl>
                                        <p:attrNameLst>
                                          <p:attrName>style.visibility</p:attrName>
                                        </p:attrNameLst>
                                      </p:cBhvr>
                                      <p:to>
                                        <p:strVal val="visible"/>
                                      </p:to>
                                    </p:set>
                                    <p:animEffect transition="in" filter="fade">
                                      <p:cBhvr>
                                        <p:cTn id="7" dur="5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5"/>
          <p:cNvSpPr txBox="1">
            <a:spLocks noGrp="1"/>
          </p:cNvSpPr>
          <p:nvPr>
            <p:ph type="title"/>
          </p:nvPr>
        </p:nvSpPr>
        <p:spPr>
          <a:xfrm flipH="1">
            <a:off x="807029" y="599400"/>
            <a:ext cx="4055593" cy="896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B7B7B7"/>
              </a:buClr>
              <a:buSzPts val="2800"/>
              <a:buNone/>
            </a:pPr>
            <a:r>
              <a:rPr lang="en-US">
                <a:solidFill>
                  <a:schemeClr val="dk1"/>
                </a:solidFill>
              </a:rPr>
              <a:t>Presidential System:</a:t>
            </a:r>
            <a:endParaRPr/>
          </a:p>
        </p:txBody>
      </p:sp>
      <p:sp>
        <p:nvSpPr>
          <p:cNvPr id="103" name="Google Shape;103;p5"/>
          <p:cNvSpPr txBox="1">
            <a:spLocks noGrp="1"/>
          </p:cNvSpPr>
          <p:nvPr>
            <p:ph type="subTitle" idx="1"/>
          </p:nvPr>
        </p:nvSpPr>
        <p:spPr>
          <a:xfrm>
            <a:off x="654627" y="1496100"/>
            <a:ext cx="3449540" cy="2252097"/>
          </a:xfrm>
          <a:prstGeom prst="rect">
            <a:avLst/>
          </a:prstGeom>
          <a:noFill/>
          <a:ln>
            <a:noFill/>
          </a:ln>
        </p:spPr>
        <p:txBody>
          <a:bodyPr spcFirstLastPara="1" wrap="square" lIns="91425" tIns="91425" rIns="91425" bIns="91425" anchor="t" anchorCtr="0">
            <a:noAutofit/>
          </a:bodyPr>
          <a:lstStyle/>
          <a:p>
            <a:pPr marL="457200" lvl="0" indent="-304800" algn="just" rtl="0">
              <a:lnSpc>
                <a:spcPct val="100000"/>
              </a:lnSpc>
              <a:spcBef>
                <a:spcPts val="0"/>
              </a:spcBef>
              <a:spcAft>
                <a:spcPts val="0"/>
              </a:spcAft>
              <a:buSzPts val="1100"/>
              <a:buNone/>
            </a:pPr>
            <a:r>
              <a:rPr lang="en-US" sz="1400" b="0" i="0">
                <a:solidFill>
                  <a:srgbClr val="303336"/>
                </a:solidFill>
                <a:latin typeface="Open Sans"/>
                <a:ea typeface="Open Sans"/>
                <a:cs typeface="Open Sans"/>
                <a:sym typeface="Open Sans"/>
              </a:rPr>
              <a:t>   Is a system of government in which the president is constitutionally independent of the legislature.  In a presidential system, as in the United States, both presidents and members of Congress are elected in distinct, separate elections, and the powers of both institutions remain separate.</a:t>
            </a:r>
            <a:endParaRPr/>
          </a:p>
          <a:p>
            <a:pPr marL="457200" lvl="0" indent="-304800" algn="just" rtl="0">
              <a:lnSpc>
                <a:spcPct val="100000"/>
              </a:lnSpc>
              <a:spcBef>
                <a:spcPts val="0"/>
              </a:spcBef>
              <a:spcAft>
                <a:spcPts val="0"/>
              </a:spcAft>
              <a:buSzPts val="1100"/>
              <a:buNone/>
            </a:pPr>
            <a:r>
              <a:rPr lang="en-US" sz="1400" b="0" i="0">
                <a:solidFill>
                  <a:srgbClr val="303336"/>
                </a:solidFill>
                <a:latin typeface="Open Sans"/>
                <a:ea typeface="Open Sans"/>
                <a:cs typeface="Open Sans"/>
                <a:sym typeface="Open Sans"/>
              </a:rPr>
              <a:t>      If the president is opposed by Congress, Congress cannot force the president out of office, nor can congressional disapproval of a president force a calling of early elections.</a:t>
            </a:r>
            <a:endParaRPr sz="1400" b="0" i="0">
              <a:solidFill>
                <a:srgbClr val="212529"/>
              </a:solidFill>
              <a:latin typeface="Open Sans"/>
              <a:ea typeface="Open Sans"/>
              <a:cs typeface="Open Sans"/>
              <a:sym typeface="Open Sans"/>
            </a:endParaRPr>
          </a:p>
          <a:p>
            <a:pPr marL="457200" lvl="0" indent="-304800" algn="just" rtl="0">
              <a:lnSpc>
                <a:spcPct val="100000"/>
              </a:lnSpc>
              <a:spcBef>
                <a:spcPts val="0"/>
              </a:spcBef>
              <a:spcAft>
                <a:spcPts val="0"/>
              </a:spcAft>
              <a:buSzPts val="1100"/>
              <a:buNone/>
            </a:pPr>
            <a:r>
              <a:rPr lang="en-US" sz="1400" b="0" i="0">
                <a:solidFill>
                  <a:srgbClr val="212529"/>
                </a:solidFill>
                <a:latin typeface="Lato"/>
                <a:ea typeface="Lato"/>
                <a:cs typeface="Lato"/>
                <a:sym typeface="Lato"/>
              </a:rPr>
              <a:t/>
            </a:r>
            <a:br>
              <a:rPr lang="en-US" sz="1400" b="0" i="0">
                <a:solidFill>
                  <a:srgbClr val="212529"/>
                </a:solidFill>
                <a:latin typeface="Lato"/>
                <a:ea typeface="Lato"/>
                <a:cs typeface="Lato"/>
                <a:sym typeface="Lato"/>
              </a:rPr>
            </a:br>
            <a:endParaRPr sz="1400"/>
          </a:p>
        </p:txBody>
      </p:sp>
      <p:pic>
        <p:nvPicPr>
          <p:cNvPr id="104" name="Google Shape;104;p5"/>
          <p:cNvPicPr preferRelativeResize="0"/>
          <p:nvPr/>
        </p:nvPicPr>
        <p:blipFill rotWithShape="1">
          <a:blip r:embed="rId3">
            <a:alphaModFix/>
          </a:blip>
          <a:srcRect/>
          <a:stretch/>
        </p:blipFill>
        <p:spPr>
          <a:xfrm>
            <a:off x="4770474" y="1496100"/>
            <a:ext cx="3718899" cy="3316903"/>
          </a:xfrm>
          <a:prstGeom prst="rect">
            <a:avLst/>
          </a:prstGeom>
          <a:noFill/>
          <a:ln>
            <a:noFill/>
          </a:ln>
        </p:spPr>
      </p:pic>
      <p:sp>
        <p:nvSpPr>
          <p:cNvPr id="105" name="Google Shape;105;p5"/>
          <p:cNvSpPr txBox="1"/>
          <p:nvPr/>
        </p:nvSpPr>
        <p:spPr>
          <a:xfrm>
            <a:off x="8144539" y="4813003"/>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5</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xEl>
                                              <p:pRg st="0" end="0"/>
                                            </p:txEl>
                                          </p:spTgt>
                                        </p:tgtEl>
                                        <p:attrNameLst>
                                          <p:attrName>style.visibility</p:attrName>
                                        </p:attrNameLst>
                                      </p:cBhvr>
                                      <p:to>
                                        <p:strVal val="visible"/>
                                      </p:to>
                                    </p:set>
                                    <p:animEffect transition="in" filter="fade">
                                      <p:cBhvr>
                                        <p:cTn id="7" dur="500"/>
                                        <p:tgtEl>
                                          <p:spTgt spid="1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
                                            <p:txEl>
                                              <p:pRg st="1" end="1"/>
                                            </p:txEl>
                                          </p:spTgt>
                                        </p:tgtEl>
                                        <p:attrNameLst>
                                          <p:attrName>style.visibility</p:attrName>
                                        </p:attrNameLst>
                                      </p:cBhvr>
                                      <p:to>
                                        <p:strVal val="visible"/>
                                      </p:to>
                                    </p:set>
                                    <p:animEffect transition="in" filter="fade">
                                      <p:cBhvr>
                                        <p:cTn id="12" dur="500"/>
                                        <p:tgtEl>
                                          <p:spTgt spid="1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
                                            <p:txEl>
                                              <p:pRg st="2" end="2"/>
                                            </p:txEl>
                                          </p:spTgt>
                                        </p:tgtEl>
                                        <p:attrNameLst>
                                          <p:attrName>style.visibility</p:attrName>
                                        </p:attrNameLst>
                                      </p:cBhvr>
                                      <p:to>
                                        <p:strVal val="visible"/>
                                      </p:to>
                                    </p:set>
                                    <p:animEffect transition="in" filter="fade">
                                      <p:cBhvr>
                                        <p:cTn id="17" dur="500"/>
                                        <p:tgtEl>
                                          <p:spTgt spid="1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6"/>
          <p:cNvSpPr txBox="1">
            <a:spLocks noGrp="1"/>
          </p:cNvSpPr>
          <p:nvPr>
            <p:ph type="ctrTitle"/>
          </p:nvPr>
        </p:nvSpPr>
        <p:spPr>
          <a:xfrm>
            <a:off x="255831" y="312702"/>
            <a:ext cx="8023388" cy="49537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800"/>
              <a:buNone/>
            </a:pPr>
            <a:r>
              <a:rPr lang="en-US"/>
              <a:t>Parliamentary Systems:</a:t>
            </a:r>
            <a:endParaRPr/>
          </a:p>
        </p:txBody>
      </p:sp>
      <p:sp>
        <p:nvSpPr>
          <p:cNvPr id="111" name="Google Shape;111;p6"/>
          <p:cNvSpPr txBox="1">
            <a:spLocks noGrp="1"/>
          </p:cNvSpPr>
          <p:nvPr>
            <p:ph type="subTitle" idx="1"/>
          </p:nvPr>
        </p:nvSpPr>
        <p:spPr>
          <a:xfrm>
            <a:off x="-56707" y="1531089"/>
            <a:ext cx="5266661" cy="1325919"/>
          </a:xfrm>
          <a:prstGeom prst="rect">
            <a:avLst/>
          </a:prstGeom>
          <a:noFill/>
          <a:ln>
            <a:noFill/>
          </a:ln>
        </p:spPr>
        <p:txBody>
          <a:bodyPr spcFirstLastPara="1" wrap="square" lIns="91425" tIns="91425" rIns="91425" bIns="91425" anchor="t" anchorCtr="0">
            <a:noAutofit/>
          </a:bodyPr>
          <a:lstStyle/>
          <a:p>
            <a:pPr marL="457200" lvl="0" indent="-304800" algn="just" rtl="0">
              <a:lnSpc>
                <a:spcPct val="100000"/>
              </a:lnSpc>
              <a:spcBef>
                <a:spcPts val="0"/>
              </a:spcBef>
              <a:spcAft>
                <a:spcPts val="0"/>
              </a:spcAft>
              <a:buSzPts val="1200"/>
              <a:buNone/>
            </a:pPr>
            <a:r>
              <a:rPr lang="en-US" sz="1400"/>
              <a:t>      parliamentary system, democratic form of government in which the party (or a coalition of parties) with the greatest representation in the parliament (legislature) forms the government, its leader becoming prime minister or chancellor. Executive functions are exercised by members of the parliament appointed by the prime minister to the cabinet. After parliamentary elections put in place a legislature, the major party within the legislature names the leader of that major party as chief executive. </a:t>
            </a:r>
            <a:endParaRPr/>
          </a:p>
        </p:txBody>
      </p:sp>
      <p:pic>
        <p:nvPicPr>
          <p:cNvPr id="112" name="Google Shape;112;p6"/>
          <p:cNvPicPr preferRelativeResize="0"/>
          <p:nvPr/>
        </p:nvPicPr>
        <p:blipFill rotWithShape="1">
          <a:blip r:embed="rId3">
            <a:alphaModFix/>
          </a:blip>
          <a:srcRect/>
          <a:stretch/>
        </p:blipFill>
        <p:spPr>
          <a:xfrm>
            <a:off x="5344633" y="1127051"/>
            <a:ext cx="3381153" cy="3267739"/>
          </a:xfrm>
          <a:prstGeom prst="rect">
            <a:avLst/>
          </a:prstGeom>
          <a:noFill/>
          <a:ln>
            <a:noFill/>
          </a:ln>
        </p:spPr>
      </p:pic>
      <p:sp>
        <p:nvSpPr>
          <p:cNvPr id="113" name="Google Shape;113;p6"/>
          <p:cNvSpPr txBox="1"/>
          <p:nvPr/>
        </p:nvSpPr>
        <p:spPr>
          <a:xfrm>
            <a:off x="8279219" y="4713767"/>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6</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
                                            <p:txEl>
                                              <p:pRg st="0" end="0"/>
                                            </p:txEl>
                                          </p:spTgt>
                                        </p:tgtEl>
                                        <p:attrNameLst>
                                          <p:attrName>style.visibility</p:attrName>
                                        </p:attrNameLst>
                                      </p:cBhvr>
                                      <p:to>
                                        <p:strVal val="visible"/>
                                      </p:to>
                                    </p:set>
                                    <p:animEffect transition="in" filter="fade">
                                      <p:cBhvr>
                                        <p:cTn id="7" dur="500"/>
                                        <p:tgtEl>
                                          <p:spTgt spid="1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7"/>
          <p:cNvPicPr preferRelativeResize="0"/>
          <p:nvPr/>
        </p:nvPicPr>
        <p:blipFill rotWithShape="1">
          <a:blip r:embed="rId3">
            <a:alphaModFix/>
          </a:blip>
          <a:srcRect l="651" t="1525" r="661"/>
          <a:stretch/>
        </p:blipFill>
        <p:spPr>
          <a:xfrm>
            <a:off x="-74079" y="-134641"/>
            <a:ext cx="9164223" cy="5146176"/>
          </a:xfrm>
          <a:prstGeom prst="rect">
            <a:avLst/>
          </a:prstGeom>
          <a:noFill/>
          <a:ln>
            <a:noFill/>
          </a:ln>
        </p:spPr>
      </p:pic>
      <p:sp>
        <p:nvSpPr>
          <p:cNvPr id="119" name="Google Shape;119;p7"/>
          <p:cNvSpPr txBox="1">
            <a:spLocks noGrp="1"/>
          </p:cNvSpPr>
          <p:nvPr>
            <p:ph type="subTitle" idx="1"/>
          </p:nvPr>
        </p:nvSpPr>
        <p:spPr>
          <a:xfrm>
            <a:off x="775113" y="1774972"/>
            <a:ext cx="3423684" cy="295200"/>
          </a:xfrm>
          <a:prstGeom prst="rect">
            <a:avLst/>
          </a:prstGeom>
          <a:noFill/>
          <a:ln>
            <a:noFill/>
          </a:ln>
        </p:spPr>
        <p:txBody>
          <a:bodyPr spcFirstLastPara="1" wrap="square" lIns="91425" tIns="91425" rIns="91425" bIns="91425" anchor="b" anchorCtr="0">
            <a:noAutofit/>
          </a:bodyPr>
          <a:lstStyle/>
          <a:p>
            <a:pPr marL="0" lvl="0" indent="0" algn="l" rtl="0">
              <a:lnSpc>
                <a:spcPct val="115000"/>
              </a:lnSpc>
              <a:spcBef>
                <a:spcPts val="0"/>
              </a:spcBef>
              <a:spcAft>
                <a:spcPts val="1600"/>
              </a:spcAft>
              <a:buSzPts val="1200"/>
              <a:buNone/>
            </a:pPr>
            <a:r>
              <a:rPr lang="en-US">
                <a:solidFill>
                  <a:schemeClr val="lt2"/>
                </a:solidFill>
              </a:rPr>
              <a:t>Presidential System:</a:t>
            </a:r>
            <a:endParaRPr sz="2800">
              <a:solidFill>
                <a:schemeClr val="lt2"/>
              </a:solidFill>
            </a:endParaRPr>
          </a:p>
        </p:txBody>
      </p:sp>
      <p:sp>
        <p:nvSpPr>
          <p:cNvPr id="120" name="Google Shape;120;p7"/>
          <p:cNvSpPr/>
          <p:nvPr/>
        </p:nvSpPr>
        <p:spPr>
          <a:xfrm>
            <a:off x="4610050" y="-42600"/>
            <a:ext cx="4533900" cy="5173800"/>
          </a:xfrm>
          <a:prstGeom prst="rect">
            <a:avLst/>
          </a:prstGeom>
          <a:solidFill>
            <a:srgbClr val="F3F3F3">
              <a:alpha val="72156"/>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7"/>
          <p:cNvSpPr txBox="1">
            <a:spLocks noGrp="1"/>
          </p:cNvSpPr>
          <p:nvPr>
            <p:ph type="subTitle" idx="4"/>
          </p:nvPr>
        </p:nvSpPr>
        <p:spPr>
          <a:xfrm>
            <a:off x="4922182" y="2155767"/>
            <a:ext cx="3456850" cy="295200"/>
          </a:xfrm>
          <a:prstGeom prst="rect">
            <a:avLst/>
          </a:prstGeom>
          <a:noFill/>
          <a:ln>
            <a:noFill/>
          </a:ln>
        </p:spPr>
        <p:txBody>
          <a:bodyPr spcFirstLastPara="1" wrap="square" lIns="91425" tIns="91425" rIns="91425" bIns="91425" anchor="t" anchorCtr="0">
            <a:noAutofit/>
          </a:bodyPr>
          <a:lstStyle/>
          <a:p>
            <a:pPr marL="457200" lvl="0" indent="-304800" algn="just" rtl="0">
              <a:lnSpc>
                <a:spcPct val="115000"/>
              </a:lnSpc>
              <a:spcBef>
                <a:spcPts val="0"/>
              </a:spcBef>
              <a:spcAft>
                <a:spcPts val="0"/>
              </a:spcAft>
              <a:buSzPts val="1200"/>
              <a:buNone/>
            </a:pPr>
            <a:r>
              <a:rPr lang="en-US" sz="1200"/>
              <a:t>1. legislatures select executive leadership.</a:t>
            </a:r>
            <a:endParaRPr/>
          </a:p>
          <a:p>
            <a:pPr marL="457200" lvl="0" indent="-304800" algn="just" rtl="0">
              <a:lnSpc>
                <a:spcPct val="115000"/>
              </a:lnSpc>
              <a:spcBef>
                <a:spcPts val="0"/>
              </a:spcBef>
              <a:spcAft>
                <a:spcPts val="0"/>
              </a:spcAft>
              <a:buSzPts val="1200"/>
              <a:buNone/>
            </a:pPr>
            <a:r>
              <a:rPr lang="en-US" sz="1200"/>
              <a:t>2. executives can be removed by votes of no confidence, and new elections may be necessitated.</a:t>
            </a:r>
            <a:endParaRPr/>
          </a:p>
          <a:p>
            <a:pPr marL="457200" lvl="0" indent="-304800" algn="just" rtl="0">
              <a:lnSpc>
                <a:spcPct val="115000"/>
              </a:lnSpc>
              <a:spcBef>
                <a:spcPts val="0"/>
              </a:spcBef>
              <a:spcAft>
                <a:spcPts val="0"/>
              </a:spcAft>
              <a:buSzPts val="1200"/>
              <a:buNone/>
            </a:pPr>
            <a:r>
              <a:rPr lang="en-US" sz="1200"/>
              <a:t>3. executive and legislative powers are combined—not separated—in order to forge a working partnership between the two branches of government. Citizens in parliamentary systems elect members of the parliament, but the parliament itself names the country’s executive leader.</a:t>
            </a:r>
            <a:endParaRPr/>
          </a:p>
          <a:p>
            <a:pPr marL="457200" lvl="0" indent="-304800" algn="just" rtl="0">
              <a:lnSpc>
                <a:spcPct val="115000"/>
              </a:lnSpc>
              <a:spcBef>
                <a:spcPts val="0"/>
              </a:spcBef>
              <a:spcAft>
                <a:spcPts val="0"/>
              </a:spcAft>
              <a:buSzPts val="1200"/>
              <a:buNone/>
            </a:pPr>
            <a:r>
              <a:rPr lang="en-US" sz="1200"/>
              <a:t>4. Terms of office are not fixed.</a:t>
            </a:r>
            <a:endParaRPr sz="1200"/>
          </a:p>
          <a:p>
            <a:pPr marL="0" lvl="0" indent="0" algn="just" rtl="0">
              <a:lnSpc>
                <a:spcPct val="115000"/>
              </a:lnSpc>
              <a:spcBef>
                <a:spcPts val="0"/>
              </a:spcBef>
              <a:spcAft>
                <a:spcPts val="1600"/>
              </a:spcAft>
              <a:buSzPts val="1200"/>
              <a:buNone/>
            </a:pPr>
            <a:endParaRPr sz="1200"/>
          </a:p>
        </p:txBody>
      </p:sp>
      <p:sp>
        <p:nvSpPr>
          <p:cNvPr id="122" name="Google Shape;122;p7"/>
          <p:cNvSpPr txBox="1">
            <a:spLocks noGrp="1"/>
          </p:cNvSpPr>
          <p:nvPr>
            <p:ph type="subTitle" idx="2"/>
          </p:nvPr>
        </p:nvSpPr>
        <p:spPr>
          <a:xfrm>
            <a:off x="700171" y="2249100"/>
            <a:ext cx="3423684" cy="2952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SzPts val="1200"/>
              <a:buNone/>
            </a:pPr>
            <a:r>
              <a:rPr lang="en-US" sz="1200">
                <a:solidFill>
                  <a:schemeClr val="lt1"/>
                </a:solidFill>
              </a:rPr>
              <a:t>      1. Executives cannot be removed by votes of no confidence.</a:t>
            </a:r>
            <a:endParaRPr/>
          </a:p>
          <a:p>
            <a:pPr marL="228600" lvl="0" indent="-228600" algn="just" rtl="0">
              <a:lnSpc>
                <a:spcPct val="115000"/>
              </a:lnSpc>
              <a:spcBef>
                <a:spcPts val="0"/>
              </a:spcBef>
              <a:spcAft>
                <a:spcPts val="0"/>
              </a:spcAft>
              <a:buSzPts val="1200"/>
              <a:buAutoNum type="arabicPeriod" startAt="2"/>
            </a:pPr>
            <a:r>
              <a:rPr lang="en-US" sz="1200">
                <a:solidFill>
                  <a:schemeClr val="lt1"/>
                </a:solidFill>
              </a:rPr>
              <a:t>2. Executives and legislatures are elected in distinct, separate elections for fixed terms of office.</a:t>
            </a:r>
            <a:endParaRPr/>
          </a:p>
          <a:p>
            <a:pPr marL="228600" lvl="0" indent="-228600" algn="just" rtl="0">
              <a:lnSpc>
                <a:spcPct val="115000"/>
              </a:lnSpc>
              <a:spcBef>
                <a:spcPts val="0"/>
              </a:spcBef>
              <a:spcAft>
                <a:spcPts val="0"/>
              </a:spcAft>
              <a:buSzPts val="1200"/>
              <a:buAutoNum type="arabicPeriod" startAt="2"/>
            </a:pPr>
            <a:r>
              <a:rPr lang="en-US" sz="1200">
                <a:solidFill>
                  <a:schemeClr val="lt1"/>
                </a:solidFill>
              </a:rPr>
              <a:t>3. Executive power is separated from legislative  power.</a:t>
            </a:r>
            <a:endParaRPr/>
          </a:p>
          <a:p>
            <a:pPr marL="0" lvl="0" indent="0" algn="just" rtl="0">
              <a:lnSpc>
                <a:spcPct val="115000"/>
              </a:lnSpc>
              <a:spcBef>
                <a:spcPts val="0"/>
              </a:spcBef>
              <a:spcAft>
                <a:spcPts val="0"/>
              </a:spcAft>
              <a:buSzPts val="1200"/>
              <a:buNone/>
            </a:pPr>
            <a:r>
              <a:rPr lang="en-US" sz="1200">
                <a:solidFill>
                  <a:schemeClr val="lt1"/>
                </a:solidFill>
              </a:rPr>
              <a:t>       4. Fixed terms</a:t>
            </a:r>
            <a:r>
              <a:rPr lang="en-US" sz="1000">
                <a:solidFill>
                  <a:schemeClr val="lt1"/>
                </a:solidFill>
              </a:rPr>
              <a:t> of office.</a:t>
            </a:r>
            <a:endParaRPr/>
          </a:p>
        </p:txBody>
      </p:sp>
      <p:sp>
        <p:nvSpPr>
          <p:cNvPr id="123" name="Google Shape;123;p7"/>
          <p:cNvSpPr txBox="1">
            <a:spLocks noGrp="1"/>
          </p:cNvSpPr>
          <p:nvPr>
            <p:ph type="subTitle" idx="3"/>
          </p:nvPr>
        </p:nvSpPr>
        <p:spPr>
          <a:xfrm>
            <a:off x="4922182" y="1783176"/>
            <a:ext cx="4167962" cy="285080"/>
          </a:xfrm>
          <a:prstGeom prst="rect">
            <a:avLst/>
          </a:prstGeom>
          <a:noFill/>
          <a:ln>
            <a:noFill/>
          </a:ln>
        </p:spPr>
        <p:txBody>
          <a:bodyPr spcFirstLastPara="1" wrap="square" lIns="91425" tIns="91425" rIns="91425" bIns="91425" anchor="b" anchorCtr="0">
            <a:noAutofit/>
          </a:bodyPr>
          <a:lstStyle/>
          <a:p>
            <a:pPr marL="0" lvl="0" indent="0" algn="l" rtl="0">
              <a:lnSpc>
                <a:spcPct val="115000"/>
              </a:lnSpc>
              <a:spcBef>
                <a:spcPts val="0"/>
              </a:spcBef>
              <a:spcAft>
                <a:spcPts val="1600"/>
              </a:spcAft>
              <a:buSzPts val="1200"/>
              <a:buNone/>
            </a:pPr>
            <a:r>
              <a:rPr lang="en-US"/>
              <a:t>Parliamentary systems:</a:t>
            </a:r>
            <a:endParaRPr/>
          </a:p>
        </p:txBody>
      </p:sp>
      <p:sp>
        <p:nvSpPr>
          <p:cNvPr id="124" name="Google Shape;124;p7"/>
          <p:cNvSpPr txBox="1"/>
          <p:nvPr/>
        </p:nvSpPr>
        <p:spPr>
          <a:xfrm>
            <a:off x="241005" y="368265"/>
            <a:ext cx="4681177" cy="12003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chemeClr val="lt2"/>
                </a:solidFill>
                <a:latin typeface="Teko"/>
                <a:ea typeface="Teko"/>
                <a:cs typeface="Teko"/>
                <a:sym typeface="Teko"/>
              </a:rPr>
              <a:t>The Difference between Presidential and Parliamentary System:</a:t>
            </a:r>
            <a:endParaRPr/>
          </a:p>
          <a:p>
            <a:pPr marL="0" marR="0" lvl="0" indent="0" algn="l" rtl="0">
              <a:lnSpc>
                <a:spcPct val="100000"/>
              </a:lnSpc>
              <a:spcBef>
                <a:spcPts val="0"/>
              </a:spcBef>
              <a:spcAft>
                <a:spcPts val="0"/>
              </a:spcAft>
              <a:buNone/>
            </a:pPr>
            <a:endParaRPr sz="2400" b="0" i="0" u="none" strike="noStrike" cap="none">
              <a:solidFill>
                <a:schemeClr val="lt2"/>
              </a:solidFill>
              <a:latin typeface="Teko"/>
              <a:ea typeface="Teko"/>
              <a:cs typeface="Teko"/>
              <a:sym typeface="Teko"/>
            </a:endParaRPr>
          </a:p>
        </p:txBody>
      </p:sp>
      <p:sp>
        <p:nvSpPr>
          <p:cNvPr id="125" name="Google Shape;125;p7"/>
          <p:cNvSpPr txBox="1"/>
          <p:nvPr/>
        </p:nvSpPr>
        <p:spPr>
          <a:xfrm>
            <a:off x="8229550" y="4777107"/>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7</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xEl>
                                              <p:pRg st="1" end="1"/>
                                            </p:txEl>
                                          </p:spTgt>
                                        </p:tgtEl>
                                        <p:attrNameLst>
                                          <p:attrName>style.visibility</p:attrName>
                                        </p:attrNameLst>
                                      </p:cBhvr>
                                      <p:to>
                                        <p:strVal val="visible"/>
                                      </p:to>
                                    </p:set>
                                    <p:animEffect transition="in" filter="fade">
                                      <p:cBhvr>
                                        <p:cTn id="12" dur="500"/>
                                        <p:tgtEl>
                                          <p:spTgt spid="1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
                                            <p:txEl>
                                              <p:pRg st="2" end="2"/>
                                            </p:txEl>
                                          </p:spTgt>
                                        </p:tgtEl>
                                        <p:attrNameLst>
                                          <p:attrName>style.visibility</p:attrName>
                                        </p:attrNameLst>
                                      </p:cBhvr>
                                      <p:to>
                                        <p:strVal val="visible"/>
                                      </p:to>
                                    </p:set>
                                    <p:animEffect transition="in" filter="fade">
                                      <p:cBhvr>
                                        <p:cTn id="17" dur="500"/>
                                        <p:tgtEl>
                                          <p:spTgt spid="1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
                                            <p:txEl>
                                              <p:pRg st="3" end="3"/>
                                            </p:txEl>
                                          </p:spTgt>
                                        </p:tgtEl>
                                        <p:attrNameLst>
                                          <p:attrName>style.visibility</p:attrName>
                                        </p:attrNameLst>
                                      </p:cBhvr>
                                      <p:to>
                                        <p:strVal val="visible"/>
                                      </p:to>
                                    </p:set>
                                    <p:animEffect transition="in" filter="fade">
                                      <p:cBhvr>
                                        <p:cTn id="22" dur="500"/>
                                        <p:tgtEl>
                                          <p:spTgt spid="1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1">
                                            <p:txEl>
                                              <p:pRg st="0" end="0"/>
                                            </p:txEl>
                                          </p:spTgt>
                                        </p:tgtEl>
                                        <p:attrNameLst>
                                          <p:attrName>style.visibility</p:attrName>
                                        </p:attrNameLst>
                                      </p:cBhvr>
                                      <p:to>
                                        <p:strVal val="visible"/>
                                      </p:to>
                                    </p:set>
                                    <p:animEffect transition="in" filter="fade">
                                      <p:cBhvr>
                                        <p:cTn id="27" dur="500"/>
                                        <p:tgtEl>
                                          <p:spTgt spid="12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1">
                                            <p:txEl>
                                              <p:pRg st="1" end="1"/>
                                            </p:txEl>
                                          </p:spTgt>
                                        </p:tgtEl>
                                        <p:attrNameLst>
                                          <p:attrName>style.visibility</p:attrName>
                                        </p:attrNameLst>
                                      </p:cBhvr>
                                      <p:to>
                                        <p:strVal val="visible"/>
                                      </p:to>
                                    </p:set>
                                    <p:animEffect transition="in" filter="fade">
                                      <p:cBhvr>
                                        <p:cTn id="32" dur="500"/>
                                        <p:tgtEl>
                                          <p:spTgt spid="121">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1">
                                            <p:txEl>
                                              <p:pRg st="2" end="2"/>
                                            </p:txEl>
                                          </p:spTgt>
                                        </p:tgtEl>
                                        <p:attrNameLst>
                                          <p:attrName>style.visibility</p:attrName>
                                        </p:attrNameLst>
                                      </p:cBhvr>
                                      <p:to>
                                        <p:strVal val="visible"/>
                                      </p:to>
                                    </p:set>
                                    <p:animEffect transition="in" filter="fade">
                                      <p:cBhvr>
                                        <p:cTn id="37" dur="500"/>
                                        <p:tgtEl>
                                          <p:spTgt spid="121">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1">
                                            <p:txEl>
                                              <p:pRg st="3" end="3"/>
                                            </p:txEl>
                                          </p:spTgt>
                                        </p:tgtEl>
                                        <p:attrNameLst>
                                          <p:attrName>style.visibility</p:attrName>
                                        </p:attrNameLst>
                                      </p:cBhvr>
                                      <p:to>
                                        <p:strVal val="visible"/>
                                      </p:to>
                                    </p:set>
                                    <p:animEffect transition="in" filter="fade">
                                      <p:cBhvr>
                                        <p:cTn id="42" dur="500"/>
                                        <p:tgtEl>
                                          <p:spTgt spid="121">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1">
                                            <p:txEl>
                                              <p:pRg st="4" end="4"/>
                                            </p:txEl>
                                          </p:spTgt>
                                        </p:tgtEl>
                                        <p:attrNameLst>
                                          <p:attrName>style.visibility</p:attrName>
                                        </p:attrNameLst>
                                      </p:cBhvr>
                                      <p:to>
                                        <p:strVal val="visible"/>
                                      </p:to>
                                    </p:set>
                                    <p:animEffect transition="in" filter="fade">
                                      <p:cBhvr>
                                        <p:cTn id="47" dur="500"/>
                                        <p:tgtEl>
                                          <p:spTgt spid="12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8"/>
          <p:cNvSpPr txBox="1">
            <a:spLocks noGrp="1"/>
          </p:cNvSpPr>
          <p:nvPr>
            <p:ph type="ctrTitle"/>
          </p:nvPr>
        </p:nvSpPr>
        <p:spPr>
          <a:xfrm>
            <a:off x="-458808" y="789450"/>
            <a:ext cx="5573231" cy="17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rgbClr val="CCCCCC"/>
              </a:buClr>
              <a:buSzPts val="4800"/>
              <a:buFont typeface="DM Serif Display"/>
              <a:buNone/>
            </a:pPr>
            <a:r>
              <a:rPr lang="en-US">
                <a:solidFill>
                  <a:schemeClr val="dk1"/>
                </a:solidFill>
              </a:rPr>
              <a:t>Conclusion:</a:t>
            </a:r>
            <a:endParaRPr/>
          </a:p>
        </p:txBody>
      </p:sp>
      <p:sp>
        <p:nvSpPr>
          <p:cNvPr id="131" name="Google Shape;131;p8"/>
          <p:cNvSpPr txBox="1">
            <a:spLocks noGrp="1"/>
          </p:cNvSpPr>
          <p:nvPr>
            <p:ph type="subTitle" idx="1"/>
          </p:nvPr>
        </p:nvSpPr>
        <p:spPr>
          <a:xfrm>
            <a:off x="70884" y="3036280"/>
            <a:ext cx="5408428" cy="717000"/>
          </a:xfrm>
          <a:prstGeom prst="rect">
            <a:avLst/>
          </a:prstGeom>
          <a:noFill/>
          <a:ln>
            <a:noFill/>
          </a:ln>
        </p:spPr>
        <p:txBody>
          <a:bodyPr spcFirstLastPara="1" wrap="square" lIns="91425" tIns="91425" rIns="91425" bIns="91425" anchor="b" anchorCtr="0">
            <a:noAutofit/>
          </a:bodyPr>
          <a:lstStyle/>
          <a:p>
            <a:pPr marL="457200" lvl="0" indent="-304800" algn="just" rtl="0">
              <a:lnSpc>
                <a:spcPct val="100000"/>
              </a:lnSpc>
              <a:spcBef>
                <a:spcPts val="0"/>
              </a:spcBef>
              <a:spcAft>
                <a:spcPts val="0"/>
              </a:spcAft>
              <a:buSzPts val="1200"/>
              <a:buNone/>
            </a:pPr>
            <a:r>
              <a:rPr lang="en-US" sz="2000">
                <a:solidFill>
                  <a:schemeClr val="dk1"/>
                </a:solidFill>
              </a:rPr>
              <a:t>    Presidential system is controlled by individual, and parliamentary system is controlled by members.</a:t>
            </a:r>
            <a:endParaRPr>
              <a:solidFill>
                <a:schemeClr val="dk1"/>
              </a:solidFill>
            </a:endParaRPr>
          </a:p>
        </p:txBody>
      </p:sp>
      <p:pic>
        <p:nvPicPr>
          <p:cNvPr id="132" name="Google Shape;132;p8"/>
          <p:cNvPicPr preferRelativeResize="0"/>
          <p:nvPr/>
        </p:nvPicPr>
        <p:blipFill rotWithShape="1">
          <a:blip r:embed="rId3">
            <a:alphaModFix/>
          </a:blip>
          <a:srcRect/>
          <a:stretch/>
        </p:blipFill>
        <p:spPr>
          <a:xfrm>
            <a:off x="5695669" y="2058898"/>
            <a:ext cx="3143531" cy="2671764"/>
          </a:xfrm>
          <a:prstGeom prst="rect">
            <a:avLst/>
          </a:prstGeom>
          <a:noFill/>
          <a:ln>
            <a:noFill/>
          </a:ln>
        </p:spPr>
      </p:pic>
      <p:sp>
        <p:nvSpPr>
          <p:cNvPr id="133" name="Google Shape;133;p8"/>
          <p:cNvSpPr txBox="1"/>
          <p:nvPr/>
        </p:nvSpPr>
        <p:spPr>
          <a:xfrm>
            <a:off x="8229600" y="4772836"/>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8</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9"/>
          <p:cNvSpPr txBox="1">
            <a:spLocks noGrp="1"/>
          </p:cNvSpPr>
          <p:nvPr>
            <p:ph type="title"/>
          </p:nvPr>
        </p:nvSpPr>
        <p:spPr>
          <a:xfrm flipH="1">
            <a:off x="934622" y="2296668"/>
            <a:ext cx="2847000" cy="896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B7B7B7"/>
              </a:buClr>
              <a:buSzPts val="2800"/>
              <a:buNone/>
            </a:pPr>
            <a:r>
              <a:rPr lang="en-US">
                <a:solidFill>
                  <a:schemeClr val="dk1"/>
                </a:solidFill>
              </a:rPr>
              <a:t>References:</a:t>
            </a:r>
            <a:endParaRPr/>
          </a:p>
        </p:txBody>
      </p:sp>
      <p:sp>
        <p:nvSpPr>
          <p:cNvPr id="139" name="Google Shape;139;p9"/>
          <p:cNvSpPr txBox="1">
            <a:spLocks noGrp="1"/>
          </p:cNvSpPr>
          <p:nvPr>
            <p:ph type="subTitle" idx="1"/>
          </p:nvPr>
        </p:nvSpPr>
        <p:spPr>
          <a:xfrm>
            <a:off x="3615070" y="2296668"/>
            <a:ext cx="4990214" cy="2204448"/>
          </a:xfrm>
          <a:prstGeom prst="rect">
            <a:avLst/>
          </a:prstGeom>
          <a:noFill/>
          <a:ln>
            <a:noFill/>
          </a:ln>
        </p:spPr>
        <p:txBody>
          <a:bodyPr spcFirstLastPara="1" wrap="square" lIns="91425" tIns="91425" rIns="91425" bIns="91425" anchor="t" anchorCtr="0">
            <a:noAutofit/>
          </a:bodyPr>
          <a:lstStyle/>
          <a:p>
            <a:pPr marL="457200" lvl="0" indent="-304800" algn="l" rtl="0">
              <a:lnSpc>
                <a:spcPct val="100000"/>
              </a:lnSpc>
              <a:spcBef>
                <a:spcPts val="0"/>
              </a:spcBef>
              <a:spcAft>
                <a:spcPts val="0"/>
              </a:spcAft>
              <a:buSzPts val="1100"/>
              <a:buFont typeface="Arial"/>
              <a:buChar char="•"/>
            </a:pPr>
            <a:r>
              <a:rPr lang="en-US"/>
              <a:t>Merriam-Webster. (n.d.). </a:t>
            </a:r>
            <a:r>
              <a:rPr lang="en-US" i="1"/>
              <a:t>Presidential government definition &amp; meaning</a:t>
            </a:r>
            <a:r>
              <a:rPr lang="en-US"/>
              <a:t>. Merriam-Webster..</a:t>
            </a:r>
            <a:endParaRPr/>
          </a:p>
          <a:p>
            <a:pPr marL="457200" lvl="0" indent="-304800" algn="l" rtl="0">
              <a:lnSpc>
                <a:spcPct val="100000"/>
              </a:lnSpc>
              <a:spcBef>
                <a:spcPts val="0"/>
              </a:spcBef>
              <a:spcAft>
                <a:spcPts val="0"/>
              </a:spcAft>
              <a:buSzPts val="1100"/>
              <a:buFont typeface="Arial"/>
              <a:buChar char="•"/>
            </a:pPr>
            <a:r>
              <a:rPr lang="en-US"/>
              <a:t>Encyclopædia Britannica, inc. (n.d.). </a:t>
            </a:r>
            <a:r>
              <a:rPr lang="en-US" i="1"/>
              <a:t>Parliamentary system</a:t>
            </a:r>
            <a:r>
              <a:rPr lang="en-US"/>
              <a:t>. Encyclopædia Britannica. </a:t>
            </a:r>
            <a:endParaRPr/>
          </a:p>
          <a:p>
            <a:pPr marL="457200" lvl="0" indent="-304800" algn="l" rtl="0">
              <a:lnSpc>
                <a:spcPct val="100000"/>
              </a:lnSpc>
              <a:spcBef>
                <a:spcPts val="0"/>
              </a:spcBef>
              <a:spcAft>
                <a:spcPts val="0"/>
              </a:spcAft>
              <a:buSzPts val="1100"/>
              <a:buFont typeface="Arial"/>
              <a:buChar char="•"/>
            </a:pPr>
            <a:r>
              <a:rPr lang="en-US"/>
              <a:t>Grigsby, E. (2015). </a:t>
            </a:r>
            <a:r>
              <a:rPr lang="en-US" i="1"/>
              <a:t>Analyzing politics: An introduction to political science</a:t>
            </a:r>
            <a:r>
              <a:rPr lang="en-US"/>
              <a:t>. Wadsworth, Cengage Learning. </a:t>
            </a:r>
            <a:endParaRPr/>
          </a:p>
          <a:p>
            <a:pPr marL="152400" lvl="0" indent="0" algn="l" rtl="0">
              <a:lnSpc>
                <a:spcPct val="100000"/>
              </a:lnSpc>
              <a:spcBef>
                <a:spcPts val="0"/>
              </a:spcBef>
              <a:spcAft>
                <a:spcPts val="0"/>
              </a:spcAft>
              <a:buSzPts val="1100"/>
              <a:buNone/>
            </a:pPr>
            <a:endParaRPr/>
          </a:p>
        </p:txBody>
      </p:sp>
      <p:sp>
        <p:nvSpPr>
          <p:cNvPr id="140" name="Google Shape;140;p9"/>
          <p:cNvSpPr txBox="1"/>
          <p:nvPr/>
        </p:nvSpPr>
        <p:spPr>
          <a:xfrm>
            <a:off x="8229600" y="4772836"/>
            <a:ext cx="9144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accent1"/>
                </a:solidFill>
                <a:latin typeface="Arial"/>
                <a:ea typeface="Arial"/>
                <a:cs typeface="Arial"/>
                <a:sym typeface="Arial"/>
              </a:rPr>
              <a:t>9</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Invesment Business Plan by Slidego">
  <a:themeElements>
    <a:clrScheme name="Simple Light">
      <a:dk1>
        <a:srgbClr val="434343"/>
      </a:dk1>
      <a:lt1>
        <a:srgbClr val="F3F3F3"/>
      </a:lt1>
      <a:dk2>
        <a:srgbClr val="3D4658"/>
      </a:dk2>
      <a:lt2>
        <a:srgbClr val="EEEEEE"/>
      </a:lt2>
      <a:accent1>
        <a:srgbClr val="434343"/>
      </a:accent1>
      <a:accent2>
        <a:srgbClr val="434343"/>
      </a:accent2>
      <a:accent3>
        <a:srgbClr val="434343"/>
      </a:accent3>
      <a:accent4>
        <a:srgbClr val="434343"/>
      </a:accent4>
      <a:accent5>
        <a:srgbClr val="434343"/>
      </a:accent5>
      <a:accent6>
        <a:srgbClr val="434343"/>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523</Words>
  <Application>Microsoft Office PowerPoint</Application>
  <PresentationFormat>On-screen Show (16:9)</PresentationFormat>
  <Paragraphs>61</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Open Sans Light</vt:lpstr>
      <vt:lpstr>Fira Sans Extra Condensed Medium</vt:lpstr>
      <vt:lpstr>Open Sans</vt:lpstr>
      <vt:lpstr>DM Serif Display</vt:lpstr>
      <vt:lpstr>Arial</vt:lpstr>
      <vt:lpstr>Teko</vt:lpstr>
      <vt:lpstr>Lato</vt:lpstr>
      <vt:lpstr>Invesment Business Plan by Slidego</vt:lpstr>
      <vt:lpstr>The Presidential and Parliamentary Systems</vt:lpstr>
      <vt:lpstr>What is parliamentary system</vt:lpstr>
      <vt:lpstr>Learning Objectives:</vt:lpstr>
      <vt:lpstr>Introduction</vt:lpstr>
      <vt:lpstr>Presidential System:</vt:lpstr>
      <vt:lpstr>Parliamentary Systems:</vt:lpstr>
      <vt:lpstr>PowerPoint Presentation</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Presidential and Parliamentary Systems</dc:title>
  <cp:lastModifiedBy>Maher Fattouh</cp:lastModifiedBy>
  <cp:revision>1</cp:revision>
  <dcterms:modified xsi:type="dcterms:W3CDTF">2022-02-03T12:14:32Z</dcterms:modified>
</cp:coreProperties>
</file>