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0" r:id="rId2"/>
  </p:sldMasterIdLst>
  <p:notesMasterIdLst>
    <p:notesMasterId r:id="rId14"/>
  </p:notes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gJ9dXgKS+GsrOHhflPqVkUEQ9bl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1320" y="4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customschemas.google.com/relationships/presentationmetadata" Target="metadata"/><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1" name="Google Shape;121;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7" name="Google Shape;177;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3" name="Google Shape;183;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 name="Google Shape;129;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 name="Google Shape;141;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7" name="Google Shape;147;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 name="Google Shape;153;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 name="Google Shape;159;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5" name="Google Shape;165;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1" name="Google Shape;171;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شريحة عنوان" type="title">
  <p:cSld name="TITLE">
    <p:bg>
      <p:bgPr>
        <a:solidFill>
          <a:schemeClr val="dk2"/>
        </a:solidFill>
        <a:effectLst/>
      </p:bgPr>
    </p:bg>
    <p:spTree>
      <p:nvGrpSpPr>
        <p:cNvPr id="1" name="Shape 18"/>
        <p:cNvGrpSpPr/>
        <p:nvPr/>
      </p:nvGrpSpPr>
      <p:grpSpPr>
        <a:xfrm>
          <a:off x="0" y="0"/>
          <a:ext cx="0" cy="0"/>
          <a:chOff x="0" y="0"/>
          <a:chExt cx="0" cy="0"/>
        </a:xfrm>
      </p:grpSpPr>
      <p:sp>
        <p:nvSpPr>
          <p:cNvPr id="19" name="Google Shape;19;p15"/>
          <p:cNvSpPr/>
          <p:nvPr/>
        </p:nvSpPr>
        <p:spPr>
          <a:xfrm>
            <a:off x="0" y="5971032"/>
            <a:ext cx="9144000" cy="886968"/>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20" name="Google Shape;20;p15"/>
          <p:cNvSpPr/>
          <p:nvPr/>
        </p:nvSpPr>
        <p:spPr>
          <a:xfrm>
            <a:off x="-9144" y="6053328"/>
            <a:ext cx="2249424" cy="71323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21" name="Google Shape;21;p15"/>
          <p:cNvSpPr/>
          <p:nvPr/>
        </p:nvSpPr>
        <p:spPr>
          <a:xfrm>
            <a:off x="2359152" y="6044184"/>
            <a:ext cx="6784848" cy="7132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22" name="Google Shape;22;p15"/>
          <p:cNvSpPr txBox="1">
            <a:spLocks noGrp="1"/>
          </p:cNvSpPr>
          <p:nvPr>
            <p:ph type="ctrTitle"/>
          </p:nvPr>
        </p:nvSpPr>
        <p:spPr>
          <a:xfrm>
            <a:off x="2362200" y="4038600"/>
            <a:ext cx="6477000" cy="18288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2"/>
              </a:buClr>
              <a:buSzPts val="4400"/>
              <a:buFont typeface="Twentieth Century"/>
              <a:buNone/>
              <a:defRPr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5"/>
          <p:cNvSpPr txBox="1">
            <a:spLocks noGrp="1"/>
          </p:cNvSpPr>
          <p:nvPr>
            <p:ph type="subTitle" idx="1"/>
          </p:nvPr>
        </p:nvSpPr>
        <p:spPr>
          <a:xfrm>
            <a:off x="2362200" y="6050037"/>
            <a:ext cx="6705600" cy="685800"/>
          </a:xfrm>
          <a:prstGeom prst="rect">
            <a:avLst/>
          </a:prstGeom>
          <a:noFill/>
          <a:ln>
            <a:noFill/>
          </a:ln>
        </p:spPr>
        <p:txBody>
          <a:bodyPr spcFirstLastPara="1" wrap="square" lIns="91425" tIns="45700" rIns="91425" bIns="45700" anchor="ctr" anchorCtr="0">
            <a:normAutofit/>
          </a:bodyPr>
          <a:lstStyle>
            <a:lvl1pPr lvl="0" algn="l">
              <a:spcBef>
                <a:spcPts val="700"/>
              </a:spcBef>
              <a:spcAft>
                <a:spcPts val="0"/>
              </a:spcAft>
              <a:buSzPts val="1560"/>
              <a:buNone/>
              <a:defRPr sz="2600">
                <a:solidFill>
                  <a:srgbClr val="FFFFFF"/>
                </a:solidFill>
              </a:defRPr>
            </a:lvl1pPr>
            <a:lvl2pPr lvl="1" algn="ctr">
              <a:spcBef>
                <a:spcPts val="550"/>
              </a:spcBef>
              <a:spcAft>
                <a:spcPts val="0"/>
              </a:spcAft>
              <a:buSzPts val="1260"/>
              <a:buNone/>
              <a:defRPr/>
            </a:lvl2pPr>
            <a:lvl3pPr lvl="2" algn="ctr">
              <a:spcBef>
                <a:spcPts val="500"/>
              </a:spcBef>
              <a:spcAft>
                <a:spcPts val="0"/>
              </a:spcAft>
              <a:buSzPts val="1350"/>
              <a:buNone/>
              <a:defRPr/>
            </a:lvl3pPr>
            <a:lvl4pPr lvl="3" algn="ctr">
              <a:spcBef>
                <a:spcPts val="400"/>
              </a:spcBef>
              <a:spcAft>
                <a:spcPts val="0"/>
              </a:spcAft>
              <a:buSzPts val="1350"/>
              <a:buNone/>
              <a:defRPr/>
            </a:lvl4pPr>
            <a:lvl5pPr lvl="4" algn="ctr">
              <a:spcBef>
                <a:spcPts val="400"/>
              </a:spcBef>
              <a:spcAft>
                <a:spcPts val="0"/>
              </a:spcAft>
              <a:buSzPts val="1170"/>
              <a:buNone/>
              <a:defRPr/>
            </a:lvl5pPr>
            <a:lvl6pPr lvl="5" algn="ctr">
              <a:spcBef>
                <a:spcPts val="360"/>
              </a:spcBef>
              <a:spcAft>
                <a:spcPts val="0"/>
              </a:spcAft>
              <a:buSzPts val="1800"/>
              <a:buNone/>
              <a:defRPr/>
            </a:lvl6pPr>
            <a:lvl7pPr lvl="6" algn="ctr">
              <a:spcBef>
                <a:spcPts val="360"/>
              </a:spcBef>
              <a:spcAft>
                <a:spcPts val="0"/>
              </a:spcAft>
              <a:buSzPts val="1800"/>
              <a:buNone/>
              <a:defRPr/>
            </a:lvl7pPr>
            <a:lvl8pPr lvl="7" algn="ctr">
              <a:spcBef>
                <a:spcPts val="360"/>
              </a:spcBef>
              <a:spcAft>
                <a:spcPts val="0"/>
              </a:spcAft>
              <a:buSzPts val="1800"/>
              <a:buNone/>
              <a:defRPr/>
            </a:lvl8pPr>
            <a:lvl9pPr lvl="8" algn="ctr">
              <a:spcBef>
                <a:spcPts val="360"/>
              </a:spcBef>
              <a:spcAft>
                <a:spcPts val="0"/>
              </a:spcAft>
              <a:buSzPts val="1800"/>
              <a:buNone/>
              <a:defRPr/>
            </a:lvl9pPr>
          </a:lstStyle>
          <a:p>
            <a:endParaRPr/>
          </a:p>
        </p:txBody>
      </p:sp>
      <p:sp>
        <p:nvSpPr>
          <p:cNvPr id="24" name="Google Shape;24;p15"/>
          <p:cNvSpPr txBox="1">
            <a:spLocks noGrp="1"/>
          </p:cNvSpPr>
          <p:nvPr>
            <p:ph type="dt" idx="10"/>
          </p:nvPr>
        </p:nvSpPr>
        <p:spPr>
          <a:xfrm>
            <a:off x="76200" y="6068699"/>
            <a:ext cx="2057400" cy="685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2000">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5"/>
          <p:cNvSpPr txBox="1">
            <a:spLocks noGrp="1"/>
          </p:cNvSpPr>
          <p:nvPr>
            <p:ph type="ftr" idx="11"/>
          </p:nvPr>
        </p:nvSpPr>
        <p:spPr>
          <a:xfrm>
            <a:off x="2085393" y="236538"/>
            <a:ext cx="58674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5"/>
          <p:cNvSpPr txBox="1">
            <a:spLocks noGrp="1"/>
          </p:cNvSpPr>
          <p:nvPr>
            <p:ph type="sldNum" idx="12"/>
          </p:nvPr>
        </p:nvSpPr>
        <p:spPr>
          <a:xfrm>
            <a:off x="8001000" y="228600"/>
            <a:ext cx="838200" cy="381000"/>
          </a:xfrm>
          <a:prstGeom prst="rect">
            <a:avLst/>
          </a:prstGeom>
          <a:noFill/>
          <a:ln>
            <a:noFill/>
          </a:ln>
        </p:spPr>
        <p:txBody>
          <a:bodyPr spcFirstLastPara="1" wrap="square" lIns="91425" tIns="45700" rIns="91425" bIns="45700" anchor="ctr" anchorCtr="0">
            <a:normAutofit/>
          </a:bodyPr>
          <a:lstStyle>
            <a:lvl1pPr marL="0" lvl="0"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1pPr>
            <a:lvl2pPr marL="0" lvl="1"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2pPr>
            <a:lvl3pPr marL="0" lvl="2"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3pPr>
            <a:lvl4pPr marL="0" lvl="3"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4pPr>
            <a:lvl5pPr marL="0" lvl="4"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5pPr>
            <a:lvl6pPr marL="0" lvl="5"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6pPr>
            <a:lvl7pPr marL="0" lvl="6"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7pPr>
            <a:lvl8pPr marL="0" lvl="7"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8pPr>
            <a:lvl9pPr marL="0" lvl="8"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صورة ذو تسمية توضيحية" type="picTx">
  <p:cSld name="PICTURE_WITH_CAPTION_TEXT">
    <p:bg>
      <p:bgPr>
        <a:blipFill rotWithShape="1">
          <a:blip r:embed="rId2">
            <a:alphaModFix/>
          </a:blip>
          <a:tile tx="0" ty="0" sx="100000" sy="100000" flip="none" algn="tl"/>
        </a:blipFill>
        <a:effectLst/>
      </p:bgPr>
    </p:bg>
    <p:spTree>
      <p:nvGrpSpPr>
        <p:cNvPr id="1" name="Shape 92"/>
        <p:cNvGrpSpPr/>
        <p:nvPr/>
      </p:nvGrpSpPr>
      <p:grpSpPr>
        <a:xfrm>
          <a:off x="0" y="0"/>
          <a:ext cx="0" cy="0"/>
          <a:chOff x="0" y="0"/>
          <a:chExt cx="0" cy="0"/>
        </a:xfrm>
      </p:grpSpPr>
      <p:sp>
        <p:nvSpPr>
          <p:cNvPr id="93" name="Google Shape;93;p23"/>
          <p:cNvSpPr txBox="1">
            <a:spLocks noGrp="1"/>
          </p:cNvSpPr>
          <p:nvPr>
            <p:ph type="body" idx="1"/>
          </p:nvPr>
        </p:nvSpPr>
        <p:spPr>
          <a:xfrm>
            <a:off x="1600200" y="5486400"/>
            <a:ext cx="7315200" cy="685800"/>
          </a:xfrm>
          <a:prstGeom prst="rect">
            <a:avLst/>
          </a:prstGeom>
          <a:noFill/>
          <a:ln>
            <a:noFill/>
          </a:ln>
        </p:spPr>
        <p:txBody>
          <a:bodyPr spcFirstLastPara="1" wrap="square" lIns="91425" tIns="45700" rIns="91425" bIns="45700" anchor="t" anchorCtr="0">
            <a:normAutofit/>
          </a:bodyPr>
          <a:lstStyle>
            <a:lvl1pPr marL="457200" lvl="0" indent="-228600" algn="l">
              <a:spcBef>
                <a:spcPts val="700"/>
              </a:spcBef>
              <a:spcAft>
                <a:spcPts val="0"/>
              </a:spcAft>
              <a:buSzPts val="1020"/>
              <a:buFont typeface="Twentieth Century"/>
              <a:buNone/>
              <a:defRPr sz="1700"/>
            </a:lvl1pPr>
            <a:lvl2pPr marL="914400" lvl="1" indent="-228600" algn="l">
              <a:spcBef>
                <a:spcPts val="550"/>
              </a:spcBef>
              <a:spcAft>
                <a:spcPts val="0"/>
              </a:spcAft>
              <a:buSzPts val="840"/>
              <a:buFont typeface="Twentieth Century"/>
              <a:buNone/>
              <a:defRPr sz="1200"/>
            </a:lvl2pPr>
            <a:lvl3pPr marL="1371600" lvl="2" indent="-228600" algn="l">
              <a:spcBef>
                <a:spcPts val="500"/>
              </a:spcBef>
              <a:spcAft>
                <a:spcPts val="0"/>
              </a:spcAft>
              <a:buSzPts val="750"/>
              <a:buFont typeface="Twentieth Century"/>
              <a:buNone/>
              <a:defRPr sz="1000"/>
            </a:lvl3pPr>
            <a:lvl4pPr marL="1828800" lvl="3" indent="-228600" algn="l">
              <a:spcBef>
                <a:spcPts val="400"/>
              </a:spcBef>
              <a:spcAft>
                <a:spcPts val="0"/>
              </a:spcAft>
              <a:buSzPts val="675"/>
              <a:buFont typeface="Twentieth Century"/>
              <a:buNone/>
              <a:defRPr sz="900"/>
            </a:lvl4pPr>
            <a:lvl5pPr marL="2286000" lvl="4" indent="-228600" algn="l">
              <a:spcBef>
                <a:spcPts val="400"/>
              </a:spcBef>
              <a:spcAft>
                <a:spcPts val="0"/>
              </a:spcAft>
              <a:buSzPts val="585"/>
              <a:buFont typeface="Twentieth Century"/>
              <a:buNone/>
              <a:defRPr sz="900"/>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94" name="Google Shape;94;p23"/>
          <p:cNvSpPr/>
          <p:nvPr/>
        </p:nvSpPr>
        <p:spPr>
          <a:xfrm>
            <a:off x="-9144" y="4572000"/>
            <a:ext cx="9144000" cy="886968"/>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95" name="Google Shape;95;p23"/>
          <p:cNvSpPr/>
          <p:nvPr/>
        </p:nvSpPr>
        <p:spPr>
          <a:xfrm>
            <a:off x="-9144" y="4663440"/>
            <a:ext cx="1463040" cy="71323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96" name="Google Shape;96;p23"/>
          <p:cNvSpPr/>
          <p:nvPr/>
        </p:nvSpPr>
        <p:spPr>
          <a:xfrm>
            <a:off x="1545336" y="4654296"/>
            <a:ext cx="7598664" cy="7132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97" name="Google Shape;97;p23"/>
          <p:cNvSpPr txBox="1">
            <a:spLocks noGrp="1"/>
          </p:cNvSpPr>
          <p:nvPr>
            <p:ph type="title"/>
          </p:nvPr>
        </p:nvSpPr>
        <p:spPr>
          <a:xfrm>
            <a:off x="1600200" y="4648200"/>
            <a:ext cx="7315200" cy="6858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FFFFFF"/>
              </a:buClr>
              <a:buSzPts val="2800"/>
              <a:buFont typeface="Twentieth Century"/>
              <a:buNone/>
              <a:defRPr sz="2800" b="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8" name="Google Shape;98;p23"/>
          <p:cNvSpPr/>
          <p:nvPr/>
        </p:nvSpPr>
        <p:spPr>
          <a:xfrm>
            <a:off x="1447800" y="0"/>
            <a:ext cx="100584" cy="6867144"/>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99" name="Google Shape;99;p23"/>
          <p:cNvSpPr txBox="1">
            <a:spLocks noGrp="1"/>
          </p:cNvSpPr>
          <p:nvPr>
            <p:ph type="dt" idx="10"/>
          </p:nvPr>
        </p:nvSpPr>
        <p:spPr>
          <a:xfrm>
            <a:off x="6248400" y="6248400"/>
            <a:ext cx="26670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23"/>
          <p:cNvSpPr txBox="1">
            <a:spLocks noGrp="1"/>
          </p:cNvSpPr>
          <p:nvPr>
            <p:ph type="sldNum" idx="12"/>
          </p:nvPr>
        </p:nvSpPr>
        <p:spPr>
          <a:xfrm>
            <a:off x="0" y="4667249"/>
            <a:ext cx="1447800" cy="663578"/>
          </a:xfrm>
          <a:prstGeom prst="rect">
            <a:avLst/>
          </a:prstGeom>
          <a:noFill/>
          <a:ln>
            <a:noFill/>
          </a:ln>
        </p:spPr>
        <p:txBody>
          <a:bodyPr spcFirstLastPara="1" wrap="square" lIns="91425" tIns="45700" rIns="91425" bIns="45700" anchor="ctr" anchorCtr="0">
            <a:normAutofit/>
          </a:bodyPr>
          <a:lstStyle>
            <a:lvl1pPr marL="0" lvl="0" indent="0" algn="ctr">
              <a:spcBef>
                <a:spcPts val="0"/>
              </a:spcBef>
              <a:buNone/>
              <a:defRPr sz="2800" b="1" i="0" u="none" strike="noStrike" cap="none">
                <a:solidFill>
                  <a:srgbClr val="FFFFFF"/>
                </a:solidFill>
                <a:latin typeface="Twentieth Century"/>
                <a:ea typeface="Twentieth Century"/>
                <a:cs typeface="Twentieth Century"/>
                <a:sym typeface="Twentieth Century"/>
              </a:defRPr>
            </a:lvl1pPr>
            <a:lvl2pPr marL="0" lvl="1" indent="0" algn="ctr">
              <a:spcBef>
                <a:spcPts val="0"/>
              </a:spcBef>
              <a:buNone/>
              <a:defRPr sz="2800" b="1" i="0" u="none" strike="noStrike" cap="none">
                <a:solidFill>
                  <a:srgbClr val="FFFFFF"/>
                </a:solidFill>
                <a:latin typeface="Twentieth Century"/>
                <a:ea typeface="Twentieth Century"/>
                <a:cs typeface="Twentieth Century"/>
                <a:sym typeface="Twentieth Century"/>
              </a:defRPr>
            </a:lvl2pPr>
            <a:lvl3pPr marL="0" lvl="2" indent="0" algn="ctr">
              <a:spcBef>
                <a:spcPts val="0"/>
              </a:spcBef>
              <a:buNone/>
              <a:defRPr sz="2800" b="1" i="0" u="none" strike="noStrike" cap="none">
                <a:solidFill>
                  <a:srgbClr val="FFFFFF"/>
                </a:solidFill>
                <a:latin typeface="Twentieth Century"/>
                <a:ea typeface="Twentieth Century"/>
                <a:cs typeface="Twentieth Century"/>
                <a:sym typeface="Twentieth Century"/>
              </a:defRPr>
            </a:lvl3pPr>
            <a:lvl4pPr marL="0" lvl="3" indent="0" algn="ctr">
              <a:spcBef>
                <a:spcPts val="0"/>
              </a:spcBef>
              <a:buNone/>
              <a:defRPr sz="2800" b="1" i="0" u="none" strike="noStrike" cap="none">
                <a:solidFill>
                  <a:srgbClr val="FFFFFF"/>
                </a:solidFill>
                <a:latin typeface="Twentieth Century"/>
                <a:ea typeface="Twentieth Century"/>
                <a:cs typeface="Twentieth Century"/>
                <a:sym typeface="Twentieth Century"/>
              </a:defRPr>
            </a:lvl4pPr>
            <a:lvl5pPr marL="0" lvl="4" indent="0" algn="ctr">
              <a:spcBef>
                <a:spcPts val="0"/>
              </a:spcBef>
              <a:buNone/>
              <a:defRPr sz="2800" b="1" i="0" u="none" strike="noStrike" cap="none">
                <a:solidFill>
                  <a:srgbClr val="FFFFFF"/>
                </a:solidFill>
                <a:latin typeface="Twentieth Century"/>
                <a:ea typeface="Twentieth Century"/>
                <a:cs typeface="Twentieth Century"/>
                <a:sym typeface="Twentieth Century"/>
              </a:defRPr>
            </a:lvl5pPr>
            <a:lvl6pPr marL="0" lvl="5" indent="0" algn="ctr">
              <a:spcBef>
                <a:spcPts val="0"/>
              </a:spcBef>
              <a:buNone/>
              <a:defRPr sz="2800" b="1" i="0" u="none" strike="noStrike" cap="none">
                <a:solidFill>
                  <a:srgbClr val="FFFFFF"/>
                </a:solidFill>
                <a:latin typeface="Twentieth Century"/>
                <a:ea typeface="Twentieth Century"/>
                <a:cs typeface="Twentieth Century"/>
                <a:sym typeface="Twentieth Century"/>
              </a:defRPr>
            </a:lvl6pPr>
            <a:lvl7pPr marL="0" lvl="6" indent="0" algn="ctr">
              <a:spcBef>
                <a:spcPts val="0"/>
              </a:spcBef>
              <a:buNone/>
              <a:defRPr sz="2800" b="1" i="0" u="none" strike="noStrike" cap="none">
                <a:solidFill>
                  <a:srgbClr val="FFFFFF"/>
                </a:solidFill>
                <a:latin typeface="Twentieth Century"/>
                <a:ea typeface="Twentieth Century"/>
                <a:cs typeface="Twentieth Century"/>
                <a:sym typeface="Twentieth Century"/>
              </a:defRPr>
            </a:lvl7pPr>
            <a:lvl8pPr marL="0" lvl="7" indent="0" algn="ctr">
              <a:spcBef>
                <a:spcPts val="0"/>
              </a:spcBef>
              <a:buNone/>
              <a:defRPr sz="2800" b="1" i="0" u="none" strike="noStrike" cap="none">
                <a:solidFill>
                  <a:srgbClr val="FFFFFF"/>
                </a:solidFill>
                <a:latin typeface="Twentieth Century"/>
                <a:ea typeface="Twentieth Century"/>
                <a:cs typeface="Twentieth Century"/>
                <a:sym typeface="Twentieth Century"/>
              </a:defRPr>
            </a:lvl8pPr>
            <a:lvl9pPr marL="0" lvl="8" indent="0" algn="ctr">
              <a:spcBef>
                <a:spcPts val="0"/>
              </a:spcBef>
              <a:buNone/>
              <a:defRPr sz="2800" b="1" i="0" u="none" strike="noStrike" cap="none">
                <a:solidFill>
                  <a:srgbClr val="FFFFFF"/>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101" name="Google Shape;101;p23"/>
          <p:cNvSpPr txBox="1">
            <a:spLocks noGrp="1"/>
          </p:cNvSpPr>
          <p:nvPr>
            <p:ph type="ftr" idx="11"/>
          </p:nvPr>
        </p:nvSpPr>
        <p:spPr>
          <a:xfrm>
            <a:off x="1600200" y="6248206"/>
            <a:ext cx="45720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23"/>
          <p:cNvSpPr>
            <a:spLocks noGrp="1"/>
          </p:cNvSpPr>
          <p:nvPr>
            <p:ph type="pic" idx="2"/>
          </p:nvPr>
        </p:nvSpPr>
        <p:spPr>
          <a:xfrm>
            <a:off x="1560576" y="0"/>
            <a:ext cx="7583424" cy="4568952"/>
          </a:xfrm>
          <a:prstGeom prst="rect">
            <a:avLst/>
          </a:prstGeom>
          <a:solidFill>
            <a:srgbClr val="DCE5EE"/>
          </a:solid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عنوان ونص عمودي" type="vertTx">
  <p:cSld name="VERTICAL_TEXT">
    <p:spTree>
      <p:nvGrpSpPr>
        <p:cNvPr id="1" name="Shape 103"/>
        <p:cNvGrpSpPr/>
        <p:nvPr/>
      </p:nvGrpSpPr>
      <p:grpSpPr>
        <a:xfrm>
          <a:off x="0" y="0"/>
          <a:ext cx="0" cy="0"/>
          <a:chOff x="0" y="0"/>
          <a:chExt cx="0" cy="0"/>
        </a:xfrm>
      </p:grpSpPr>
      <p:sp>
        <p:nvSpPr>
          <p:cNvPr id="104" name="Google Shape;104;p24"/>
          <p:cNvSpPr txBox="1">
            <a:spLocks noGrp="1"/>
          </p:cNvSpPr>
          <p:nvPr>
            <p:ph type="title"/>
          </p:nvPr>
        </p:nvSpPr>
        <p:spPr>
          <a:xfrm>
            <a:off x="609600" y="228600"/>
            <a:ext cx="8153400" cy="990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5" name="Google Shape;105;p24"/>
          <p:cNvSpPr txBox="1">
            <a:spLocks noGrp="1"/>
          </p:cNvSpPr>
          <p:nvPr>
            <p:ph type="body" idx="1"/>
          </p:nvPr>
        </p:nvSpPr>
        <p:spPr>
          <a:xfrm rot="5400000">
            <a:off x="2426208" y="-213360"/>
            <a:ext cx="4526280" cy="8153400"/>
          </a:xfrm>
          <a:prstGeom prst="rect">
            <a:avLst/>
          </a:prstGeom>
          <a:noFill/>
          <a:ln>
            <a:noFill/>
          </a:ln>
        </p:spPr>
        <p:txBody>
          <a:bodyPr spcFirstLastPara="1" wrap="square" lIns="91425" tIns="45700" rIns="91425" bIns="45700" anchor="t" anchorCtr="0">
            <a:normAutofit/>
          </a:bodyPr>
          <a:lstStyle>
            <a:lvl1pPr marL="457200" lvl="0" indent="-297180" algn="l">
              <a:spcBef>
                <a:spcPts val="700"/>
              </a:spcBef>
              <a:spcAft>
                <a:spcPts val="0"/>
              </a:spcAft>
              <a:buSzPts val="1080"/>
              <a:buChar char="◻"/>
              <a:defRPr/>
            </a:lvl1pPr>
            <a:lvl2pPr marL="914400" lvl="1" indent="-308610" algn="l">
              <a:spcBef>
                <a:spcPts val="550"/>
              </a:spcBef>
              <a:spcAft>
                <a:spcPts val="0"/>
              </a:spcAft>
              <a:buSzPts val="1260"/>
              <a:buChar char="🞑"/>
              <a:defRPr/>
            </a:lvl2pPr>
            <a:lvl3pPr marL="1371600" lvl="2" indent="-314325" algn="l">
              <a:spcBef>
                <a:spcPts val="500"/>
              </a:spcBef>
              <a:spcAft>
                <a:spcPts val="0"/>
              </a:spcAft>
              <a:buSzPts val="1350"/>
              <a:buChar char="■"/>
              <a:defRPr/>
            </a:lvl3pPr>
            <a:lvl4pPr marL="1828800" lvl="3" indent="-314325" algn="l">
              <a:spcBef>
                <a:spcPts val="400"/>
              </a:spcBef>
              <a:spcAft>
                <a:spcPts val="0"/>
              </a:spcAft>
              <a:buSzPts val="1350"/>
              <a:buChar char="■"/>
              <a:defRPr/>
            </a:lvl4pPr>
            <a:lvl5pPr marL="2286000" lvl="4" indent="-302895" algn="l">
              <a:spcBef>
                <a:spcPts val="400"/>
              </a:spcBef>
              <a:spcAft>
                <a:spcPts val="0"/>
              </a:spcAft>
              <a:buSzPts val="1170"/>
              <a:buChar char="■"/>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106" name="Google Shape;106;p24"/>
          <p:cNvSpPr txBox="1">
            <a:spLocks noGrp="1"/>
          </p:cNvSpPr>
          <p:nvPr>
            <p:ph type="dt" idx="10"/>
          </p:nvPr>
        </p:nvSpPr>
        <p:spPr>
          <a:xfrm>
            <a:off x="6096000" y="6248400"/>
            <a:ext cx="26670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7" name="Google Shape;107;p24"/>
          <p:cNvSpPr txBox="1">
            <a:spLocks noGrp="1"/>
          </p:cNvSpPr>
          <p:nvPr>
            <p:ph type="ftr" idx="11"/>
          </p:nvPr>
        </p:nvSpPr>
        <p:spPr>
          <a:xfrm>
            <a:off x="609600" y="6248206"/>
            <a:ext cx="542108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8" name="Google Shape;108;p24"/>
          <p:cNvSpPr txBox="1">
            <a:spLocks noGrp="1"/>
          </p:cNvSpPr>
          <p:nvPr>
            <p:ph type="sldNum" idx="12"/>
          </p:nvPr>
        </p:nvSpPr>
        <p:spPr>
          <a:xfrm>
            <a:off x="0" y="1272222"/>
            <a:ext cx="533400" cy="244476"/>
          </a:xfrm>
          <a:prstGeom prst="rect">
            <a:avLst/>
          </a:prstGeom>
          <a:noFill/>
          <a:ln>
            <a:noFill/>
          </a:ln>
        </p:spPr>
        <p:txBody>
          <a:bodyPr spcFirstLastPara="1" wrap="square" lIns="91425" tIns="45700" rIns="91425" bIns="45700" anchor="ctr" anchorCtr="0">
            <a:norm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عنوان ونص عموديان" type="vertTitleAndTx">
  <p:cSld name="VERTICAL_TITLE_AND_VERTICAL_TEXT">
    <p:bg>
      <p:bgPr>
        <a:solidFill>
          <a:schemeClr val="lt1"/>
        </a:solidFill>
        <a:effectLst/>
      </p:bgPr>
    </p:bg>
    <p:spTree>
      <p:nvGrpSpPr>
        <p:cNvPr id="1" name="Shape 109"/>
        <p:cNvGrpSpPr/>
        <p:nvPr/>
      </p:nvGrpSpPr>
      <p:grpSpPr>
        <a:xfrm>
          <a:off x="0" y="0"/>
          <a:ext cx="0" cy="0"/>
          <a:chOff x="0" y="0"/>
          <a:chExt cx="0" cy="0"/>
        </a:xfrm>
      </p:grpSpPr>
      <p:sp>
        <p:nvSpPr>
          <p:cNvPr id="110" name="Google Shape;110;p25"/>
          <p:cNvSpPr txBox="1">
            <a:spLocks noGrp="1"/>
          </p:cNvSpPr>
          <p:nvPr>
            <p:ph type="title"/>
          </p:nvPr>
        </p:nvSpPr>
        <p:spPr>
          <a:xfrm rot="5400000">
            <a:off x="4823619" y="2339181"/>
            <a:ext cx="5516563" cy="20574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1" name="Google Shape;111;p25"/>
          <p:cNvSpPr txBox="1">
            <a:spLocks noGrp="1"/>
          </p:cNvSpPr>
          <p:nvPr>
            <p:ph type="body" idx="1"/>
          </p:nvPr>
        </p:nvSpPr>
        <p:spPr>
          <a:xfrm rot="5400000">
            <a:off x="480218" y="586582"/>
            <a:ext cx="5516564" cy="5562600"/>
          </a:xfrm>
          <a:prstGeom prst="rect">
            <a:avLst/>
          </a:prstGeom>
          <a:noFill/>
          <a:ln>
            <a:noFill/>
          </a:ln>
        </p:spPr>
        <p:txBody>
          <a:bodyPr spcFirstLastPara="1" wrap="square" lIns="91425" tIns="45700" rIns="91425" bIns="45700" anchor="t" anchorCtr="0">
            <a:normAutofit/>
          </a:bodyPr>
          <a:lstStyle>
            <a:lvl1pPr marL="457200" lvl="0" indent="-297180" algn="l">
              <a:spcBef>
                <a:spcPts val="700"/>
              </a:spcBef>
              <a:spcAft>
                <a:spcPts val="0"/>
              </a:spcAft>
              <a:buSzPts val="1080"/>
              <a:buChar char="◻"/>
              <a:defRPr/>
            </a:lvl1pPr>
            <a:lvl2pPr marL="914400" lvl="1" indent="-308610" algn="l">
              <a:spcBef>
                <a:spcPts val="550"/>
              </a:spcBef>
              <a:spcAft>
                <a:spcPts val="0"/>
              </a:spcAft>
              <a:buSzPts val="1260"/>
              <a:buChar char="🞑"/>
              <a:defRPr/>
            </a:lvl2pPr>
            <a:lvl3pPr marL="1371600" lvl="2" indent="-314325" algn="l">
              <a:spcBef>
                <a:spcPts val="500"/>
              </a:spcBef>
              <a:spcAft>
                <a:spcPts val="0"/>
              </a:spcAft>
              <a:buSzPts val="1350"/>
              <a:buChar char="■"/>
              <a:defRPr/>
            </a:lvl3pPr>
            <a:lvl4pPr marL="1828800" lvl="3" indent="-314325" algn="l">
              <a:spcBef>
                <a:spcPts val="400"/>
              </a:spcBef>
              <a:spcAft>
                <a:spcPts val="0"/>
              </a:spcAft>
              <a:buSzPts val="1350"/>
              <a:buChar char="■"/>
              <a:defRPr/>
            </a:lvl4pPr>
            <a:lvl5pPr marL="2286000" lvl="4" indent="-302895" algn="l">
              <a:spcBef>
                <a:spcPts val="400"/>
              </a:spcBef>
              <a:spcAft>
                <a:spcPts val="0"/>
              </a:spcAft>
              <a:buSzPts val="1170"/>
              <a:buChar char="■"/>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112" name="Google Shape;112;p25"/>
          <p:cNvSpPr txBox="1">
            <a:spLocks noGrp="1"/>
          </p:cNvSpPr>
          <p:nvPr>
            <p:ph type="dt" idx="10"/>
          </p:nvPr>
        </p:nvSpPr>
        <p:spPr>
          <a:xfrm>
            <a:off x="6553200" y="6248402"/>
            <a:ext cx="2209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25"/>
          <p:cNvSpPr txBox="1">
            <a:spLocks noGrp="1"/>
          </p:cNvSpPr>
          <p:nvPr>
            <p:ph type="ftr" idx="11"/>
          </p:nvPr>
        </p:nvSpPr>
        <p:spPr>
          <a:xfrm>
            <a:off x="457201" y="6248207"/>
            <a:ext cx="557348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25"/>
          <p:cNvSpPr/>
          <p:nvPr/>
        </p:nvSpPr>
        <p:spPr>
          <a:xfrm>
            <a:off x="6096318" y="0"/>
            <a:ext cx="320040" cy="685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115" name="Google Shape;115;p25"/>
          <p:cNvSpPr/>
          <p:nvPr/>
        </p:nvSpPr>
        <p:spPr>
          <a:xfrm>
            <a:off x="6142038" y="609600"/>
            <a:ext cx="228600" cy="62484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116" name="Google Shape;116;p25"/>
          <p:cNvSpPr/>
          <p:nvPr/>
        </p:nvSpPr>
        <p:spPr>
          <a:xfrm>
            <a:off x="6142038" y="0"/>
            <a:ext cx="228600" cy="5334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117" name="Google Shape;117;p25"/>
          <p:cNvSpPr txBox="1">
            <a:spLocks noGrp="1"/>
          </p:cNvSpPr>
          <p:nvPr>
            <p:ph type="sldNum" idx="12"/>
          </p:nvPr>
        </p:nvSpPr>
        <p:spPr>
          <a:xfrm rot="5400000">
            <a:off x="5989638" y="144462"/>
            <a:ext cx="533400" cy="244476"/>
          </a:xfrm>
          <a:prstGeom prst="rect">
            <a:avLst/>
          </a:prstGeom>
          <a:noFill/>
          <a:ln>
            <a:noFill/>
          </a:ln>
        </p:spPr>
        <p:txBody>
          <a:bodyPr spcFirstLastPara="1" wrap="square" lIns="91425" tIns="45700" rIns="91425" bIns="45700" anchor="ctr" anchorCtr="0">
            <a:norm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عنوان ومحتوى" type="obj">
  <p:cSld name="OBJECT">
    <p:spTree>
      <p:nvGrpSpPr>
        <p:cNvPr id="1" name="Shape 36"/>
        <p:cNvGrpSpPr/>
        <p:nvPr/>
      </p:nvGrpSpPr>
      <p:grpSpPr>
        <a:xfrm>
          <a:off x="0" y="0"/>
          <a:ext cx="0" cy="0"/>
          <a:chOff x="0" y="0"/>
          <a:chExt cx="0" cy="0"/>
        </a:xfrm>
      </p:grpSpPr>
      <p:sp>
        <p:nvSpPr>
          <p:cNvPr id="37" name="Google Shape;37;p16"/>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6"/>
          <p:cNvSpPr txBox="1">
            <a:spLocks noGrp="1"/>
          </p:cNvSpPr>
          <p:nvPr>
            <p:ph type="dt" idx="10"/>
          </p:nvPr>
        </p:nvSpPr>
        <p:spPr>
          <a:xfrm>
            <a:off x="6096000" y="6248400"/>
            <a:ext cx="26670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6"/>
          <p:cNvSpPr txBox="1">
            <a:spLocks noGrp="1"/>
          </p:cNvSpPr>
          <p:nvPr>
            <p:ph type="ftr" idx="11"/>
          </p:nvPr>
        </p:nvSpPr>
        <p:spPr>
          <a:xfrm>
            <a:off x="609600" y="6248206"/>
            <a:ext cx="542108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16"/>
          <p:cNvSpPr txBox="1">
            <a:spLocks noGrp="1"/>
          </p:cNvSpPr>
          <p:nvPr>
            <p:ph type="sldNum" idx="12"/>
          </p:nvPr>
        </p:nvSpPr>
        <p:spPr>
          <a:xfrm>
            <a:off x="0" y="1272222"/>
            <a:ext cx="533400" cy="244476"/>
          </a:xfrm>
          <a:prstGeom prst="rect">
            <a:avLst/>
          </a:prstGeom>
          <a:noFill/>
          <a:ln>
            <a:noFill/>
          </a:ln>
        </p:spPr>
        <p:txBody>
          <a:bodyPr spcFirstLastPara="1" wrap="square" lIns="91425" tIns="45700" rIns="91425" bIns="45700" anchor="ctr" anchorCtr="0">
            <a:normAutofit/>
          </a:bodyPr>
          <a:lstStyle>
            <a:lvl1pPr marL="0" lvl="0"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1pPr>
            <a:lvl2pPr marL="0" lvl="1"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2pPr>
            <a:lvl3pPr marL="0" lvl="2"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3pPr>
            <a:lvl4pPr marL="0" lvl="3"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4pPr>
            <a:lvl5pPr marL="0" lvl="4"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5pPr>
            <a:lvl6pPr marL="0" lvl="5"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6pPr>
            <a:lvl7pPr marL="0" lvl="6"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7pPr>
            <a:lvl8pPr marL="0" lvl="7"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8pPr>
            <a:lvl9pPr marL="0" lvl="8"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41" name="Google Shape;41;p16"/>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rmAutofit/>
          </a:bodyPr>
          <a:lstStyle>
            <a:lvl1pPr marL="457200" lvl="0" indent="-297180" algn="l">
              <a:spcBef>
                <a:spcPts val="700"/>
              </a:spcBef>
              <a:spcAft>
                <a:spcPts val="0"/>
              </a:spcAft>
              <a:buSzPts val="1080"/>
              <a:buChar char="◻"/>
              <a:defRPr/>
            </a:lvl1pPr>
            <a:lvl2pPr marL="914400" lvl="1" indent="-308610" algn="l">
              <a:spcBef>
                <a:spcPts val="550"/>
              </a:spcBef>
              <a:spcAft>
                <a:spcPts val="0"/>
              </a:spcAft>
              <a:buSzPts val="1260"/>
              <a:buChar char="🞑"/>
              <a:defRPr/>
            </a:lvl2pPr>
            <a:lvl3pPr marL="1371600" lvl="2" indent="-314325" algn="l">
              <a:spcBef>
                <a:spcPts val="500"/>
              </a:spcBef>
              <a:spcAft>
                <a:spcPts val="0"/>
              </a:spcAft>
              <a:buSzPts val="1350"/>
              <a:buChar char="■"/>
              <a:defRPr/>
            </a:lvl3pPr>
            <a:lvl4pPr marL="1828800" lvl="3" indent="-314325" algn="l">
              <a:spcBef>
                <a:spcPts val="400"/>
              </a:spcBef>
              <a:spcAft>
                <a:spcPts val="0"/>
              </a:spcAft>
              <a:buSzPts val="1350"/>
              <a:buChar char="■"/>
              <a:defRPr/>
            </a:lvl4pPr>
            <a:lvl5pPr marL="2286000" lvl="4" indent="-302895" algn="l">
              <a:spcBef>
                <a:spcPts val="400"/>
              </a:spcBef>
              <a:spcAft>
                <a:spcPts val="0"/>
              </a:spcAft>
              <a:buSzPts val="1170"/>
              <a:buChar char="■"/>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شريحة عنوان" type="title">
  <p:cSld name="TITLE">
    <p:bg>
      <p:bgPr>
        <a:solidFill>
          <a:schemeClr val="dk2"/>
        </a:solidFill>
        <a:effectLst/>
      </p:bgPr>
    </p:bg>
    <p:spTree>
      <p:nvGrpSpPr>
        <p:cNvPr id="1" name="Shape 42"/>
        <p:cNvGrpSpPr/>
        <p:nvPr/>
      </p:nvGrpSpPr>
      <p:grpSpPr>
        <a:xfrm>
          <a:off x="0" y="0"/>
          <a:ext cx="0" cy="0"/>
          <a:chOff x="0" y="0"/>
          <a:chExt cx="0" cy="0"/>
        </a:xfrm>
      </p:grpSpPr>
      <p:sp>
        <p:nvSpPr>
          <p:cNvPr id="43" name="Google Shape;43;p14"/>
          <p:cNvSpPr/>
          <p:nvPr/>
        </p:nvSpPr>
        <p:spPr>
          <a:xfrm>
            <a:off x="0" y="5971032"/>
            <a:ext cx="9144000" cy="886968"/>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44" name="Google Shape;44;p14"/>
          <p:cNvSpPr/>
          <p:nvPr/>
        </p:nvSpPr>
        <p:spPr>
          <a:xfrm>
            <a:off x="-9144" y="6053328"/>
            <a:ext cx="2249424" cy="71323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45" name="Google Shape;45;p14"/>
          <p:cNvSpPr/>
          <p:nvPr/>
        </p:nvSpPr>
        <p:spPr>
          <a:xfrm>
            <a:off x="2359152" y="6044184"/>
            <a:ext cx="6784848" cy="71323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46" name="Google Shape;46;p14"/>
          <p:cNvSpPr txBox="1">
            <a:spLocks noGrp="1"/>
          </p:cNvSpPr>
          <p:nvPr>
            <p:ph type="ctrTitle"/>
          </p:nvPr>
        </p:nvSpPr>
        <p:spPr>
          <a:xfrm>
            <a:off x="2362200" y="4038600"/>
            <a:ext cx="6477000" cy="18288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2"/>
              </a:buClr>
              <a:buSzPts val="4400"/>
              <a:buFont typeface="Twentieth Century"/>
              <a:buNone/>
              <a:defRPr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4"/>
          <p:cNvSpPr txBox="1">
            <a:spLocks noGrp="1"/>
          </p:cNvSpPr>
          <p:nvPr>
            <p:ph type="subTitle" idx="1"/>
          </p:nvPr>
        </p:nvSpPr>
        <p:spPr>
          <a:xfrm>
            <a:off x="2362200" y="6050037"/>
            <a:ext cx="6705600" cy="685800"/>
          </a:xfrm>
          <a:prstGeom prst="rect">
            <a:avLst/>
          </a:prstGeom>
          <a:noFill/>
          <a:ln>
            <a:noFill/>
          </a:ln>
        </p:spPr>
        <p:txBody>
          <a:bodyPr spcFirstLastPara="1" wrap="square" lIns="91425" tIns="45700" rIns="91425" bIns="45700" anchor="ctr" anchorCtr="0">
            <a:normAutofit/>
          </a:bodyPr>
          <a:lstStyle>
            <a:lvl1pPr lvl="0" algn="l">
              <a:spcBef>
                <a:spcPts val="700"/>
              </a:spcBef>
              <a:spcAft>
                <a:spcPts val="0"/>
              </a:spcAft>
              <a:buSzPts val="1560"/>
              <a:buNone/>
              <a:defRPr sz="2600">
                <a:solidFill>
                  <a:srgbClr val="FFFFFF"/>
                </a:solidFill>
              </a:defRPr>
            </a:lvl1pPr>
            <a:lvl2pPr lvl="1" algn="ctr">
              <a:spcBef>
                <a:spcPts val="550"/>
              </a:spcBef>
              <a:spcAft>
                <a:spcPts val="0"/>
              </a:spcAft>
              <a:buSzPts val="1260"/>
              <a:buNone/>
              <a:defRPr/>
            </a:lvl2pPr>
            <a:lvl3pPr lvl="2" algn="ctr">
              <a:spcBef>
                <a:spcPts val="500"/>
              </a:spcBef>
              <a:spcAft>
                <a:spcPts val="0"/>
              </a:spcAft>
              <a:buSzPts val="1350"/>
              <a:buNone/>
              <a:defRPr/>
            </a:lvl3pPr>
            <a:lvl4pPr lvl="3" algn="ctr">
              <a:spcBef>
                <a:spcPts val="400"/>
              </a:spcBef>
              <a:spcAft>
                <a:spcPts val="0"/>
              </a:spcAft>
              <a:buSzPts val="1350"/>
              <a:buNone/>
              <a:defRPr/>
            </a:lvl4pPr>
            <a:lvl5pPr lvl="4" algn="ctr">
              <a:spcBef>
                <a:spcPts val="400"/>
              </a:spcBef>
              <a:spcAft>
                <a:spcPts val="0"/>
              </a:spcAft>
              <a:buSzPts val="1170"/>
              <a:buNone/>
              <a:defRPr/>
            </a:lvl5pPr>
            <a:lvl6pPr lvl="5" algn="ctr">
              <a:spcBef>
                <a:spcPts val="360"/>
              </a:spcBef>
              <a:spcAft>
                <a:spcPts val="0"/>
              </a:spcAft>
              <a:buSzPts val="1800"/>
              <a:buNone/>
              <a:defRPr/>
            </a:lvl6pPr>
            <a:lvl7pPr lvl="6" algn="ctr">
              <a:spcBef>
                <a:spcPts val="360"/>
              </a:spcBef>
              <a:spcAft>
                <a:spcPts val="0"/>
              </a:spcAft>
              <a:buSzPts val="1800"/>
              <a:buNone/>
              <a:defRPr/>
            </a:lvl7pPr>
            <a:lvl8pPr lvl="7" algn="ctr">
              <a:spcBef>
                <a:spcPts val="360"/>
              </a:spcBef>
              <a:spcAft>
                <a:spcPts val="0"/>
              </a:spcAft>
              <a:buSzPts val="1800"/>
              <a:buNone/>
              <a:defRPr/>
            </a:lvl8pPr>
            <a:lvl9pPr lvl="8" algn="ctr">
              <a:spcBef>
                <a:spcPts val="360"/>
              </a:spcBef>
              <a:spcAft>
                <a:spcPts val="0"/>
              </a:spcAft>
              <a:buSzPts val="1800"/>
              <a:buNone/>
              <a:defRPr/>
            </a:lvl9pPr>
          </a:lstStyle>
          <a:p>
            <a:endParaRPr/>
          </a:p>
        </p:txBody>
      </p:sp>
      <p:sp>
        <p:nvSpPr>
          <p:cNvPr id="48" name="Google Shape;48;p14"/>
          <p:cNvSpPr txBox="1">
            <a:spLocks noGrp="1"/>
          </p:cNvSpPr>
          <p:nvPr>
            <p:ph type="dt" idx="10"/>
          </p:nvPr>
        </p:nvSpPr>
        <p:spPr>
          <a:xfrm>
            <a:off x="76200" y="6068699"/>
            <a:ext cx="2057400" cy="6858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2000">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4"/>
          <p:cNvSpPr txBox="1">
            <a:spLocks noGrp="1"/>
          </p:cNvSpPr>
          <p:nvPr>
            <p:ph type="ftr" idx="11"/>
          </p:nvPr>
        </p:nvSpPr>
        <p:spPr>
          <a:xfrm>
            <a:off x="2085393" y="236538"/>
            <a:ext cx="58674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4"/>
          <p:cNvSpPr txBox="1">
            <a:spLocks noGrp="1"/>
          </p:cNvSpPr>
          <p:nvPr>
            <p:ph type="sldNum" idx="12"/>
          </p:nvPr>
        </p:nvSpPr>
        <p:spPr>
          <a:xfrm>
            <a:off x="8001000" y="228600"/>
            <a:ext cx="838200" cy="381000"/>
          </a:xfrm>
          <a:prstGeom prst="rect">
            <a:avLst/>
          </a:prstGeom>
          <a:noFill/>
          <a:ln>
            <a:noFill/>
          </a:ln>
        </p:spPr>
        <p:txBody>
          <a:bodyPr spcFirstLastPara="1" wrap="square" lIns="91425" tIns="45700" rIns="91425" bIns="45700" anchor="ctr" anchorCtr="0">
            <a:normAutofit/>
          </a:bodyPr>
          <a:lstStyle>
            <a:lvl1pPr marL="0" lvl="0"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1pPr>
            <a:lvl2pPr marL="0" lvl="1"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2pPr>
            <a:lvl3pPr marL="0" lvl="2"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3pPr>
            <a:lvl4pPr marL="0" lvl="3"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4pPr>
            <a:lvl5pPr marL="0" lvl="4"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5pPr>
            <a:lvl6pPr marL="0" lvl="5"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6pPr>
            <a:lvl7pPr marL="0" lvl="6"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7pPr>
            <a:lvl8pPr marL="0" lvl="7"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8pPr>
            <a:lvl9pPr marL="0" lvl="8" indent="0" algn="ctr">
              <a:spcBef>
                <a:spcPts val="0"/>
              </a:spcBef>
              <a:buNone/>
              <a:defRPr sz="1400" b="1" i="0" u="none" strike="noStrike" cap="none">
                <a:solidFill>
                  <a:schemeClr val="lt2"/>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عنوان المقطع" type="secHead">
  <p:cSld name="SECTION_HEADER">
    <p:bg>
      <p:bgPr>
        <a:blipFill rotWithShape="1">
          <a:blip r:embed="rId2">
            <a:alphaModFix/>
          </a:blip>
          <a:tile tx="0" ty="0" sx="100000" sy="100000" flip="none" algn="tl"/>
        </a:blipFill>
        <a:effectLst/>
      </p:bgPr>
    </p:bg>
    <p:spTree>
      <p:nvGrpSpPr>
        <p:cNvPr id="1" name="Shape 51"/>
        <p:cNvGrpSpPr/>
        <p:nvPr/>
      </p:nvGrpSpPr>
      <p:grpSpPr>
        <a:xfrm>
          <a:off x="0" y="0"/>
          <a:ext cx="0" cy="0"/>
          <a:chOff x="0" y="0"/>
          <a:chExt cx="0" cy="0"/>
        </a:xfrm>
      </p:grpSpPr>
      <p:sp>
        <p:nvSpPr>
          <p:cNvPr id="52" name="Google Shape;52;p17"/>
          <p:cNvSpPr txBox="1">
            <a:spLocks noGrp="1"/>
          </p:cNvSpPr>
          <p:nvPr>
            <p:ph type="body" idx="1"/>
          </p:nvPr>
        </p:nvSpPr>
        <p:spPr>
          <a:xfrm>
            <a:off x="1371600" y="2743200"/>
            <a:ext cx="7123113" cy="1673225"/>
          </a:xfrm>
          <a:prstGeom prst="rect">
            <a:avLst/>
          </a:prstGeom>
          <a:noFill/>
          <a:ln>
            <a:noFill/>
          </a:ln>
        </p:spPr>
        <p:txBody>
          <a:bodyPr spcFirstLastPara="1" wrap="square" lIns="91425" tIns="45700" rIns="91425" bIns="45700" anchor="t" anchorCtr="0">
            <a:normAutofit/>
          </a:bodyPr>
          <a:lstStyle>
            <a:lvl1pPr marL="457200" lvl="0" indent="-228600" algn="l">
              <a:spcBef>
                <a:spcPts val="700"/>
              </a:spcBef>
              <a:spcAft>
                <a:spcPts val="0"/>
              </a:spcAft>
              <a:buSzPts val="1680"/>
              <a:buNone/>
              <a:defRPr sz="2800">
                <a:solidFill>
                  <a:schemeClr val="dk2"/>
                </a:solidFill>
              </a:defRPr>
            </a:lvl1pPr>
            <a:lvl2pPr marL="914400" lvl="1" indent="-228600" algn="l">
              <a:spcBef>
                <a:spcPts val="550"/>
              </a:spcBef>
              <a:spcAft>
                <a:spcPts val="0"/>
              </a:spcAft>
              <a:buSzPts val="1260"/>
              <a:buNone/>
              <a:defRPr sz="1800">
                <a:solidFill>
                  <a:srgbClr val="888888"/>
                </a:solidFill>
              </a:defRPr>
            </a:lvl2pPr>
            <a:lvl3pPr marL="1371600" lvl="2" indent="-228600" algn="l">
              <a:spcBef>
                <a:spcPts val="500"/>
              </a:spcBef>
              <a:spcAft>
                <a:spcPts val="0"/>
              </a:spcAft>
              <a:buSzPts val="1200"/>
              <a:buNone/>
              <a:defRPr sz="1600">
                <a:solidFill>
                  <a:srgbClr val="888888"/>
                </a:solidFill>
              </a:defRPr>
            </a:lvl3pPr>
            <a:lvl4pPr marL="1828800" lvl="3" indent="-228600" algn="l">
              <a:spcBef>
                <a:spcPts val="400"/>
              </a:spcBef>
              <a:spcAft>
                <a:spcPts val="0"/>
              </a:spcAft>
              <a:buSzPts val="1050"/>
              <a:buNone/>
              <a:defRPr sz="1400">
                <a:solidFill>
                  <a:srgbClr val="888888"/>
                </a:solidFill>
              </a:defRPr>
            </a:lvl4pPr>
            <a:lvl5pPr marL="2286000" lvl="4" indent="-228600" algn="l">
              <a:spcBef>
                <a:spcPts val="400"/>
              </a:spcBef>
              <a:spcAft>
                <a:spcPts val="0"/>
              </a:spcAft>
              <a:buSzPts val="910"/>
              <a:buNone/>
              <a:defRPr sz="1400">
                <a:solidFill>
                  <a:srgbClr val="888888"/>
                </a:solidFill>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53" name="Google Shape;53;p17"/>
          <p:cNvSpPr/>
          <p:nvPr/>
        </p:nvSpPr>
        <p:spPr>
          <a:xfrm>
            <a:off x="0" y="1524000"/>
            <a:ext cx="9144000" cy="1143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54" name="Google Shape;54;p17"/>
          <p:cNvSpPr/>
          <p:nvPr/>
        </p:nvSpPr>
        <p:spPr>
          <a:xfrm>
            <a:off x="0" y="1600200"/>
            <a:ext cx="1295400" cy="9906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55" name="Google Shape;55;p17"/>
          <p:cNvSpPr/>
          <p:nvPr/>
        </p:nvSpPr>
        <p:spPr>
          <a:xfrm>
            <a:off x="1371600" y="1600200"/>
            <a:ext cx="7772400" cy="990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56" name="Google Shape;56;p17"/>
          <p:cNvSpPr txBox="1">
            <a:spLocks noGrp="1"/>
          </p:cNvSpPr>
          <p:nvPr>
            <p:ph type="title"/>
          </p:nvPr>
        </p:nvSpPr>
        <p:spPr>
          <a:xfrm>
            <a:off x="1371600" y="1600200"/>
            <a:ext cx="7620000" cy="990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FFFFFF"/>
              </a:buClr>
              <a:buSzPts val="4400"/>
              <a:buFont typeface="Twentieth Century"/>
              <a:buNone/>
              <a:defRPr sz="4400" b="0" cap="none">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7" name="Google Shape;57;p17"/>
          <p:cNvSpPr txBox="1">
            <a:spLocks noGrp="1"/>
          </p:cNvSpPr>
          <p:nvPr>
            <p:ph type="dt" idx="10"/>
          </p:nvPr>
        </p:nvSpPr>
        <p:spPr>
          <a:xfrm>
            <a:off x="6096000" y="6248400"/>
            <a:ext cx="26670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17"/>
          <p:cNvSpPr txBox="1">
            <a:spLocks noGrp="1"/>
          </p:cNvSpPr>
          <p:nvPr>
            <p:ph type="sldNum" idx="12"/>
          </p:nvPr>
        </p:nvSpPr>
        <p:spPr>
          <a:xfrm>
            <a:off x="0" y="1752600"/>
            <a:ext cx="1295400" cy="701676"/>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sz="2400" b="1" i="0" u="none" strike="noStrike" cap="none">
                <a:solidFill>
                  <a:srgbClr val="FFFFFF"/>
                </a:solidFill>
                <a:latin typeface="Twentieth Century"/>
                <a:ea typeface="Twentieth Century"/>
                <a:cs typeface="Twentieth Century"/>
                <a:sym typeface="Twentieth Century"/>
              </a:defRPr>
            </a:lvl1pPr>
            <a:lvl2pPr marL="0" lvl="1" indent="0" algn="ctr">
              <a:spcBef>
                <a:spcPts val="0"/>
              </a:spcBef>
              <a:buNone/>
              <a:defRPr sz="2400" b="1" i="0" u="none" strike="noStrike" cap="none">
                <a:solidFill>
                  <a:srgbClr val="FFFFFF"/>
                </a:solidFill>
                <a:latin typeface="Twentieth Century"/>
                <a:ea typeface="Twentieth Century"/>
                <a:cs typeface="Twentieth Century"/>
                <a:sym typeface="Twentieth Century"/>
              </a:defRPr>
            </a:lvl2pPr>
            <a:lvl3pPr marL="0" lvl="2" indent="0" algn="ctr">
              <a:spcBef>
                <a:spcPts val="0"/>
              </a:spcBef>
              <a:buNone/>
              <a:defRPr sz="2400" b="1" i="0" u="none" strike="noStrike" cap="none">
                <a:solidFill>
                  <a:srgbClr val="FFFFFF"/>
                </a:solidFill>
                <a:latin typeface="Twentieth Century"/>
                <a:ea typeface="Twentieth Century"/>
                <a:cs typeface="Twentieth Century"/>
                <a:sym typeface="Twentieth Century"/>
              </a:defRPr>
            </a:lvl3pPr>
            <a:lvl4pPr marL="0" lvl="3" indent="0" algn="ctr">
              <a:spcBef>
                <a:spcPts val="0"/>
              </a:spcBef>
              <a:buNone/>
              <a:defRPr sz="2400" b="1" i="0" u="none" strike="noStrike" cap="none">
                <a:solidFill>
                  <a:srgbClr val="FFFFFF"/>
                </a:solidFill>
                <a:latin typeface="Twentieth Century"/>
                <a:ea typeface="Twentieth Century"/>
                <a:cs typeface="Twentieth Century"/>
                <a:sym typeface="Twentieth Century"/>
              </a:defRPr>
            </a:lvl4pPr>
            <a:lvl5pPr marL="0" lvl="4" indent="0" algn="ctr">
              <a:spcBef>
                <a:spcPts val="0"/>
              </a:spcBef>
              <a:buNone/>
              <a:defRPr sz="2400" b="1" i="0" u="none" strike="noStrike" cap="none">
                <a:solidFill>
                  <a:srgbClr val="FFFFFF"/>
                </a:solidFill>
                <a:latin typeface="Twentieth Century"/>
                <a:ea typeface="Twentieth Century"/>
                <a:cs typeface="Twentieth Century"/>
                <a:sym typeface="Twentieth Century"/>
              </a:defRPr>
            </a:lvl5pPr>
            <a:lvl6pPr marL="0" lvl="5" indent="0" algn="ctr">
              <a:spcBef>
                <a:spcPts val="0"/>
              </a:spcBef>
              <a:buNone/>
              <a:defRPr sz="2400" b="1" i="0" u="none" strike="noStrike" cap="none">
                <a:solidFill>
                  <a:srgbClr val="FFFFFF"/>
                </a:solidFill>
                <a:latin typeface="Twentieth Century"/>
                <a:ea typeface="Twentieth Century"/>
                <a:cs typeface="Twentieth Century"/>
                <a:sym typeface="Twentieth Century"/>
              </a:defRPr>
            </a:lvl6pPr>
            <a:lvl7pPr marL="0" lvl="6" indent="0" algn="ctr">
              <a:spcBef>
                <a:spcPts val="0"/>
              </a:spcBef>
              <a:buNone/>
              <a:defRPr sz="2400" b="1" i="0" u="none" strike="noStrike" cap="none">
                <a:solidFill>
                  <a:srgbClr val="FFFFFF"/>
                </a:solidFill>
                <a:latin typeface="Twentieth Century"/>
                <a:ea typeface="Twentieth Century"/>
                <a:cs typeface="Twentieth Century"/>
                <a:sym typeface="Twentieth Century"/>
              </a:defRPr>
            </a:lvl7pPr>
            <a:lvl8pPr marL="0" lvl="7" indent="0" algn="ctr">
              <a:spcBef>
                <a:spcPts val="0"/>
              </a:spcBef>
              <a:buNone/>
              <a:defRPr sz="2400" b="1" i="0" u="none" strike="noStrike" cap="none">
                <a:solidFill>
                  <a:srgbClr val="FFFFFF"/>
                </a:solidFill>
                <a:latin typeface="Twentieth Century"/>
                <a:ea typeface="Twentieth Century"/>
                <a:cs typeface="Twentieth Century"/>
                <a:sym typeface="Twentieth Century"/>
              </a:defRPr>
            </a:lvl8pPr>
            <a:lvl9pPr marL="0" lvl="8" indent="0" algn="ctr">
              <a:spcBef>
                <a:spcPts val="0"/>
              </a:spcBef>
              <a:buNone/>
              <a:defRPr sz="2400" b="1" i="0" u="none" strike="noStrike" cap="none">
                <a:solidFill>
                  <a:srgbClr val="FFFFFF"/>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59" name="Google Shape;59;p17"/>
          <p:cNvSpPr txBox="1">
            <a:spLocks noGrp="1"/>
          </p:cNvSpPr>
          <p:nvPr>
            <p:ph type="ftr" idx="11"/>
          </p:nvPr>
        </p:nvSpPr>
        <p:spPr>
          <a:xfrm>
            <a:off x="609600" y="6248206"/>
            <a:ext cx="542108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محتويين" type="twoObj">
  <p:cSld name="TWO_OBJECTS">
    <p:spTree>
      <p:nvGrpSpPr>
        <p:cNvPr id="1" name="Shape 60"/>
        <p:cNvGrpSpPr/>
        <p:nvPr/>
      </p:nvGrpSpPr>
      <p:grpSpPr>
        <a:xfrm>
          <a:off x="0" y="0"/>
          <a:ext cx="0" cy="0"/>
          <a:chOff x="0" y="0"/>
          <a:chExt cx="0" cy="0"/>
        </a:xfrm>
      </p:grpSpPr>
      <p:sp>
        <p:nvSpPr>
          <p:cNvPr id="61" name="Google Shape;61;p18"/>
          <p:cNvSpPr txBox="1">
            <a:spLocks noGrp="1"/>
          </p:cNvSpPr>
          <p:nvPr>
            <p:ph type="title"/>
          </p:nvPr>
        </p:nvSpPr>
        <p:spPr>
          <a:xfrm>
            <a:off x="609600" y="228600"/>
            <a:ext cx="8153400" cy="990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18"/>
          <p:cNvSpPr txBox="1">
            <a:spLocks noGrp="1"/>
          </p:cNvSpPr>
          <p:nvPr>
            <p:ph type="body" idx="1"/>
          </p:nvPr>
        </p:nvSpPr>
        <p:spPr>
          <a:xfrm>
            <a:off x="609600" y="1589567"/>
            <a:ext cx="3886200" cy="4572000"/>
          </a:xfrm>
          <a:prstGeom prst="rect">
            <a:avLst/>
          </a:prstGeom>
          <a:noFill/>
          <a:ln>
            <a:noFill/>
          </a:ln>
        </p:spPr>
        <p:txBody>
          <a:bodyPr spcFirstLastPara="1" wrap="square" lIns="91425" tIns="45700" rIns="91425" bIns="45700" anchor="t" anchorCtr="0">
            <a:normAutofit/>
          </a:bodyPr>
          <a:lstStyle>
            <a:lvl1pPr marL="457200" lvl="0" indent="-297180" algn="l">
              <a:spcBef>
                <a:spcPts val="700"/>
              </a:spcBef>
              <a:spcAft>
                <a:spcPts val="0"/>
              </a:spcAft>
              <a:buSzPts val="1080"/>
              <a:buChar char="◻"/>
              <a:defRPr/>
            </a:lvl1pPr>
            <a:lvl2pPr marL="914400" lvl="1" indent="-308610" algn="l">
              <a:spcBef>
                <a:spcPts val="550"/>
              </a:spcBef>
              <a:spcAft>
                <a:spcPts val="0"/>
              </a:spcAft>
              <a:buSzPts val="1260"/>
              <a:buChar char="🞑"/>
              <a:defRPr/>
            </a:lvl2pPr>
            <a:lvl3pPr marL="1371600" lvl="2" indent="-314325" algn="l">
              <a:spcBef>
                <a:spcPts val="500"/>
              </a:spcBef>
              <a:spcAft>
                <a:spcPts val="0"/>
              </a:spcAft>
              <a:buSzPts val="1350"/>
              <a:buChar char="■"/>
              <a:defRPr/>
            </a:lvl3pPr>
            <a:lvl4pPr marL="1828800" lvl="3" indent="-314325" algn="l">
              <a:spcBef>
                <a:spcPts val="400"/>
              </a:spcBef>
              <a:spcAft>
                <a:spcPts val="0"/>
              </a:spcAft>
              <a:buSzPts val="1350"/>
              <a:buChar char="■"/>
              <a:defRPr/>
            </a:lvl4pPr>
            <a:lvl5pPr marL="2286000" lvl="4" indent="-302895" algn="l">
              <a:spcBef>
                <a:spcPts val="400"/>
              </a:spcBef>
              <a:spcAft>
                <a:spcPts val="0"/>
              </a:spcAft>
              <a:buSzPts val="1170"/>
              <a:buChar char="■"/>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63" name="Google Shape;63;p18"/>
          <p:cNvSpPr txBox="1">
            <a:spLocks noGrp="1"/>
          </p:cNvSpPr>
          <p:nvPr>
            <p:ph type="body" idx="2"/>
          </p:nvPr>
        </p:nvSpPr>
        <p:spPr>
          <a:xfrm>
            <a:off x="4844901" y="1589567"/>
            <a:ext cx="3886200" cy="4572000"/>
          </a:xfrm>
          <a:prstGeom prst="rect">
            <a:avLst/>
          </a:prstGeom>
          <a:noFill/>
          <a:ln>
            <a:noFill/>
          </a:ln>
        </p:spPr>
        <p:txBody>
          <a:bodyPr spcFirstLastPara="1" wrap="square" lIns="91425" tIns="45700" rIns="91425" bIns="45700" anchor="t" anchorCtr="0">
            <a:normAutofit/>
          </a:bodyPr>
          <a:lstStyle>
            <a:lvl1pPr marL="457200" lvl="0" indent="-297180" algn="l">
              <a:spcBef>
                <a:spcPts val="700"/>
              </a:spcBef>
              <a:spcAft>
                <a:spcPts val="0"/>
              </a:spcAft>
              <a:buSzPts val="1080"/>
              <a:buChar char="◻"/>
              <a:defRPr/>
            </a:lvl1pPr>
            <a:lvl2pPr marL="914400" lvl="1" indent="-308610" algn="l">
              <a:spcBef>
                <a:spcPts val="550"/>
              </a:spcBef>
              <a:spcAft>
                <a:spcPts val="0"/>
              </a:spcAft>
              <a:buSzPts val="1260"/>
              <a:buChar char="🞑"/>
              <a:defRPr/>
            </a:lvl2pPr>
            <a:lvl3pPr marL="1371600" lvl="2" indent="-314325" algn="l">
              <a:spcBef>
                <a:spcPts val="500"/>
              </a:spcBef>
              <a:spcAft>
                <a:spcPts val="0"/>
              </a:spcAft>
              <a:buSzPts val="1350"/>
              <a:buChar char="■"/>
              <a:defRPr/>
            </a:lvl3pPr>
            <a:lvl4pPr marL="1828800" lvl="3" indent="-314325" algn="l">
              <a:spcBef>
                <a:spcPts val="400"/>
              </a:spcBef>
              <a:spcAft>
                <a:spcPts val="0"/>
              </a:spcAft>
              <a:buSzPts val="1350"/>
              <a:buChar char="■"/>
              <a:defRPr/>
            </a:lvl4pPr>
            <a:lvl5pPr marL="2286000" lvl="4" indent="-302895" algn="l">
              <a:spcBef>
                <a:spcPts val="400"/>
              </a:spcBef>
              <a:spcAft>
                <a:spcPts val="0"/>
              </a:spcAft>
              <a:buSzPts val="1170"/>
              <a:buChar char="■"/>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64" name="Google Shape;64;p18"/>
          <p:cNvSpPr txBox="1">
            <a:spLocks noGrp="1"/>
          </p:cNvSpPr>
          <p:nvPr>
            <p:ph type="dt" idx="10"/>
          </p:nvPr>
        </p:nvSpPr>
        <p:spPr>
          <a:xfrm>
            <a:off x="6096000" y="6248400"/>
            <a:ext cx="26670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18"/>
          <p:cNvSpPr txBox="1">
            <a:spLocks noGrp="1"/>
          </p:cNvSpPr>
          <p:nvPr>
            <p:ph type="sldNum" idx="12"/>
          </p:nvPr>
        </p:nvSpPr>
        <p:spPr>
          <a:xfrm>
            <a:off x="0" y="1272222"/>
            <a:ext cx="533400" cy="244476"/>
          </a:xfrm>
          <a:prstGeom prst="rect">
            <a:avLst/>
          </a:prstGeom>
          <a:noFill/>
          <a:ln>
            <a:noFill/>
          </a:ln>
        </p:spPr>
        <p:txBody>
          <a:bodyPr spcFirstLastPara="1" wrap="square" lIns="91425" tIns="45700" rIns="91425" bIns="45700" anchor="ctr" anchorCtr="0">
            <a:norm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
        <p:nvSpPr>
          <p:cNvPr id="66" name="Google Shape;66;p18"/>
          <p:cNvSpPr txBox="1">
            <a:spLocks noGrp="1"/>
          </p:cNvSpPr>
          <p:nvPr>
            <p:ph type="ftr" idx="11"/>
          </p:nvPr>
        </p:nvSpPr>
        <p:spPr>
          <a:xfrm>
            <a:off x="609600" y="6248206"/>
            <a:ext cx="542108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مقارنة" type="twoTxTwoObj">
  <p:cSld name="TWO_OBJECTS_WITH_TEXT">
    <p:spTree>
      <p:nvGrpSpPr>
        <p:cNvPr id="1" name="Shape 67"/>
        <p:cNvGrpSpPr/>
        <p:nvPr/>
      </p:nvGrpSpPr>
      <p:grpSpPr>
        <a:xfrm>
          <a:off x="0" y="0"/>
          <a:ext cx="0" cy="0"/>
          <a:chOff x="0" y="0"/>
          <a:chExt cx="0" cy="0"/>
        </a:xfrm>
      </p:grpSpPr>
      <p:sp>
        <p:nvSpPr>
          <p:cNvPr id="68" name="Google Shape;68;p19"/>
          <p:cNvSpPr txBox="1">
            <a:spLocks noGrp="1"/>
          </p:cNvSpPr>
          <p:nvPr>
            <p:ph type="title"/>
          </p:nvPr>
        </p:nvSpPr>
        <p:spPr>
          <a:xfrm>
            <a:off x="533400" y="273050"/>
            <a:ext cx="8153400" cy="86995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2"/>
              </a:buClr>
              <a:buSzPts val="4400"/>
              <a:buFont typeface="Twentieth Century"/>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19"/>
          <p:cNvSpPr txBox="1">
            <a:spLocks noGrp="1"/>
          </p:cNvSpPr>
          <p:nvPr>
            <p:ph type="body" idx="1"/>
          </p:nvPr>
        </p:nvSpPr>
        <p:spPr>
          <a:xfrm>
            <a:off x="609600" y="2438400"/>
            <a:ext cx="3886200" cy="3581400"/>
          </a:xfrm>
          <a:prstGeom prst="rect">
            <a:avLst/>
          </a:prstGeom>
          <a:noFill/>
          <a:ln>
            <a:noFill/>
          </a:ln>
        </p:spPr>
        <p:txBody>
          <a:bodyPr spcFirstLastPara="1" wrap="square" lIns="91425" tIns="45700" rIns="91425" bIns="45700" anchor="t" anchorCtr="0">
            <a:normAutofit/>
          </a:bodyPr>
          <a:lstStyle>
            <a:lvl1pPr marL="457200" lvl="0" indent="-297180" algn="l">
              <a:spcBef>
                <a:spcPts val="700"/>
              </a:spcBef>
              <a:spcAft>
                <a:spcPts val="0"/>
              </a:spcAft>
              <a:buSzPts val="1080"/>
              <a:buChar char="◻"/>
              <a:defRPr/>
            </a:lvl1pPr>
            <a:lvl2pPr marL="914400" lvl="1" indent="-308610" algn="l">
              <a:spcBef>
                <a:spcPts val="550"/>
              </a:spcBef>
              <a:spcAft>
                <a:spcPts val="0"/>
              </a:spcAft>
              <a:buSzPts val="1260"/>
              <a:buChar char="🞑"/>
              <a:defRPr/>
            </a:lvl2pPr>
            <a:lvl3pPr marL="1371600" lvl="2" indent="-314325" algn="l">
              <a:spcBef>
                <a:spcPts val="500"/>
              </a:spcBef>
              <a:spcAft>
                <a:spcPts val="0"/>
              </a:spcAft>
              <a:buSzPts val="1350"/>
              <a:buChar char="■"/>
              <a:defRPr/>
            </a:lvl3pPr>
            <a:lvl4pPr marL="1828800" lvl="3" indent="-314325" algn="l">
              <a:spcBef>
                <a:spcPts val="400"/>
              </a:spcBef>
              <a:spcAft>
                <a:spcPts val="0"/>
              </a:spcAft>
              <a:buSzPts val="1350"/>
              <a:buChar char="■"/>
              <a:defRPr/>
            </a:lvl4pPr>
            <a:lvl5pPr marL="2286000" lvl="4" indent="-302895" algn="l">
              <a:spcBef>
                <a:spcPts val="400"/>
              </a:spcBef>
              <a:spcAft>
                <a:spcPts val="0"/>
              </a:spcAft>
              <a:buSzPts val="1170"/>
              <a:buChar char="■"/>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70" name="Google Shape;70;p19"/>
          <p:cNvSpPr txBox="1">
            <a:spLocks noGrp="1"/>
          </p:cNvSpPr>
          <p:nvPr>
            <p:ph type="body" idx="2"/>
          </p:nvPr>
        </p:nvSpPr>
        <p:spPr>
          <a:xfrm>
            <a:off x="4800600" y="2438400"/>
            <a:ext cx="3886200" cy="3581400"/>
          </a:xfrm>
          <a:prstGeom prst="rect">
            <a:avLst/>
          </a:prstGeom>
          <a:noFill/>
          <a:ln>
            <a:noFill/>
          </a:ln>
        </p:spPr>
        <p:txBody>
          <a:bodyPr spcFirstLastPara="1" wrap="square" lIns="91425" tIns="45700" rIns="91425" bIns="45700" anchor="t" anchorCtr="0">
            <a:normAutofit/>
          </a:bodyPr>
          <a:lstStyle>
            <a:lvl1pPr marL="457200" lvl="0" indent="-297180" algn="l">
              <a:spcBef>
                <a:spcPts val="700"/>
              </a:spcBef>
              <a:spcAft>
                <a:spcPts val="0"/>
              </a:spcAft>
              <a:buSzPts val="1080"/>
              <a:buChar char="◻"/>
              <a:defRPr/>
            </a:lvl1pPr>
            <a:lvl2pPr marL="914400" lvl="1" indent="-308610" algn="l">
              <a:spcBef>
                <a:spcPts val="550"/>
              </a:spcBef>
              <a:spcAft>
                <a:spcPts val="0"/>
              </a:spcAft>
              <a:buSzPts val="1260"/>
              <a:buChar char="🞑"/>
              <a:defRPr/>
            </a:lvl2pPr>
            <a:lvl3pPr marL="1371600" lvl="2" indent="-314325" algn="l">
              <a:spcBef>
                <a:spcPts val="500"/>
              </a:spcBef>
              <a:spcAft>
                <a:spcPts val="0"/>
              </a:spcAft>
              <a:buSzPts val="1350"/>
              <a:buChar char="■"/>
              <a:defRPr/>
            </a:lvl3pPr>
            <a:lvl4pPr marL="1828800" lvl="3" indent="-314325" algn="l">
              <a:spcBef>
                <a:spcPts val="400"/>
              </a:spcBef>
              <a:spcAft>
                <a:spcPts val="0"/>
              </a:spcAft>
              <a:buSzPts val="1350"/>
              <a:buChar char="■"/>
              <a:defRPr/>
            </a:lvl4pPr>
            <a:lvl5pPr marL="2286000" lvl="4" indent="-302895" algn="l">
              <a:spcBef>
                <a:spcPts val="400"/>
              </a:spcBef>
              <a:spcAft>
                <a:spcPts val="0"/>
              </a:spcAft>
              <a:buSzPts val="1170"/>
              <a:buChar char="■"/>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71" name="Google Shape;71;p19"/>
          <p:cNvSpPr txBox="1">
            <a:spLocks noGrp="1"/>
          </p:cNvSpPr>
          <p:nvPr>
            <p:ph type="dt" idx="10"/>
          </p:nvPr>
        </p:nvSpPr>
        <p:spPr>
          <a:xfrm>
            <a:off x="6096000" y="6248400"/>
            <a:ext cx="26670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9"/>
          <p:cNvSpPr txBox="1">
            <a:spLocks noGrp="1"/>
          </p:cNvSpPr>
          <p:nvPr>
            <p:ph type="sldNum" idx="12"/>
          </p:nvPr>
        </p:nvSpPr>
        <p:spPr>
          <a:xfrm>
            <a:off x="0" y="1272222"/>
            <a:ext cx="533400" cy="244476"/>
          </a:xfrm>
          <a:prstGeom prst="rect">
            <a:avLst/>
          </a:prstGeom>
          <a:noFill/>
          <a:ln>
            <a:noFill/>
          </a:ln>
        </p:spPr>
        <p:txBody>
          <a:bodyPr spcFirstLastPara="1" wrap="square" lIns="91425" tIns="45700" rIns="91425" bIns="45700" anchor="ctr" anchorCtr="0">
            <a:norm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
        <p:nvSpPr>
          <p:cNvPr id="73" name="Google Shape;73;p19"/>
          <p:cNvSpPr txBox="1">
            <a:spLocks noGrp="1"/>
          </p:cNvSpPr>
          <p:nvPr>
            <p:ph type="ftr" idx="11"/>
          </p:nvPr>
        </p:nvSpPr>
        <p:spPr>
          <a:xfrm>
            <a:off x="609600" y="6248206"/>
            <a:ext cx="542108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9"/>
          <p:cNvSpPr txBox="1">
            <a:spLocks noGrp="1"/>
          </p:cNvSpPr>
          <p:nvPr>
            <p:ph type="body" idx="3"/>
          </p:nvPr>
        </p:nvSpPr>
        <p:spPr>
          <a:xfrm>
            <a:off x="609600" y="1752600"/>
            <a:ext cx="3886200" cy="640080"/>
          </a:xfrm>
          <a:prstGeom prst="rect">
            <a:avLst/>
          </a:prstGeom>
          <a:solidFill>
            <a:schemeClr val="accent2"/>
          </a:solidFill>
          <a:ln>
            <a:noFill/>
          </a:ln>
        </p:spPr>
        <p:txBody>
          <a:bodyPr spcFirstLastPara="1" wrap="square" lIns="91425" tIns="45700" rIns="91425" bIns="45700" anchor="ctr" anchorCtr="0">
            <a:normAutofit/>
          </a:bodyPr>
          <a:lstStyle>
            <a:lvl1pPr marL="457200" lvl="0" indent="-228600" algn="l">
              <a:spcBef>
                <a:spcPts val="700"/>
              </a:spcBef>
              <a:spcAft>
                <a:spcPts val="0"/>
              </a:spcAft>
              <a:buSzPts val="1200"/>
              <a:buFont typeface="Twentieth Century"/>
              <a:buNone/>
              <a:defRPr sz="2000" b="1">
                <a:solidFill>
                  <a:srgbClr val="FFFFFF"/>
                </a:solidFill>
              </a:defRPr>
            </a:lvl1pPr>
            <a:lvl2pPr marL="914400" lvl="1" indent="-308610" algn="l">
              <a:spcBef>
                <a:spcPts val="550"/>
              </a:spcBef>
              <a:spcAft>
                <a:spcPts val="0"/>
              </a:spcAft>
              <a:buSzPts val="1260"/>
              <a:buChar char="🞑"/>
              <a:defRPr/>
            </a:lvl2pPr>
            <a:lvl3pPr marL="1371600" lvl="2" indent="-314325" algn="l">
              <a:spcBef>
                <a:spcPts val="500"/>
              </a:spcBef>
              <a:spcAft>
                <a:spcPts val="0"/>
              </a:spcAft>
              <a:buSzPts val="1350"/>
              <a:buChar char="■"/>
              <a:defRPr/>
            </a:lvl3pPr>
            <a:lvl4pPr marL="1828800" lvl="3" indent="-314325" algn="l">
              <a:spcBef>
                <a:spcPts val="400"/>
              </a:spcBef>
              <a:spcAft>
                <a:spcPts val="0"/>
              </a:spcAft>
              <a:buSzPts val="1350"/>
              <a:buChar char="■"/>
              <a:defRPr/>
            </a:lvl4pPr>
            <a:lvl5pPr marL="2286000" lvl="4" indent="-302895" algn="l">
              <a:spcBef>
                <a:spcPts val="400"/>
              </a:spcBef>
              <a:spcAft>
                <a:spcPts val="0"/>
              </a:spcAft>
              <a:buSzPts val="1170"/>
              <a:buChar char="■"/>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75" name="Google Shape;75;p19"/>
          <p:cNvSpPr txBox="1">
            <a:spLocks noGrp="1"/>
          </p:cNvSpPr>
          <p:nvPr>
            <p:ph type="body" idx="4"/>
          </p:nvPr>
        </p:nvSpPr>
        <p:spPr>
          <a:xfrm>
            <a:off x="4800600" y="1752600"/>
            <a:ext cx="3886200" cy="640080"/>
          </a:xfrm>
          <a:prstGeom prst="rect">
            <a:avLst/>
          </a:prstGeom>
          <a:solidFill>
            <a:schemeClr val="accent4"/>
          </a:solidFill>
          <a:ln>
            <a:noFill/>
          </a:ln>
        </p:spPr>
        <p:txBody>
          <a:bodyPr spcFirstLastPara="1" wrap="square" lIns="91425" tIns="45700" rIns="91425" bIns="45700" anchor="ctr" anchorCtr="0">
            <a:normAutofit/>
          </a:bodyPr>
          <a:lstStyle>
            <a:lvl1pPr marL="457200" lvl="0" indent="-228600" algn="l">
              <a:spcBef>
                <a:spcPts val="700"/>
              </a:spcBef>
              <a:spcAft>
                <a:spcPts val="0"/>
              </a:spcAft>
              <a:buSzPts val="1200"/>
              <a:buFont typeface="Twentieth Century"/>
              <a:buNone/>
              <a:defRPr sz="2000" b="1">
                <a:solidFill>
                  <a:srgbClr val="FFFFFF"/>
                </a:solidFill>
              </a:defRPr>
            </a:lvl1pPr>
            <a:lvl2pPr marL="914400" lvl="1" indent="-308610" algn="l">
              <a:spcBef>
                <a:spcPts val="550"/>
              </a:spcBef>
              <a:spcAft>
                <a:spcPts val="0"/>
              </a:spcAft>
              <a:buSzPts val="1260"/>
              <a:buChar char="🞑"/>
              <a:defRPr/>
            </a:lvl2pPr>
            <a:lvl3pPr marL="1371600" lvl="2" indent="-314325" algn="l">
              <a:spcBef>
                <a:spcPts val="500"/>
              </a:spcBef>
              <a:spcAft>
                <a:spcPts val="0"/>
              </a:spcAft>
              <a:buSzPts val="1350"/>
              <a:buChar char="■"/>
              <a:defRPr/>
            </a:lvl3pPr>
            <a:lvl4pPr marL="1828800" lvl="3" indent="-314325" algn="l">
              <a:spcBef>
                <a:spcPts val="400"/>
              </a:spcBef>
              <a:spcAft>
                <a:spcPts val="0"/>
              </a:spcAft>
              <a:buSzPts val="1350"/>
              <a:buChar char="■"/>
              <a:defRPr/>
            </a:lvl4pPr>
            <a:lvl5pPr marL="2286000" lvl="4" indent="-302895" algn="l">
              <a:spcBef>
                <a:spcPts val="400"/>
              </a:spcBef>
              <a:spcAft>
                <a:spcPts val="0"/>
              </a:spcAft>
              <a:buSzPts val="1170"/>
              <a:buChar char="■"/>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عنوان فقط" type="titleOnly">
  <p:cSld name="TITLE_ONLY">
    <p:spTree>
      <p:nvGrpSpPr>
        <p:cNvPr id="1" name="Shape 76"/>
        <p:cNvGrpSpPr/>
        <p:nvPr/>
      </p:nvGrpSpPr>
      <p:grpSpPr>
        <a:xfrm>
          <a:off x="0" y="0"/>
          <a:ext cx="0" cy="0"/>
          <a:chOff x="0" y="0"/>
          <a:chExt cx="0" cy="0"/>
        </a:xfrm>
      </p:grpSpPr>
      <p:sp>
        <p:nvSpPr>
          <p:cNvPr id="77" name="Google Shape;77;p20"/>
          <p:cNvSpPr txBox="1">
            <a:spLocks noGrp="1"/>
          </p:cNvSpPr>
          <p:nvPr>
            <p:ph type="title"/>
          </p:nvPr>
        </p:nvSpPr>
        <p:spPr>
          <a:xfrm>
            <a:off x="609600" y="228600"/>
            <a:ext cx="8153400" cy="990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20"/>
          <p:cNvSpPr txBox="1">
            <a:spLocks noGrp="1"/>
          </p:cNvSpPr>
          <p:nvPr>
            <p:ph type="dt" idx="10"/>
          </p:nvPr>
        </p:nvSpPr>
        <p:spPr>
          <a:xfrm>
            <a:off x="6096000" y="6248400"/>
            <a:ext cx="26670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0"/>
          <p:cNvSpPr txBox="1">
            <a:spLocks noGrp="1"/>
          </p:cNvSpPr>
          <p:nvPr>
            <p:ph type="ftr" idx="11"/>
          </p:nvPr>
        </p:nvSpPr>
        <p:spPr>
          <a:xfrm>
            <a:off x="609600" y="6248206"/>
            <a:ext cx="542108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20"/>
          <p:cNvSpPr txBox="1">
            <a:spLocks noGrp="1"/>
          </p:cNvSpPr>
          <p:nvPr>
            <p:ph type="sldNum" idx="12"/>
          </p:nvPr>
        </p:nvSpPr>
        <p:spPr>
          <a:xfrm>
            <a:off x="0" y="1272222"/>
            <a:ext cx="533400" cy="244476"/>
          </a:xfrm>
          <a:prstGeom prst="rect">
            <a:avLst/>
          </a:prstGeom>
          <a:noFill/>
          <a:ln>
            <a:noFill/>
          </a:ln>
        </p:spPr>
        <p:txBody>
          <a:bodyPr spcFirstLastPara="1" wrap="square" lIns="91425" tIns="45700" rIns="91425" bIns="45700" anchor="ctr" anchorCtr="0">
            <a:normAutofit/>
          </a:bodyPr>
          <a:lstStyle>
            <a:lvl1pPr marL="0" lvl="0"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1pPr>
            <a:lvl2pPr marL="0" lvl="1"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2pPr>
            <a:lvl3pPr marL="0" lvl="2"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3pPr>
            <a:lvl4pPr marL="0" lvl="3"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4pPr>
            <a:lvl5pPr marL="0" lvl="4"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5pPr>
            <a:lvl6pPr marL="0" lvl="5"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6pPr>
            <a:lvl7pPr marL="0" lvl="6"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7pPr>
            <a:lvl8pPr marL="0" lvl="7"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8pPr>
            <a:lvl9pPr marL="0" lvl="8"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فارغ" type="blank">
  <p:cSld name="BLANK">
    <p:spTree>
      <p:nvGrpSpPr>
        <p:cNvPr id="1" name="Shape 81"/>
        <p:cNvGrpSpPr/>
        <p:nvPr/>
      </p:nvGrpSpPr>
      <p:grpSpPr>
        <a:xfrm>
          <a:off x="0" y="0"/>
          <a:ext cx="0" cy="0"/>
          <a:chOff x="0" y="0"/>
          <a:chExt cx="0" cy="0"/>
        </a:xfrm>
      </p:grpSpPr>
      <p:sp>
        <p:nvSpPr>
          <p:cNvPr id="82" name="Google Shape;82;p21"/>
          <p:cNvSpPr txBox="1">
            <a:spLocks noGrp="1"/>
          </p:cNvSpPr>
          <p:nvPr>
            <p:ph type="dt" idx="10"/>
          </p:nvPr>
        </p:nvSpPr>
        <p:spPr>
          <a:xfrm>
            <a:off x="6096000" y="6248400"/>
            <a:ext cx="26670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1"/>
          <p:cNvSpPr txBox="1">
            <a:spLocks noGrp="1"/>
          </p:cNvSpPr>
          <p:nvPr>
            <p:ph type="ftr" idx="11"/>
          </p:nvPr>
        </p:nvSpPr>
        <p:spPr>
          <a:xfrm>
            <a:off x="609600" y="6248206"/>
            <a:ext cx="542108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21"/>
          <p:cNvSpPr txBox="1">
            <a:spLocks noGrp="1"/>
          </p:cNvSpPr>
          <p:nvPr>
            <p:ph type="sldNum" idx="12"/>
          </p:nvPr>
        </p:nvSpPr>
        <p:spPr>
          <a:xfrm>
            <a:off x="0" y="6248400"/>
            <a:ext cx="533400" cy="381000"/>
          </a:xfrm>
          <a:prstGeom prst="rect">
            <a:avLst/>
          </a:prstGeom>
          <a:noFill/>
          <a:ln>
            <a:noFill/>
          </a:ln>
        </p:spPr>
        <p:txBody>
          <a:bodyPr spcFirstLastPara="1" wrap="square" lIns="91425" tIns="45700" rIns="91425" bIns="45700" anchor="ctr" anchorCtr="0">
            <a:normAutofit/>
          </a:bodyPr>
          <a:lstStyle>
            <a:lvl1pPr marL="0" lvl="0" indent="0" algn="ctr">
              <a:spcBef>
                <a:spcPts val="0"/>
              </a:spcBef>
              <a:buNone/>
              <a:defRPr sz="1400" b="1" i="0" u="none" strike="noStrike" cap="none">
                <a:solidFill>
                  <a:schemeClr val="dk2"/>
                </a:solidFill>
                <a:latin typeface="Twentieth Century"/>
                <a:ea typeface="Twentieth Century"/>
                <a:cs typeface="Twentieth Century"/>
                <a:sym typeface="Twentieth Century"/>
              </a:defRPr>
            </a:lvl1pPr>
            <a:lvl2pPr marL="0" lvl="1" indent="0" algn="ctr">
              <a:spcBef>
                <a:spcPts val="0"/>
              </a:spcBef>
              <a:buNone/>
              <a:defRPr sz="1400" b="1" i="0" u="none" strike="noStrike" cap="none">
                <a:solidFill>
                  <a:schemeClr val="dk2"/>
                </a:solidFill>
                <a:latin typeface="Twentieth Century"/>
                <a:ea typeface="Twentieth Century"/>
                <a:cs typeface="Twentieth Century"/>
                <a:sym typeface="Twentieth Century"/>
              </a:defRPr>
            </a:lvl2pPr>
            <a:lvl3pPr marL="0" lvl="2" indent="0" algn="ctr">
              <a:spcBef>
                <a:spcPts val="0"/>
              </a:spcBef>
              <a:buNone/>
              <a:defRPr sz="1400" b="1" i="0" u="none" strike="noStrike" cap="none">
                <a:solidFill>
                  <a:schemeClr val="dk2"/>
                </a:solidFill>
                <a:latin typeface="Twentieth Century"/>
                <a:ea typeface="Twentieth Century"/>
                <a:cs typeface="Twentieth Century"/>
                <a:sym typeface="Twentieth Century"/>
              </a:defRPr>
            </a:lvl3pPr>
            <a:lvl4pPr marL="0" lvl="3" indent="0" algn="ctr">
              <a:spcBef>
                <a:spcPts val="0"/>
              </a:spcBef>
              <a:buNone/>
              <a:defRPr sz="1400" b="1" i="0" u="none" strike="noStrike" cap="none">
                <a:solidFill>
                  <a:schemeClr val="dk2"/>
                </a:solidFill>
                <a:latin typeface="Twentieth Century"/>
                <a:ea typeface="Twentieth Century"/>
                <a:cs typeface="Twentieth Century"/>
                <a:sym typeface="Twentieth Century"/>
              </a:defRPr>
            </a:lvl4pPr>
            <a:lvl5pPr marL="0" lvl="4" indent="0" algn="ctr">
              <a:spcBef>
                <a:spcPts val="0"/>
              </a:spcBef>
              <a:buNone/>
              <a:defRPr sz="1400" b="1" i="0" u="none" strike="noStrike" cap="none">
                <a:solidFill>
                  <a:schemeClr val="dk2"/>
                </a:solidFill>
                <a:latin typeface="Twentieth Century"/>
                <a:ea typeface="Twentieth Century"/>
                <a:cs typeface="Twentieth Century"/>
                <a:sym typeface="Twentieth Century"/>
              </a:defRPr>
            </a:lvl5pPr>
            <a:lvl6pPr marL="0" lvl="5" indent="0" algn="ctr">
              <a:spcBef>
                <a:spcPts val="0"/>
              </a:spcBef>
              <a:buNone/>
              <a:defRPr sz="1400" b="1" i="0" u="none" strike="noStrike" cap="none">
                <a:solidFill>
                  <a:schemeClr val="dk2"/>
                </a:solidFill>
                <a:latin typeface="Twentieth Century"/>
                <a:ea typeface="Twentieth Century"/>
                <a:cs typeface="Twentieth Century"/>
                <a:sym typeface="Twentieth Century"/>
              </a:defRPr>
            </a:lvl6pPr>
            <a:lvl7pPr marL="0" lvl="6" indent="0" algn="ctr">
              <a:spcBef>
                <a:spcPts val="0"/>
              </a:spcBef>
              <a:buNone/>
              <a:defRPr sz="1400" b="1" i="0" u="none" strike="noStrike" cap="none">
                <a:solidFill>
                  <a:schemeClr val="dk2"/>
                </a:solidFill>
                <a:latin typeface="Twentieth Century"/>
                <a:ea typeface="Twentieth Century"/>
                <a:cs typeface="Twentieth Century"/>
                <a:sym typeface="Twentieth Century"/>
              </a:defRPr>
            </a:lvl7pPr>
            <a:lvl8pPr marL="0" lvl="7" indent="0" algn="ctr">
              <a:spcBef>
                <a:spcPts val="0"/>
              </a:spcBef>
              <a:buNone/>
              <a:defRPr sz="1400" b="1" i="0" u="none" strike="noStrike" cap="none">
                <a:solidFill>
                  <a:schemeClr val="dk2"/>
                </a:solidFill>
                <a:latin typeface="Twentieth Century"/>
                <a:ea typeface="Twentieth Century"/>
                <a:cs typeface="Twentieth Century"/>
                <a:sym typeface="Twentieth Century"/>
              </a:defRPr>
            </a:lvl8pPr>
            <a:lvl9pPr marL="0" lvl="8" indent="0" algn="ctr">
              <a:spcBef>
                <a:spcPts val="0"/>
              </a:spcBef>
              <a:buNone/>
              <a:defRPr sz="1400" b="1" i="0" u="none" strike="noStrike" cap="none">
                <a:solidFill>
                  <a:schemeClr val="dk2"/>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محتوى ذو تسمية توضيحية" type="objTx">
  <p:cSld name="OBJECT_WITH_CAPTION_TEXT">
    <p:spTree>
      <p:nvGrpSpPr>
        <p:cNvPr id="1" name="Shape 85"/>
        <p:cNvGrpSpPr/>
        <p:nvPr/>
      </p:nvGrpSpPr>
      <p:grpSpPr>
        <a:xfrm>
          <a:off x="0" y="0"/>
          <a:ext cx="0" cy="0"/>
          <a:chOff x="0" y="0"/>
          <a:chExt cx="0" cy="0"/>
        </a:xfrm>
      </p:grpSpPr>
      <p:sp>
        <p:nvSpPr>
          <p:cNvPr id="86" name="Google Shape;86;p22"/>
          <p:cNvSpPr txBox="1">
            <a:spLocks noGrp="1"/>
          </p:cNvSpPr>
          <p:nvPr>
            <p:ph type="title"/>
          </p:nvPr>
        </p:nvSpPr>
        <p:spPr>
          <a:xfrm>
            <a:off x="609600" y="273050"/>
            <a:ext cx="8077200" cy="86995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2"/>
              </a:buClr>
              <a:buSzPts val="4400"/>
              <a:buFont typeface="Twentieth Century"/>
              <a:buNone/>
              <a:defRPr sz="4400" b="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22"/>
          <p:cNvSpPr txBox="1">
            <a:spLocks noGrp="1"/>
          </p:cNvSpPr>
          <p:nvPr>
            <p:ph type="dt" idx="10"/>
          </p:nvPr>
        </p:nvSpPr>
        <p:spPr>
          <a:xfrm>
            <a:off x="6096000" y="6248400"/>
            <a:ext cx="26670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2"/>
          <p:cNvSpPr txBox="1">
            <a:spLocks noGrp="1"/>
          </p:cNvSpPr>
          <p:nvPr>
            <p:ph type="ftr" idx="11"/>
          </p:nvPr>
        </p:nvSpPr>
        <p:spPr>
          <a:xfrm>
            <a:off x="609600" y="6248206"/>
            <a:ext cx="5421083"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22"/>
          <p:cNvSpPr txBox="1">
            <a:spLocks noGrp="1"/>
          </p:cNvSpPr>
          <p:nvPr>
            <p:ph type="sldNum" idx="12"/>
          </p:nvPr>
        </p:nvSpPr>
        <p:spPr>
          <a:xfrm>
            <a:off x="0" y="1272222"/>
            <a:ext cx="533400" cy="244476"/>
          </a:xfrm>
          <a:prstGeom prst="rect">
            <a:avLst/>
          </a:prstGeom>
          <a:noFill/>
          <a:ln>
            <a:noFill/>
          </a:ln>
        </p:spPr>
        <p:txBody>
          <a:bodyPr spcFirstLastPara="1" wrap="square" lIns="91425" tIns="45700" rIns="91425" bIns="45700" anchor="ctr" anchorCtr="0">
            <a:normAutofit/>
          </a:bodyPr>
          <a:lstStyle>
            <a:lvl1pPr marL="0" lvl="0"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1pPr>
            <a:lvl2pPr marL="0" lvl="1"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2pPr>
            <a:lvl3pPr marL="0" lvl="2"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3pPr>
            <a:lvl4pPr marL="0" lvl="3"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4pPr>
            <a:lvl5pPr marL="0" lvl="4"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5pPr>
            <a:lvl6pPr marL="0" lvl="5"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6pPr>
            <a:lvl7pPr marL="0" lvl="6"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7pPr>
            <a:lvl8pPr marL="0" lvl="7"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8pPr>
            <a:lvl9pPr marL="0" lvl="8" indent="0" algn="ctr">
              <a:spcBef>
                <a:spcPts val="0"/>
              </a:spcBef>
              <a:buNone/>
              <a:defRPr sz="1400" b="1" i="0" u="none" strike="noStrike" cap="none">
                <a:solidFill>
                  <a:srgbClr val="FFFFFF"/>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90" name="Google Shape;90;p22"/>
          <p:cNvSpPr txBox="1">
            <a:spLocks noGrp="1"/>
          </p:cNvSpPr>
          <p:nvPr>
            <p:ph type="body" idx="1"/>
          </p:nvPr>
        </p:nvSpPr>
        <p:spPr>
          <a:xfrm>
            <a:off x="609600" y="1752600"/>
            <a:ext cx="1600200" cy="4343400"/>
          </a:xfrm>
          <a:prstGeom prst="rect">
            <a:avLst/>
          </a:prstGeom>
          <a:solidFill>
            <a:schemeClr val="accent2"/>
          </a:solidFill>
          <a:ln w="50800" cap="sq" cmpd="dbl">
            <a:solidFill>
              <a:schemeClr val="accent2"/>
            </a:solidFill>
            <a:prstDash val="solid"/>
            <a:miter lim="800000"/>
            <a:headEnd type="none" w="sm" len="sm"/>
            <a:tailEnd type="none" w="sm" len="sm"/>
          </a:ln>
        </p:spPr>
        <p:txBody>
          <a:bodyPr spcFirstLastPara="1" wrap="square" lIns="137150" tIns="182875" rIns="137150" bIns="91425" anchor="t" anchorCtr="0">
            <a:normAutofit/>
          </a:bodyPr>
          <a:lstStyle>
            <a:lvl1pPr marL="457200" lvl="0" indent="-228600" algn="l">
              <a:spcBef>
                <a:spcPts val="700"/>
              </a:spcBef>
              <a:spcAft>
                <a:spcPts val="0"/>
              </a:spcAft>
              <a:buSzPts val="1080"/>
              <a:buNone/>
              <a:defRPr sz="1800">
                <a:solidFill>
                  <a:schemeClr val="lt1"/>
                </a:solidFill>
                <a:latin typeface="Twentieth Century"/>
                <a:ea typeface="Twentieth Century"/>
                <a:cs typeface="Twentieth Century"/>
                <a:sym typeface="Twentieth Century"/>
              </a:defRPr>
            </a:lvl1pPr>
            <a:lvl2pPr marL="914400" lvl="1" indent="-228600" algn="l">
              <a:spcBef>
                <a:spcPts val="1000"/>
              </a:spcBef>
              <a:spcAft>
                <a:spcPts val="0"/>
              </a:spcAft>
              <a:buSzPts val="840"/>
              <a:buNone/>
              <a:defRPr sz="1200">
                <a:solidFill>
                  <a:schemeClr val="lt1"/>
                </a:solidFill>
                <a:latin typeface="Twentieth Century"/>
                <a:ea typeface="Twentieth Century"/>
                <a:cs typeface="Twentieth Century"/>
                <a:sym typeface="Twentieth Century"/>
              </a:defRPr>
            </a:lvl2pPr>
            <a:lvl3pPr marL="1371600" lvl="2" indent="-228600" algn="l">
              <a:spcBef>
                <a:spcPts val="500"/>
              </a:spcBef>
              <a:spcAft>
                <a:spcPts val="0"/>
              </a:spcAft>
              <a:buSzPts val="750"/>
              <a:buNone/>
              <a:defRPr sz="1000">
                <a:solidFill>
                  <a:schemeClr val="lt1"/>
                </a:solidFill>
                <a:latin typeface="Twentieth Century"/>
                <a:ea typeface="Twentieth Century"/>
                <a:cs typeface="Twentieth Century"/>
                <a:sym typeface="Twentieth Century"/>
              </a:defRPr>
            </a:lvl3pPr>
            <a:lvl4pPr marL="1828800" lvl="3" indent="-228600" algn="l">
              <a:spcBef>
                <a:spcPts val="400"/>
              </a:spcBef>
              <a:spcAft>
                <a:spcPts val="0"/>
              </a:spcAft>
              <a:buSzPts val="675"/>
              <a:buNone/>
              <a:defRPr sz="900">
                <a:solidFill>
                  <a:schemeClr val="lt1"/>
                </a:solidFill>
                <a:latin typeface="Twentieth Century"/>
                <a:ea typeface="Twentieth Century"/>
                <a:cs typeface="Twentieth Century"/>
                <a:sym typeface="Twentieth Century"/>
              </a:defRPr>
            </a:lvl4pPr>
            <a:lvl5pPr marL="2286000" lvl="4" indent="-228600" algn="l">
              <a:spcBef>
                <a:spcPts val="400"/>
              </a:spcBef>
              <a:spcAft>
                <a:spcPts val="0"/>
              </a:spcAft>
              <a:buSzPts val="585"/>
              <a:buNone/>
              <a:defRPr sz="900">
                <a:solidFill>
                  <a:schemeClr val="lt1"/>
                </a:solidFill>
                <a:latin typeface="Twentieth Century"/>
                <a:ea typeface="Twentieth Century"/>
                <a:cs typeface="Twentieth Century"/>
                <a:sym typeface="Twentieth Century"/>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91" name="Google Shape;91;p22"/>
          <p:cNvSpPr txBox="1">
            <a:spLocks noGrp="1"/>
          </p:cNvSpPr>
          <p:nvPr>
            <p:ph type="body" idx="2"/>
          </p:nvPr>
        </p:nvSpPr>
        <p:spPr>
          <a:xfrm>
            <a:off x="2362200" y="1752600"/>
            <a:ext cx="6400800" cy="4419600"/>
          </a:xfrm>
          <a:prstGeom prst="rect">
            <a:avLst/>
          </a:prstGeom>
          <a:noFill/>
          <a:ln>
            <a:noFill/>
          </a:ln>
        </p:spPr>
        <p:txBody>
          <a:bodyPr spcFirstLastPara="1" wrap="square" lIns="91425" tIns="45700" rIns="91425" bIns="45700" anchor="t" anchorCtr="0">
            <a:normAutofit/>
          </a:bodyPr>
          <a:lstStyle>
            <a:lvl1pPr marL="457200" lvl="0" indent="-297180" algn="l">
              <a:spcBef>
                <a:spcPts val="700"/>
              </a:spcBef>
              <a:spcAft>
                <a:spcPts val="0"/>
              </a:spcAft>
              <a:buSzPts val="1080"/>
              <a:buChar char="◻"/>
              <a:defRPr/>
            </a:lvl1pPr>
            <a:lvl2pPr marL="914400" lvl="1" indent="-308610" algn="l">
              <a:spcBef>
                <a:spcPts val="550"/>
              </a:spcBef>
              <a:spcAft>
                <a:spcPts val="0"/>
              </a:spcAft>
              <a:buSzPts val="1260"/>
              <a:buChar char="🞑"/>
              <a:defRPr/>
            </a:lvl2pPr>
            <a:lvl3pPr marL="1371600" lvl="2" indent="-314325" algn="l">
              <a:spcBef>
                <a:spcPts val="500"/>
              </a:spcBef>
              <a:spcAft>
                <a:spcPts val="0"/>
              </a:spcAft>
              <a:buSzPts val="1350"/>
              <a:buChar char="■"/>
              <a:defRPr/>
            </a:lvl3pPr>
            <a:lvl4pPr marL="1828800" lvl="3" indent="-314325" algn="l">
              <a:spcBef>
                <a:spcPts val="400"/>
              </a:spcBef>
              <a:spcAft>
                <a:spcPts val="0"/>
              </a:spcAft>
              <a:buSzPts val="1350"/>
              <a:buChar char="■"/>
              <a:defRPr/>
            </a:lvl4pPr>
            <a:lvl5pPr marL="2286000" lvl="4" indent="-302895" algn="l">
              <a:spcBef>
                <a:spcPts val="400"/>
              </a:spcBef>
              <a:spcAft>
                <a:spcPts val="0"/>
              </a:spcAft>
              <a:buSzPts val="1170"/>
              <a:buChar char="■"/>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
        <p:cNvGrpSpPr/>
        <p:nvPr/>
      </p:nvGrpSpPr>
      <p:grpSpPr>
        <a:xfrm>
          <a:off x="0" y="0"/>
          <a:ext cx="0" cy="0"/>
          <a:chOff x="0" y="0"/>
          <a:chExt cx="0" cy="0"/>
        </a:xfrm>
      </p:grpSpPr>
      <p:sp>
        <p:nvSpPr>
          <p:cNvPr id="10" name="Google Shape;10;p13"/>
          <p:cNvSpPr txBox="1">
            <a:spLocks noGrp="1"/>
          </p:cNvSpPr>
          <p:nvPr>
            <p:ph type="title"/>
          </p:nvPr>
        </p:nvSpPr>
        <p:spPr>
          <a:xfrm>
            <a:off x="609600" y="228600"/>
            <a:ext cx="8153400" cy="99060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Clr>
                <a:schemeClr val="lt2"/>
              </a:buClr>
              <a:buSzPts val="4400"/>
              <a:buFont typeface="Twentieth Century"/>
              <a:buNone/>
              <a:defRPr sz="4400" b="0" i="0" u="none" strike="noStrike" cap="none">
                <a:solidFill>
                  <a:schemeClr val="lt2"/>
                </a:solidFill>
                <a:latin typeface="Twentieth Century"/>
                <a:ea typeface="Twentieth Century"/>
                <a:cs typeface="Twentieth Century"/>
                <a:sym typeface="Twentieth Centur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3"/>
          <p:cNvSpPr txBox="1">
            <a:spLocks noGrp="1"/>
          </p:cNvSpPr>
          <p:nvPr>
            <p:ph type="body" idx="1"/>
          </p:nvPr>
        </p:nvSpPr>
        <p:spPr>
          <a:xfrm>
            <a:off x="612648" y="1600200"/>
            <a:ext cx="8153400" cy="4526280"/>
          </a:xfrm>
          <a:prstGeom prst="rect">
            <a:avLst/>
          </a:prstGeom>
          <a:noFill/>
          <a:ln>
            <a:noFill/>
          </a:ln>
        </p:spPr>
        <p:txBody>
          <a:bodyPr spcFirstLastPara="1" wrap="square" lIns="91425" tIns="45700" rIns="91425" bIns="45700" anchor="t" anchorCtr="0">
            <a:normAutofit/>
          </a:bodyPr>
          <a:lstStyle>
            <a:lvl1pPr marL="457200" marR="0" lvl="0" indent="-339090" algn="l" rtl="0">
              <a:spcBef>
                <a:spcPts val="700"/>
              </a:spcBef>
              <a:spcAft>
                <a:spcPts val="0"/>
              </a:spcAft>
              <a:buClr>
                <a:schemeClr val="accent2"/>
              </a:buClr>
              <a:buSzPts val="1740"/>
              <a:buFont typeface="Noto Sans Symbols"/>
              <a:buChar char="◻"/>
              <a:defRPr sz="2900" b="0" i="0" u="none" strike="noStrike" cap="none">
                <a:solidFill>
                  <a:schemeClr val="lt1"/>
                </a:solidFill>
                <a:latin typeface="Twentieth Century"/>
                <a:ea typeface="Twentieth Century"/>
                <a:cs typeface="Twentieth Century"/>
                <a:sym typeface="Twentieth Century"/>
              </a:defRPr>
            </a:lvl1pPr>
            <a:lvl2pPr marL="914400" marR="0" lvl="1" indent="-344169" algn="l" rtl="0">
              <a:spcBef>
                <a:spcPts val="550"/>
              </a:spcBef>
              <a:spcAft>
                <a:spcPts val="0"/>
              </a:spcAft>
              <a:buClr>
                <a:schemeClr val="accent1"/>
              </a:buClr>
              <a:buSzPts val="1820"/>
              <a:buFont typeface="Noto Sans Symbols"/>
              <a:buChar char="🞑"/>
              <a:defRPr sz="2600" b="0" i="0" u="none" strike="noStrike" cap="none">
                <a:solidFill>
                  <a:schemeClr val="lt1"/>
                </a:solidFill>
                <a:latin typeface="Twentieth Century"/>
                <a:ea typeface="Twentieth Century"/>
                <a:cs typeface="Twentieth Century"/>
                <a:sym typeface="Twentieth Century"/>
              </a:defRPr>
            </a:lvl2pPr>
            <a:lvl3pPr marL="1371600" marR="0" lvl="2" indent="-338137" algn="l" rtl="0">
              <a:spcBef>
                <a:spcPts val="500"/>
              </a:spcBef>
              <a:spcAft>
                <a:spcPts val="0"/>
              </a:spcAft>
              <a:buClr>
                <a:schemeClr val="accent2"/>
              </a:buClr>
              <a:buSzPts val="1725"/>
              <a:buFont typeface="Noto Sans Symbols"/>
              <a:buChar char="■"/>
              <a:defRPr sz="2300" b="0" i="0" u="none" strike="noStrike" cap="none">
                <a:solidFill>
                  <a:schemeClr val="lt1"/>
                </a:solidFill>
                <a:latin typeface="Twentieth Century"/>
                <a:ea typeface="Twentieth Century"/>
                <a:cs typeface="Twentieth Century"/>
                <a:sym typeface="Twentieth Century"/>
              </a:defRPr>
            </a:lvl3pPr>
            <a:lvl4pPr marL="1828800" marR="0" lvl="3" indent="-323850" algn="l" rtl="0">
              <a:spcBef>
                <a:spcPts val="400"/>
              </a:spcBef>
              <a:spcAft>
                <a:spcPts val="0"/>
              </a:spcAft>
              <a:buClr>
                <a:schemeClr val="accent3"/>
              </a:buClr>
              <a:buSzPts val="1500"/>
              <a:buFont typeface="Noto Sans Symbols"/>
              <a:buChar char="■"/>
              <a:defRPr sz="2000" b="0" i="0" u="none" strike="noStrike" cap="none">
                <a:solidFill>
                  <a:schemeClr val="lt1"/>
                </a:solidFill>
                <a:latin typeface="Twentieth Century"/>
                <a:ea typeface="Twentieth Century"/>
                <a:cs typeface="Twentieth Century"/>
                <a:sym typeface="Twentieth Century"/>
              </a:defRPr>
            </a:lvl4pPr>
            <a:lvl5pPr marL="2286000" marR="0" lvl="4" indent="-311150" algn="l" rtl="0">
              <a:spcBef>
                <a:spcPts val="400"/>
              </a:spcBef>
              <a:spcAft>
                <a:spcPts val="0"/>
              </a:spcAft>
              <a:buClr>
                <a:schemeClr val="accent4"/>
              </a:buClr>
              <a:buSzPts val="1300"/>
              <a:buFont typeface="Noto Sans Symbols"/>
              <a:buChar char="■"/>
              <a:defRPr sz="2000" b="0" i="0" u="none" strike="noStrike" cap="none">
                <a:solidFill>
                  <a:schemeClr val="lt1"/>
                </a:solidFill>
                <a:latin typeface="Twentieth Century"/>
                <a:ea typeface="Twentieth Century"/>
                <a:cs typeface="Twentieth Century"/>
                <a:sym typeface="Twentieth Century"/>
              </a:defRPr>
            </a:lvl5pPr>
            <a:lvl6pPr marL="2743200" marR="0" lvl="5" indent="-342900" algn="l" rtl="0">
              <a:spcBef>
                <a:spcPts val="360"/>
              </a:spcBef>
              <a:spcAft>
                <a:spcPts val="0"/>
              </a:spcAft>
              <a:buClr>
                <a:schemeClr val="accent1"/>
              </a:buClr>
              <a:buSzPts val="1800"/>
              <a:buFont typeface="Noto Sans Symbols"/>
              <a:buChar char="▪"/>
              <a:defRPr sz="1800" b="0" i="0" u="none" strike="noStrike" cap="none">
                <a:solidFill>
                  <a:schemeClr val="lt1"/>
                </a:solidFill>
                <a:latin typeface="Twentieth Century"/>
                <a:ea typeface="Twentieth Century"/>
                <a:cs typeface="Twentieth Century"/>
                <a:sym typeface="Twentieth Century"/>
              </a:defRPr>
            </a:lvl6pPr>
            <a:lvl7pPr marL="3200400" marR="0" lvl="6" indent="-342900" algn="l" rtl="0">
              <a:spcBef>
                <a:spcPts val="360"/>
              </a:spcBef>
              <a:spcAft>
                <a:spcPts val="0"/>
              </a:spcAft>
              <a:buClr>
                <a:schemeClr val="accent2"/>
              </a:buClr>
              <a:buSzPts val="1800"/>
              <a:buFont typeface="Noto Sans Symbols"/>
              <a:buChar char="▪"/>
              <a:defRPr sz="1800" b="0" i="0" u="none" strike="noStrike" cap="none">
                <a:solidFill>
                  <a:schemeClr val="lt1"/>
                </a:solidFill>
                <a:latin typeface="Twentieth Century"/>
                <a:ea typeface="Twentieth Century"/>
                <a:cs typeface="Twentieth Century"/>
                <a:sym typeface="Twentieth Century"/>
              </a:defRPr>
            </a:lvl7pPr>
            <a:lvl8pPr marL="3657600" marR="0" lvl="7" indent="-342900" algn="l" rtl="0">
              <a:spcBef>
                <a:spcPts val="360"/>
              </a:spcBef>
              <a:spcAft>
                <a:spcPts val="0"/>
              </a:spcAft>
              <a:buClr>
                <a:schemeClr val="accent3"/>
              </a:buClr>
              <a:buSzPts val="1800"/>
              <a:buFont typeface="Noto Sans Symbols"/>
              <a:buChar char="▪"/>
              <a:defRPr sz="1800" b="0" i="0" u="none" strike="noStrike" cap="none">
                <a:solidFill>
                  <a:schemeClr val="lt1"/>
                </a:solidFill>
                <a:latin typeface="Twentieth Century"/>
                <a:ea typeface="Twentieth Century"/>
                <a:cs typeface="Twentieth Century"/>
                <a:sym typeface="Twentieth Century"/>
              </a:defRPr>
            </a:lvl8pPr>
            <a:lvl9pPr marL="4114800" marR="0" lvl="8" indent="-342900" algn="l" rtl="0">
              <a:spcBef>
                <a:spcPts val="360"/>
              </a:spcBef>
              <a:spcAft>
                <a:spcPts val="0"/>
              </a:spcAft>
              <a:buClr>
                <a:schemeClr val="accent4"/>
              </a:buClr>
              <a:buSzPts val="1800"/>
              <a:buFont typeface="Noto Sans Symbols"/>
              <a:buChar char="▪"/>
              <a:defRPr sz="1800" b="0" i="0" u="none" strike="noStrike" cap="none">
                <a:solidFill>
                  <a:schemeClr val="lt1"/>
                </a:solidFill>
                <a:latin typeface="Twentieth Century"/>
                <a:ea typeface="Twentieth Century"/>
                <a:cs typeface="Twentieth Century"/>
                <a:sym typeface="Twentieth Century"/>
              </a:defRPr>
            </a:lvl9pPr>
          </a:lstStyle>
          <a:p>
            <a:endParaRPr/>
          </a:p>
        </p:txBody>
      </p:sp>
      <p:sp>
        <p:nvSpPr>
          <p:cNvPr id="12" name="Google Shape;12;p13"/>
          <p:cNvSpPr txBox="1">
            <a:spLocks noGrp="1"/>
          </p:cNvSpPr>
          <p:nvPr>
            <p:ph type="dt" idx="10"/>
          </p:nvPr>
        </p:nvSpPr>
        <p:spPr>
          <a:xfrm>
            <a:off x="6096000" y="6248400"/>
            <a:ext cx="26670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chemeClr val="lt2"/>
                </a:solidFill>
                <a:latin typeface="Twentieth Century"/>
                <a:ea typeface="Twentieth Century"/>
                <a:cs typeface="Twentieth Century"/>
                <a:sym typeface="Twentieth Century"/>
              </a:defRPr>
            </a:lvl1pPr>
            <a:lvl2pPr marR="0" lvl="1" algn="l" rtl="0">
              <a:spcBef>
                <a:spcPts val="0"/>
              </a:spcBef>
              <a:spcAft>
                <a:spcPts val="0"/>
              </a:spcAft>
              <a:buSzPts val="1400"/>
              <a:buNone/>
              <a:defRPr sz="1800" b="0" i="0" u="none" strike="noStrike" cap="none">
                <a:solidFill>
                  <a:schemeClr val="lt1"/>
                </a:solidFill>
                <a:latin typeface="Twentieth Century"/>
                <a:ea typeface="Twentieth Century"/>
                <a:cs typeface="Twentieth Century"/>
                <a:sym typeface="Twentieth Century"/>
              </a:defRPr>
            </a:lvl2pPr>
            <a:lvl3pPr marR="0" lvl="2" algn="l" rtl="0">
              <a:spcBef>
                <a:spcPts val="0"/>
              </a:spcBef>
              <a:spcAft>
                <a:spcPts val="0"/>
              </a:spcAft>
              <a:buSzPts val="1400"/>
              <a:buNone/>
              <a:defRPr sz="1800" b="0" i="0" u="none" strike="noStrike" cap="none">
                <a:solidFill>
                  <a:schemeClr val="lt1"/>
                </a:solidFill>
                <a:latin typeface="Twentieth Century"/>
                <a:ea typeface="Twentieth Century"/>
                <a:cs typeface="Twentieth Century"/>
                <a:sym typeface="Twentieth Century"/>
              </a:defRPr>
            </a:lvl3pPr>
            <a:lvl4pPr marR="0" lvl="3" algn="l" rtl="0">
              <a:spcBef>
                <a:spcPts val="0"/>
              </a:spcBef>
              <a:spcAft>
                <a:spcPts val="0"/>
              </a:spcAft>
              <a:buSzPts val="1400"/>
              <a:buNone/>
              <a:defRPr sz="1800" b="0" i="0" u="none" strike="noStrike" cap="none">
                <a:solidFill>
                  <a:schemeClr val="lt1"/>
                </a:solidFill>
                <a:latin typeface="Twentieth Century"/>
                <a:ea typeface="Twentieth Century"/>
                <a:cs typeface="Twentieth Century"/>
                <a:sym typeface="Twentieth Century"/>
              </a:defRPr>
            </a:lvl4pPr>
            <a:lvl5pPr marR="0" lvl="4" algn="l" rtl="0">
              <a:spcBef>
                <a:spcPts val="0"/>
              </a:spcBef>
              <a:spcAft>
                <a:spcPts val="0"/>
              </a:spcAft>
              <a:buSzPts val="1400"/>
              <a:buNone/>
              <a:defRPr sz="1800" b="0" i="0" u="none" strike="noStrike" cap="none">
                <a:solidFill>
                  <a:schemeClr val="lt1"/>
                </a:solidFill>
                <a:latin typeface="Twentieth Century"/>
                <a:ea typeface="Twentieth Century"/>
                <a:cs typeface="Twentieth Century"/>
                <a:sym typeface="Twentieth Century"/>
              </a:defRPr>
            </a:lvl5pPr>
            <a:lvl6pPr marR="0" lvl="5" algn="l" rtl="0">
              <a:spcBef>
                <a:spcPts val="0"/>
              </a:spcBef>
              <a:spcAft>
                <a:spcPts val="0"/>
              </a:spcAft>
              <a:buSzPts val="1400"/>
              <a:buNone/>
              <a:defRPr sz="1800" b="0" i="0" u="none" strike="noStrike" cap="none">
                <a:solidFill>
                  <a:schemeClr val="lt1"/>
                </a:solidFill>
                <a:latin typeface="Twentieth Century"/>
                <a:ea typeface="Twentieth Century"/>
                <a:cs typeface="Twentieth Century"/>
                <a:sym typeface="Twentieth Century"/>
              </a:defRPr>
            </a:lvl6pPr>
            <a:lvl7pPr marR="0" lvl="6" algn="l" rtl="0">
              <a:spcBef>
                <a:spcPts val="0"/>
              </a:spcBef>
              <a:spcAft>
                <a:spcPts val="0"/>
              </a:spcAft>
              <a:buSzPts val="1400"/>
              <a:buNone/>
              <a:defRPr sz="1800" b="0" i="0" u="none" strike="noStrike" cap="none">
                <a:solidFill>
                  <a:schemeClr val="lt1"/>
                </a:solidFill>
                <a:latin typeface="Twentieth Century"/>
                <a:ea typeface="Twentieth Century"/>
                <a:cs typeface="Twentieth Century"/>
                <a:sym typeface="Twentieth Century"/>
              </a:defRPr>
            </a:lvl7pPr>
            <a:lvl8pPr marR="0" lvl="7" algn="l" rtl="0">
              <a:spcBef>
                <a:spcPts val="0"/>
              </a:spcBef>
              <a:spcAft>
                <a:spcPts val="0"/>
              </a:spcAft>
              <a:buSzPts val="1400"/>
              <a:buNone/>
              <a:defRPr sz="1800" b="0" i="0" u="none" strike="noStrike" cap="none">
                <a:solidFill>
                  <a:schemeClr val="lt1"/>
                </a:solidFill>
                <a:latin typeface="Twentieth Century"/>
                <a:ea typeface="Twentieth Century"/>
                <a:cs typeface="Twentieth Century"/>
                <a:sym typeface="Twentieth Century"/>
              </a:defRPr>
            </a:lvl8pPr>
            <a:lvl9pPr marR="0" lvl="8" algn="l" rtl="0">
              <a:spcBef>
                <a:spcPts val="0"/>
              </a:spcBef>
              <a:spcAft>
                <a:spcPts val="0"/>
              </a:spcAft>
              <a:buSzPts val="1400"/>
              <a:buNone/>
              <a:defRPr sz="1800" b="0" i="0" u="none" strike="noStrike" cap="none">
                <a:solidFill>
                  <a:schemeClr val="lt1"/>
                </a:solidFill>
                <a:latin typeface="Twentieth Century"/>
                <a:ea typeface="Twentieth Century"/>
                <a:cs typeface="Twentieth Century"/>
                <a:sym typeface="Twentieth Century"/>
              </a:defRPr>
            </a:lvl9pPr>
          </a:lstStyle>
          <a:p>
            <a:endParaRPr/>
          </a:p>
        </p:txBody>
      </p:sp>
      <p:sp>
        <p:nvSpPr>
          <p:cNvPr id="13" name="Google Shape;13;p13"/>
          <p:cNvSpPr txBox="1">
            <a:spLocks noGrp="1"/>
          </p:cNvSpPr>
          <p:nvPr>
            <p:ph type="ftr" idx="11"/>
          </p:nvPr>
        </p:nvSpPr>
        <p:spPr>
          <a:xfrm>
            <a:off x="609600" y="6248206"/>
            <a:ext cx="5421083"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400" b="0" i="0" u="none" strike="noStrike" cap="none">
                <a:solidFill>
                  <a:schemeClr val="lt2"/>
                </a:solidFill>
                <a:latin typeface="Twentieth Century"/>
                <a:ea typeface="Twentieth Century"/>
                <a:cs typeface="Twentieth Century"/>
                <a:sym typeface="Twentieth Century"/>
              </a:defRPr>
            </a:lvl1pPr>
            <a:lvl2pPr marR="0" lvl="1" algn="l" rtl="0">
              <a:spcBef>
                <a:spcPts val="0"/>
              </a:spcBef>
              <a:spcAft>
                <a:spcPts val="0"/>
              </a:spcAft>
              <a:buSzPts val="1400"/>
              <a:buNone/>
              <a:defRPr sz="1800" b="0" i="0" u="none" strike="noStrike" cap="none">
                <a:solidFill>
                  <a:schemeClr val="lt1"/>
                </a:solidFill>
                <a:latin typeface="Twentieth Century"/>
                <a:ea typeface="Twentieth Century"/>
                <a:cs typeface="Twentieth Century"/>
                <a:sym typeface="Twentieth Century"/>
              </a:defRPr>
            </a:lvl2pPr>
            <a:lvl3pPr marR="0" lvl="2" algn="l" rtl="0">
              <a:spcBef>
                <a:spcPts val="0"/>
              </a:spcBef>
              <a:spcAft>
                <a:spcPts val="0"/>
              </a:spcAft>
              <a:buSzPts val="1400"/>
              <a:buNone/>
              <a:defRPr sz="1800" b="0" i="0" u="none" strike="noStrike" cap="none">
                <a:solidFill>
                  <a:schemeClr val="lt1"/>
                </a:solidFill>
                <a:latin typeface="Twentieth Century"/>
                <a:ea typeface="Twentieth Century"/>
                <a:cs typeface="Twentieth Century"/>
                <a:sym typeface="Twentieth Century"/>
              </a:defRPr>
            </a:lvl3pPr>
            <a:lvl4pPr marR="0" lvl="3" algn="l" rtl="0">
              <a:spcBef>
                <a:spcPts val="0"/>
              </a:spcBef>
              <a:spcAft>
                <a:spcPts val="0"/>
              </a:spcAft>
              <a:buSzPts val="1400"/>
              <a:buNone/>
              <a:defRPr sz="1800" b="0" i="0" u="none" strike="noStrike" cap="none">
                <a:solidFill>
                  <a:schemeClr val="lt1"/>
                </a:solidFill>
                <a:latin typeface="Twentieth Century"/>
                <a:ea typeface="Twentieth Century"/>
                <a:cs typeface="Twentieth Century"/>
                <a:sym typeface="Twentieth Century"/>
              </a:defRPr>
            </a:lvl4pPr>
            <a:lvl5pPr marR="0" lvl="4" algn="l" rtl="0">
              <a:spcBef>
                <a:spcPts val="0"/>
              </a:spcBef>
              <a:spcAft>
                <a:spcPts val="0"/>
              </a:spcAft>
              <a:buSzPts val="1400"/>
              <a:buNone/>
              <a:defRPr sz="1800" b="0" i="0" u="none" strike="noStrike" cap="none">
                <a:solidFill>
                  <a:schemeClr val="lt1"/>
                </a:solidFill>
                <a:latin typeface="Twentieth Century"/>
                <a:ea typeface="Twentieth Century"/>
                <a:cs typeface="Twentieth Century"/>
                <a:sym typeface="Twentieth Century"/>
              </a:defRPr>
            </a:lvl5pPr>
            <a:lvl6pPr marR="0" lvl="5" algn="l" rtl="0">
              <a:spcBef>
                <a:spcPts val="0"/>
              </a:spcBef>
              <a:spcAft>
                <a:spcPts val="0"/>
              </a:spcAft>
              <a:buSzPts val="1400"/>
              <a:buNone/>
              <a:defRPr sz="1800" b="0" i="0" u="none" strike="noStrike" cap="none">
                <a:solidFill>
                  <a:schemeClr val="lt1"/>
                </a:solidFill>
                <a:latin typeface="Twentieth Century"/>
                <a:ea typeface="Twentieth Century"/>
                <a:cs typeface="Twentieth Century"/>
                <a:sym typeface="Twentieth Century"/>
              </a:defRPr>
            </a:lvl6pPr>
            <a:lvl7pPr marR="0" lvl="6" algn="l" rtl="0">
              <a:spcBef>
                <a:spcPts val="0"/>
              </a:spcBef>
              <a:spcAft>
                <a:spcPts val="0"/>
              </a:spcAft>
              <a:buSzPts val="1400"/>
              <a:buNone/>
              <a:defRPr sz="1800" b="0" i="0" u="none" strike="noStrike" cap="none">
                <a:solidFill>
                  <a:schemeClr val="lt1"/>
                </a:solidFill>
                <a:latin typeface="Twentieth Century"/>
                <a:ea typeface="Twentieth Century"/>
                <a:cs typeface="Twentieth Century"/>
                <a:sym typeface="Twentieth Century"/>
              </a:defRPr>
            </a:lvl7pPr>
            <a:lvl8pPr marR="0" lvl="7" algn="l" rtl="0">
              <a:spcBef>
                <a:spcPts val="0"/>
              </a:spcBef>
              <a:spcAft>
                <a:spcPts val="0"/>
              </a:spcAft>
              <a:buSzPts val="1400"/>
              <a:buNone/>
              <a:defRPr sz="1800" b="0" i="0" u="none" strike="noStrike" cap="none">
                <a:solidFill>
                  <a:schemeClr val="lt1"/>
                </a:solidFill>
                <a:latin typeface="Twentieth Century"/>
                <a:ea typeface="Twentieth Century"/>
                <a:cs typeface="Twentieth Century"/>
                <a:sym typeface="Twentieth Century"/>
              </a:defRPr>
            </a:lvl8pPr>
            <a:lvl9pPr marR="0" lvl="8" algn="l" rtl="0">
              <a:spcBef>
                <a:spcPts val="0"/>
              </a:spcBef>
              <a:spcAft>
                <a:spcPts val="0"/>
              </a:spcAft>
              <a:buSzPts val="1400"/>
              <a:buNone/>
              <a:defRPr sz="1800" b="0" i="0" u="none" strike="noStrike" cap="none">
                <a:solidFill>
                  <a:schemeClr val="lt1"/>
                </a:solidFill>
                <a:latin typeface="Twentieth Century"/>
                <a:ea typeface="Twentieth Century"/>
                <a:cs typeface="Twentieth Century"/>
                <a:sym typeface="Twentieth Century"/>
              </a:defRPr>
            </a:lvl9pPr>
          </a:lstStyle>
          <a:p>
            <a:endParaRPr/>
          </a:p>
        </p:txBody>
      </p:sp>
      <p:sp>
        <p:nvSpPr>
          <p:cNvPr id="14" name="Google Shape;14;p13"/>
          <p:cNvSpPr/>
          <p:nvPr/>
        </p:nvSpPr>
        <p:spPr>
          <a:xfrm>
            <a:off x="0" y="1234440"/>
            <a:ext cx="9144000" cy="32004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15" name="Google Shape;15;p13"/>
          <p:cNvSpPr/>
          <p:nvPr/>
        </p:nvSpPr>
        <p:spPr>
          <a:xfrm>
            <a:off x="0" y="1280160"/>
            <a:ext cx="533400" cy="2286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16" name="Google Shape;16;p13"/>
          <p:cNvSpPr/>
          <p:nvPr/>
        </p:nvSpPr>
        <p:spPr>
          <a:xfrm>
            <a:off x="590550" y="1280160"/>
            <a:ext cx="8553450" cy="228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17" name="Google Shape;17;p13"/>
          <p:cNvSpPr txBox="1">
            <a:spLocks noGrp="1"/>
          </p:cNvSpPr>
          <p:nvPr>
            <p:ph type="sldNum" idx="12"/>
          </p:nvPr>
        </p:nvSpPr>
        <p:spPr>
          <a:xfrm>
            <a:off x="0" y="1272222"/>
            <a:ext cx="533400" cy="244476"/>
          </a:xfrm>
          <a:prstGeom prst="rect">
            <a:avLst/>
          </a:prstGeom>
          <a:noFill/>
          <a:ln>
            <a:noFill/>
          </a:ln>
        </p:spPr>
        <p:txBody>
          <a:bodyPr spcFirstLastPara="1" wrap="square" lIns="91425" tIns="45700" rIns="91425" bIns="45700" anchor="ctr" anchorCtr="0">
            <a:normAutofit/>
          </a:bodyPr>
          <a:lstStyle>
            <a:lvl1pPr marL="0" marR="0" lvl="0"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1pPr>
            <a:lvl2pPr marL="0" marR="0" lvl="1"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2pPr>
            <a:lvl3pPr marL="0" marR="0" lvl="2"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3pPr>
            <a:lvl4pPr marL="0" marR="0" lvl="3"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4pPr>
            <a:lvl5pPr marL="0" marR="0" lvl="4"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5pPr>
            <a:lvl6pPr marL="0" marR="0" lvl="5"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6pPr>
            <a:lvl7pPr marL="0" marR="0" lvl="6"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7pPr>
            <a:lvl8pPr marL="0" marR="0" lvl="7"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8pPr>
            <a:lvl9pPr marL="0" marR="0" lvl="8"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
        <p:cNvGrpSpPr/>
        <p:nvPr/>
      </p:nvGrpSpPr>
      <p:grpSpPr>
        <a:xfrm>
          <a:off x="0" y="0"/>
          <a:ext cx="0" cy="0"/>
          <a:chOff x="0" y="0"/>
          <a:chExt cx="0" cy="0"/>
        </a:xfrm>
      </p:grpSpPr>
      <p:sp>
        <p:nvSpPr>
          <p:cNvPr id="28" name="Google Shape;28;p12"/>
          <p:cNvSpPr txBox="1">
            <a:spLocks noGrp="1"/>
          </p:cNvSpPr>
          <p:nvPr>
            <p:ph type="title"/>
          </p:nvPr>
        </p:nvSpPr>
        <p:spPr>
          <a:xfrm>
            <a:off x="609600" y="228600"/>
            <a:ext cx="8153400" cy="99060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Clr>
                <a:schemeClr val="dk2"/>
              </a:buClr>
              <a:buSzPts val="4400"/>
              <a:buFont typeface="Twentieth Century"/>
              <a:buNone/>
              <a:defRPr sz="4400" b="0" i="0" u="none" strike="noStrike" cap="none">
                <a:solidFill>
                  <a:schemeClr val="dk2"/>
                </a:solidFill>
                <a:latin typeface="Twentieth Century"/>
                <a:ea typeface="Twentieth Century"/>
                <a:cs typeface="Twentieth Century"/>
                <a:sym typeface="Twentieth Centur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 name="Google Shape;29;p12"/>
          <p:cNvSpPr txBox="1">
            <a:spLocks noGrp="1"/>
          </p:cNvSpPr>
          <p:nvPr>
            <p:ph type="body" idx="1"/>
          </p:nvPr>
        </p:nvSpPr>
        <p:spPr>
          <a:xfrm>
            <a:off x="612648" y="1600200"/>
            <a:ext cx="8153400" cy="4526280"/>
          </a:xfrm>
          <a:prstGeom prst="rect">
            <a:avLst/>
          </a:prstGeom>
          <a:noFill/>
          <a:ln>
            <a:noFill/>
          </a:ln>
        </p:spPr>
        <p:txBody>
          <a:bodyPr spcFirstLastPara="1" wrap="square" lIns="91425" tIns="45700" rIns="91425" bIns="45700" anchor="t" anchorCtr="0">
            <a:normAutofit/>
          </a:bodyPr>
          <a:lstStyle>
            <a:lvl1pPr marL="457200" marR="0" lvl="0" indent="-339090" algn="l" rtl="0">
              <a:spcBef>
                <a:spcPts val="700"/>
              </a:spcBef>
              <a:spcAft>
                <a:spcPts val="0"/>
              </a:spcAft>
              <a:buClr>
                <a:schemeClr val="accent2"/>
              </a:buClr>
              <a:buSzPts val="1740"/>
              <a:buFont typeface="Noto Sans Symbols"/>
              <a:buChar char="◻"/>
              <a:defRPr sz="2900" b="0" i="0" u="none" strike="noStrike" cap="none">
                <a:solidFill>
                  <a:schemeClr val="dk1"/>
                </a:solidFill>
                <a:latin typeface="Twentieth Century"/>
                <a:ea typeface="Twentieth Century"/>
                <a:cs typeface="Twentieth Century"/>
                <a:sym typeface="Twentieth Century"/>
              </a:defRPr>
            </a:lvl1pPr>
            <a:lvl2pPr marL="914400" marR="0" lvl="1" indent="-344169" algn="l" rtl="0">
              <a:spcBef>
                <a:spcPts val="550"/>
              </a:spcBef>
              <a:spcAft>
                <a:spcPts val="0"/>
              </a:spcAft>
              <a:buClr>
                <a:schemeClr val="accent1"/>
              </a:buClr>
              <a:buSzPts val="1820"/>
              <a:buFont typeface="Noto Sans Symbols"/>
              <a:buChar char="🞑"/>
              <a:defRPr sz="2600" b="0" i="0" u="none" strike="noStrike" cap="none">
                <a:solidFill>
                  <a:schemeClr val="dk1"/>
                </a:solidFill>
                <a:latin typeface="Twentieth Century"/>
                <a:ea typeface="Twentieth Century"/>
                <a:cs typeface="Twentieth Century"/>
                <a:sym typeface="Twentieth Century"/>
              </a:defRPr>
            </a:lvl2pPr>
            <a:lvl3pPr marL="1371600" marR="0" lvl="2" indent="-338137" algn="l" rtl="0">
              <a:spcBef>
                <a:spcPts val="500"/>
              </a:spcBef>
              <a:spcAft>
                <a:spcPts val="0"/>
              </a:spcAft>
              <a:buClr>
                <a:schemeClr val="accent2"/>
              </a:buClr>
              <a:buSzPts val="1725"/>
              <a:buFont typeface="Noto Sans Symbols"/>
              <a:buChar char="■"/>
              <a:defRPr sz="2300" b="0" i="0" u="none" strike="noStrike" cap="none">
                <a:solidFill>
                  <a:schemeClr val="dk1"/>
                </a:solidFill>
                <a:latin typeface="Twentieth Century"/>
                <a:ea typeface="Twentieth Century"/>
                <a:cs typeface="Twentieth Century"/>
                <a:sym typeface="Twentieth Century"/>
              </a:defRPr>
            </a:lvl3pPr>
            <a:lvl4pPr marL="1828800" marR="0" lvl="3" indent="-323850" algn="l" rtl="0">
              <a:spcBef>
                <a:spcPts val="400"/>
              </a:spcBef>
              <a:spcAft>
                <a:spcPts val="0"/>
              </a:spcAft>
              <a:buClr>
                <a:schemeClr val="accent3"/>
              </a:buClr>
              <a:buSzPts val="1500"/>
              <a:buFont typeface="Noto Sans Symbols"/>
              <a:buChar char="■"/>
              <a:defRPr sz="2000" b="0" i="0" u="none" strike="noStrike" cap="none">
                <a:solidFill>
                  <a:schemeClr val="dk1"/>
                </a:solidFill>
                <a:latin typeface="Twentieth Century"/>
                <a:ea typeface="Twentieth Century"/>
                <a:cs typeface="Twentieth Century"/>
                <a:sym typeface="Twentieth Century"/>
              </a:defRPr>
            </a:lvl4pPr>
            <a:lvl5pPr marL="2286000" marR="0" lvl="4" indent="-311150" algn="l" rtl="0">
              <a:spcBef>
                <a:spcPts val="400"/>
              </a:spcBef>
              <a:spcAft>
                <a:spcPts val="0"/>
              </a:spcAft>
              <a:buClr>
                <a:schemeClr val="accent4"/>
              </a:buClr>
              <a:buSzPts val="1300"/>
              <a:buFont typeface="Noto Sans Symbols"/>
              <a:buChar char="■"/>
              <a:defRPr sz="2000" b="0" i="0" u="none" strike="noStrike" cap="none">
                <a:solidFill>
                  <a:schemeClr val="dk1"/>
                </a:solidFill>
                <a:latin typeface="Twentieth Century"/>
                <a:ea typeface="Twentieth Century"/>
                <a:cs typeface="Twentieth Century"/>
                <a:sym typeface="Twentieth Century"/>
              </a:defRPr>
            </a:lvl5pPr>
            <a:lvl6pPr marL="2743200" marR="0" lvl="5" indent="-342900" algn="l" rtl="0">
              <a:spcBef>
                <a:spcPts val="360"/>
              </a:spcBef>
              <a:spcAft>
                <a:spcPts val="0"/>
              </a:spcAft>
              <a:buClr>
                <a:schemeClr val="accent1"/>
              </a:buClr>
              <a:buSzPts val="1800"/>
              <a:buFont typeface="Noto Sans Symbols"/>
              <a:buChar char="▪"/>
              <a:defRPr sz="1800" b="0" i="0" u="none" strike="noStrike" cap="none">
                <a:solidFill>
                  <a:schemeClr val="dk1"/>
                </a:solidFill>
                <a:latin typeface="Twentieth Century"/>
                <a:ea typeface="Twentieth Century"/>
                <a:cs typeface="Twentieth Century"/>
                <a:sym typeface="Twentieth Century"/>
              </a:defRPr>
            </a:lvl6pPr>
            <a:lvl7pPr marL="3200400" marR="0" lvl="6" indent="-342900" algn="l" rtl="0">
              <a:spcBef>
                <a:spcPts val="360"/>
              </a:spcBef>
              <a:spcAft>
                <a:spcPts val="0"/>
              </a:spcAft>
              <a:buClr>
                <a:schemeClr val="accent2"/>
              </a:buClr>
              <a:buSzPts val="1800"/>
              <a:buFont typeface="Noto Sans Symbols"/>
              <a:buChar char="▪"/>
              <a:defRPr sz="1800" b="0" i="0" u="none" strike="noStrike" cap="none">
                <a:solidFill>
                  <a:schemeClr val="dk1"/>
                </a:solidFill>
                <a:latin typeface="Twentieth Century"/>
                <a:ea typeface="Twentieth Century"/>
                <a:cs typeface="Twentieth Century"/>
                <a:sym typeface="Twentieth Century"/>
              </a:defRPr>
            </a:lvl7pPr>
            <a:lvl8pPr marL="3657600" marR="0" lvl="7" indent="-342900" algn="l" rtl="0">
              <a:spcBef>
                <a:spcPts val="360"/>
              </a:spcBef>
              <a:spcAft>
                <a:spcPts val="0"/>
              </a:spcAft>
              <a:buClr>
                <a:schemeClr val="accent3"/>
              </a:buClr>
              <a:buSzPts val="1800"/>
              <a:buFont typeface="Noto Sans Symbols"/>
              <a:buChar char="▪"/>
              <a:defRPr sz="1800" b="0" i="0" u="none" strike="noStrike" cap="none">
                <a:solidFill>
                  <a:schemeClr val="dk1"/>
                </a:solidFill>
                <a:latin typeface="Twentieth Century"/>
                <a:ea typeface="Twentieth Century"/>
                <a:cs typeface="Twentieth Century"/>
                <a:sym typeface="Twentieth Century"/>
              </a:defRPr>
            </a:lvl8pPr>
            <a:lvl9pPr marL="4114800" marR="0" lvl="8" indent="-342900" algn="l" rtl="0">
              <a:spcBef>
                <a:spcPts val="360"/>
              </a:spcBef>
              <a:spcAft>
                <a:spcPts val="0"/>
              </a:spcAft>
              <a:buClr>
                <a:schemeClr val="accent4"/>
              </a:buClr>
              <a:buSzPts val="1800"/>
              <a:buFont typeface="Noto Sans Symbols"/>
              <a:buChar char="▪"/>
              <a:defRPr sz="1800" b="0" i="0" u="none" strike="noStrike" cap="none">
                <a:solidFill>
                  <a:schemeClr val="dk1"/>
                </a:solidFill>
                <a:latin typeface="Twentieth Century"/>
                <a:ea typeface="Twentieth Century"/>
                <a:cs typeface="Twentieth Century"/>
                <a:sym typeface="Twentieth Century"/>
              </a:defRPr>
            </a:lvl9pPr>
          </a:lstStyle>
          <a:p>
            <a:endParaRPr/>
          </a:p>
        </p:txBody>
      </p:sp>
      <p:sp>
        <p:nvSpPr>
          <p:cNvPr id="30" name="Google Shape;30;p12"/>
          <p:cNvSpPr txBox="1">
            <a:spLocks noGrp="1"/>
          </p:cNvSpPr>
          <p:nvPr>
            <p:ph type="dt" idx="10"/>
          </p:nvPr>
        </p:nvSpPr>
        <p:spPr>
          <a:xfrm>
            <a:off x="6096000" y="6248400"/>
            <a:ext cx="26670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chemeClr val="dk2"/>
                </a:solidFill>
                <a:latin typeface="Twentieth Century"/>
                <a:ea typeface="Twentieth Century"/>
                <a:cs typeface="Twentieth Century"/>
                <a:sym typeface="Twentieth Century"/>
              </a:defRPr>
            </a:lvl1pPr>
            <a:lvl2pPr marR="0" lvl="1"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2pPr>
            <a:lvl3pPr marR="0" lvl="2"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3pPr>
            <a:lvl4pPr marR="0" lvl="3"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4pPr>
            <a:lvl5pPr marR="0" lvl="4"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5pPr>
            <a:lvl6pPr marR="0" lvl="5"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6pPr>
            <a:lvl7pPr marR="0" lvl="6"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7pPr>
            <a:lvl8pPr marR="0" lvl="7"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8pPr>
            <a:lvl9pPr marR="0" lvl="8"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9pPr>
          </a:lstStyle>
          <a:p>
            <a:endParaRPr/>
          </a:p>
        </p:txBody>
      </p:sp>
      <p:sp>
        <p:nvSpPr>
          <p:cNvPr id="31" name="Google Shape;31;p12"/>
          <p:cNvSpPr txBox="1">
            <a:spLocks noGrp="1"/>
          </p:cNvSpPr>
          <p:nvPr>
            <p:ph type="ftr" idx="11"/>
          </p:nvPr>
        </p:nvSpPr>
        <p:spPr>
          <a:xfrm>
            <a:off x="609600" y="6248206"/>
            <a:ext cx="5421083"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400" b="0" i="0" u="none" strike="noStrike" cap="none">
                <a:solidFill>
                  <a:schemeClr val="dk2"/>
                </a:solidFill>
                <a:latin typeface="Twentieth Century"/>
                <a:ea typeface="Twentieth Century"/>
                <a:cs typeface="Twentieth Century"/>
                <a:sym typeface="Twentieth Century"/>
              </a:defRPr>
            </a:lvl1pPr>
            <a:lvl2pPr marR="0" lvl="1"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2pPr>
            <a:lvl3pPr marR="0" lvl="2"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3pPr>
            <a:lvl4pPr marR="0" lvl="3"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4pPr>
            <a:lvl5pPr marR="0" lvl="4"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5pPr>
            <a:lvl6pPr marR="0" lvl="5"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6pPr>
            <a:lvl7pPr marR="0" lvl="6"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7pPr>
            <a:lvl8pPr marR="0" lvl="7"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8pPr>
            <a:lvl9pPr marR="0" lvl="8"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9pPr>
          </a:lstStyle>
          <a:p>
            <a:endParaRPr/>
          </a:p>
        </p:txBody>
      </p:sp>
      <p:sp>
        <p:nvSpPr>
          <p:cNvPr id="32" name="Google Shape;32;p12"/>
          <p:cNvSpPr/>
          <p:nvPr/>
        </p:nvSpPr>
        <p:spPr>
          <a:xfrm>
            <a:off x="0" y="1234440"/>
            <a:ext cx="9144000" cy="32004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33" name="Google Shape;33;p12"/>
          <p:cNvSpPr/>
          <p:nvPr/>
        </p:nvSpPr>
        <p:spPr>
          <a:xfrm>
            <a:off x="0" y="1280160"/>
            <a:ext cx="533400" cy="2286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34" name="Google Shape;34;p12"/>
          <p:cNvSpPr/>
          <p:nvPr/>
        </p:nvSpPr>
        <p:spPr>
          <a:xfrm>
            <a:off x="590550" y="1280160"/>
            <a:ext cx="8553450" cy="228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35" name="Google Shape;35;p12"/>
          <p:cNvSpPr txBox="1">
            <a:spLocks noGrp="1"/>
          </p:cNvSpPr>
          <p:nvPr>
            <p:ph type="sldNum" idx="12"/>
          </p:nvPr>
        </p:nvSpPr>
        <p:spPr>
          <a:xfrm>
            <a:off x="0" y="1272222"/>
            <a:ext cx="533400" cy="244476"/>
          </a:xfrm>
          <a:prstGeom prst="rect">
            <a:avLst/>
          </a:prstGeom>
          <a:noFill/>
          <a:ln>
            <a:noFill/>
          </a:ln>
        </p:spPr>
        <p:txBody>
          <a:bodyPr spcFirstLastPara="1" wrap="square" lIns="91425" tIns="45700" rIns="91425" bIns="45700" anchor="ctr" anchorCtr="0">
            <a:normAutofit/>
          </a:bodyPr>
          <a:lstStyle>
            <a:lvl1pPr marL="0" marR="0" lvl="0"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1pPr>
            <a:lvl2pPr marL="0" marR="0" lvl="1"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2pPr>
            <a:lvl3pPr marL="0" marR="0" lvl="2"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3pPr>
            <a:lvl4pPr marL="0" marR="0" lvl="3"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4pPr>
            <a:lvl5pPr marL="0" marR="0" lvl="4"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5pPr>
            <a:lvl6pPr marL="0" marR="0" lvl="5"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6pPr>
            <a:lvl7pPr marL="0" marR="0" lvl="6"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7pPr>
            <a:lvl8pPr marL="0" marR="0" lvl="7"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8pPr>
            <a:lvl9pPr marL="0" marR="0" lvl="8" indent="0" algn="ctr" rtl="0">
              <a:spcBef>
                <a:spcPts val="0"/>
              </a:spcBef>
              <a:buNone/>
              <a:defRPr sz="1400" b="1" i="0" u="none" strike="noStrike" cap="none">
                <a:solidFill>
                  <a:srgbClr val="FFFFFF"/>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1"/>
          <p:cNvSpPr txBox="1">
            <a:spLocks noGrp="1"/>
          </p:cNvSpPr>
          <p:nvPr>
            <p:ph type="ctrTitle"/>
          </p:nvPr>
        </p:nvSpPr>
        <p:spPr>
          <a:xfrm>
            <a:off x="1219200" y="2556387"/>
            <a:ext cx="6866604" cy="2209800"/>
          </a:xfrm>
          <a:prstGeom prst="rect">
            <a:avLst/>
          </a:prstGeom>
          <a:noFill/>
          <a:ln>
            <a:noFill/>
          </a:ln>
        </p:spPr>
        <p:txBody>
          <a:bodyPr spcFirstLastPara="1" wrap="square" lIns="91425" tIns="45700" rIns="91425" bIns="45700" anchor="b" anchorCtr="0">
            <a:normAutofit fontScale="90000"/>
          </a:bodyPr>
          <a:lstStyle/>
          <a:p>
            <a:pPr lvl="0" algn="ctr">
              <a:buSzPct val="244444"/>
            </a:pPr>
            <a:r>
              <a:rPr lang="en-US" dirty="0"/>
              <a:t/>
            </a:r>
            <a:br>
              <a:rPr lang="en-US" dirty="0"/>
            </a:br>
            <a:r>
              <a:rPr lang="en-US" dirty="0"/>
              <a:t/>
            </a:r>
            <a:br>
              <a:rPr lang="en-US" dirty="0"/>
            </a:br>
            <a:r>
              <a:rPr lang="en-US" dirty="0"/>
              <a:t/>
            </a:r>
            <a:br>
              <a:rPr lang="en-US" dirty="0"/>
            </a:br>
            <a:r>
              <a:rPr lang="en-US" dirty="0"/>
              <a:t/>
            </a:r>
            <a:br>
              <a:rPr lang="en-US" dirty="0"/>
            </a:br>
            <a:r>
              <a:rPr lang="ar-SA" dirty="0" smtClean="0"/>
              <a:t/>
            </a:r>
            <a:br>
              <a:rPr lang="ar-SA" dirty="0" smtClean="0"/>
            </a:br>
            <a:r>
              <a:rPr lang="en-US" sz="2200" b="1" dirty="0" smtClean="0"/>
              <a:t>LIBYAN </a:t>
            </a:r>
            <a:r>
              <a:rPr lang="en-US" sz="2200" b="1" dirty="0"/>
              <a:t>INTERNATIONAL MEDICAL UNIVERSITY</a:t>
            </a:r>
            <a:br>
              <a:rPr lang="en-US" sz="2200" b="1" dirty="0"/>
            </a:br>
            <a:r>
              <a:rPr lang="en-US" sz="2200" b="1" dirty="0"/>
              <a:t>FACULTY OF BUSINESS ADMINISTRATION</a:t>
            </a:r>
            <a:r>
              <a:rPr lang="en-US" sz="2700" dirty="0"/>
              <a:t/>
            </a:r>
            <a:br>
              <a:rPr lang="en-US" sz="2700" dirty="0"/>
            </a:br>
            <a:r>
              <a:rPr lang="en-US" sz="2700" dirty="0"/>
              <a:t/>
            </a:r>
            <a:br>
              <a:rPr lang="en-US" sz="2700" dirty="0"/>
            </a:br>
            <a:r>
              <a:rPr lang="en-US" sz="2700" dirty="0"/>
              <a:t/>
            </a:r>
            <a:br>
              <a:rPr lang="en-US" sz="2700" dirty="0"/>
            </a:br>
            <a:r>
              <a:rPr lang="en-US" dirty="0"/>
              <a:t/>
            </a:r>
            <a:br>
              <a:rPr lang="en-US" dirty="0"/>
            </a:br>
            <a:r>
              <a:rPr lang="en-US" dirty="0"/>
              <a:t/>
            </a:r>
            <a:br>
              <a:rPr lang="en-US" dirty="0"/>
            </a:br>
            <a:r>
              <a:rPr lang="en-US" sz="3600" b="1" dirty="0"/>
              <a:t>The Forms of Public Engagement</a:t>
            </a:r>
            <a:endParaRPr sz="1800" b="1" dirty="0"/>
          </a:p>
        </p:txBody>
      </p:sp>
      <p:sp>
        <p:nvSpPr>
          <p:cNvPr id="124" name="Google Shape;124;p1"/>
          <p:cNvSpPr txBox="1">
            <a:spLocks noGrp="1"/>
          </p:cNvSpPr>
          <p:nvPr>
            <p:ph type="subTitle" idx="1"/>
          </p:nvPr>
        </p:nvSpPr>
        <p:spPr>
          <a:xfrm>
            <a:off x="2362200" y="6050037"/>
            <a:ext cx="6705600" cy="685800"/>
          </a:xfrm>
          <a:prstGeom prst="rect">
            <a:avLst/>
          </a:prstGeom>
          <a:noFill/>
          <a:ln>
            <a:noFill/>
          </a:ln>
        </p:spPr>
        <p:txBody>
          <a:bodyPr spcFirstLastPara="1" wrap="square" lIns="91425" tIns="45700" rIns="91425" bIns="45700" anchor="ctr" anchorCtr="0">
            <a:normAutofit fontScale="77500" lnSpcReduction="20000"/>
          </a:bodyPr>
          <a:lstStyle/>
          <a:p>
            <a:pPr marL="0" lvl="0" indent="0" algn="l" rtl="0">
              <a:spcBef>
                <a:spcPts val="0"/>
              </a:spcBef>
              <a:spcAft>
                <a:spcPts val="0"/>
              </a:spcAft>
              <a:buSzPct val="59999"/>
              <a:buNone/>
            </a:pPr>
            <a:r>
              <a:rPr lang="en-US" sz="2400" b="1">
                <a:solidFill>
                  <a:schemeClr val="dk1"/>
                </a:solidFill>
              </a:rPr>
              <a:t>Name : Anas Alsaiti </a:t>
            </a:r>
            <a:endParaRPr/>
          </a:p>
          <a:p>
            <a:pPr marL="0" lvl="0" indent="0" algn="l" rtl="0">
              <a:spcBef>
                <a:spcPts val="700"/>
              </a:spcBef>
              <a:spcAft>
                <a:spcPts val="0"/>
              </a:spcAft>
              <a:buSzPct val="60000"/>
              <a:buNone/>
            </a:pPr>
            <a:r>
              <a:rPr lang="en-US" b="1">
                <a:solidFill>
                  <a:schemeClr val="dk1"/>
                </a:solidFill>
              </a:rPr>
              <a:t>Email : anas_3056.limu.edumly                </a:t>
            </a:r>
            <a:endParaRPr/>
          </a:p>
        </p:txBody>
      </p:sp>
      <p:pic>
        <p:nvPicPr>
          <p:cNvPr id="125" name="Google Shape;125;p1"/>
          <p:cNvPicPr preferRelativeResize="0"/>
          <p:nvPr/>
        </p:nvPicPr>
        <p:blipFill rotWithShape="1">
          <a:blip r:embed="rId3">
            <a:alphaModFix/>
          </a:blip>
          <a:srcRect/>
          <a:stretch/>
        </p:blipFill>
        <p:spPr>
          <a:xfrm>
            <a:off x="76200" y="76200"/>
            <a:ext cx="1524000" cy="1524000"/>
          </a:xfrm>
          <a:prstGeom prst="rect">
            <a:avLst/>
          </a:prstGeom>
          <a:noFill/>
          <a:ln>
            <a:noFill/>
          </a:ln>
        </p:spPr>
      </p:pic>
      <p:pic>
        <p:nvPicPr>
          <p:cNvPr id="126" name="Google Shape;126;p1"/>
          <p:cNvPicPr preferRelativeResize="0"/>
          <p:nvPr/>
        </p:nvPicPr>
        <p:blipFill rotWithShape="1">
          <a:blip r:embed="rId4">
            <a:alphaModFix/>
          </a:blip>
          <a:srcRect/>
          <a:stretch/>
        </p:blipFill>
        <p:spPr>
          <a:xfrm>
            <a:off x="7543800" y="152400"/>
            <a:ext cx="1524000" cy="14478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10"/>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2"/>
              </a:buClr>
              <a:buSzPts val="4000"/>
              <a:buFont typeface="Twentieth Century"/>
              <a:buNone/>
            </a:pPr>
            <a:r>
              <a:rPr lang="en-US" sz="4000"/>
              <a:t>References</a:t>
            </a:r>
            <a:endParaRPr sz="4000"/>
          </a:p>
        </p:txBody>
      </p:sp>
      <p:sp>
        <p:nvSpPr>
          <p:cNvPr id="180" name="Google Shape;180;p10"/>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rmAutofit/>
          </a:bodyPr>
          <a:lstStyle/>
          <a:p>
            <a:pPr marL="320040" lvl="0" indent="-320040" algn="l" rtl="0">
              <a:spcBef>
                <a:spcPts val="0"/>
              </a:spcBef>
              <a:spcAft>
                <a:spcPts val="0"/>
              </a:spcAft>
              <a:buSzPts val="1740"/>
              <a:buChar char="◻"/>
            </a:pPr>
            <a:r>
              <a:rPr lang="en-US"/>
              <a:t>Four Types of Public Engagement: Tell, Ask, Discuss, Decide- Steve Taylor 2019</a:t>
            </a:r>
            <a:endParaRPr/>
          </a:p>
          <a:p>
            <a:pPr marL="320040" lvl="0" indent="-320040" algn="l" rtl="0">
              <a:spcBef>
                <a:spcPts val="700"/>
              </a:spcBef>
              <a:spcAft>
                <a:spcPts val="0"/>
              </a:spcAft>
              <a:buSzPts val="1740"/>
              <a:buChar char="◻"/>
            </a:pPr>
            <a:r>
              <a:rPr lang="en-US"/>
              <a:t>Factors Affecting Public Engagement by Emilia Brandon 2015</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11"/>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2"/>
              </a:buClr>
              <a:buSzPts val="7200"/>
              <a:buFont typeface="Twentieth Century"/>
              <a:buNone/>
            </a:pPr>
            <a:r>
              <a:rPr lang="en-US" sz="7200"/>
              <a:t>THANK YOU</a:t>
            </a:r>
            <a:endParaRPr sz="7200"/>
          </a:p>
        </p:txBody>
      </p:sp>
      <p:sp>
        <p:nvSpPr>
          <p:cNvPr id="186" name="Google Shape;186;p11"/>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rmAutofit/>
          </a:bodyPr>
          <a:lstStyle/>
          <a:p>
            <a:pPr marL="320040" lvl="0" indent="-209550" algn="l" rtl="0">
              <a:spcBef>
                <a:spcPts val="0"/>
              </a:spcBef>
              <a:spcAft>
                <a:spcPts val="0"/>
              </a:spcAft>
              <a:buSzPts val="174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2"/>
              </a:buClr>
              <a:buSzPts val="4000"/>
              <a:buFont typeface="Twentieth Century"/>
              <a:buNone/>
            </a:pPr>
            <a:r>
              <a:rPr lang="en-US" sz="4000"/>
              <a:t>Contents</a:t>
            </a:r>
            <a:endParaRPr sz="4000"/>
          </a:p>
        </p:txBody>
      </p:sp>
      <p:sp>
        <p:nvSpPr>
          <p:cNvPr id="132" name="Google Shape;132;p2"/>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rmAutofit/>
          </a:bodyPr>
          <a:lstStyle/>
          <a:p>
            <a:pPr marL="320040" lvl="0" indent="-320040" algn="l" rtl="0">
              <a:spcBef>
                <a:spcPts val="0"/>
              </a:spcBef>
              <a:spcAft>
                <a:spcPts val="0"/>
              </a:spcAft>
              <a:buSzPts val="1740"/>
              <a:buChar char="◻"/>
            </a:pPr>
            <a:r>
              <a:rPr lang="en-US"/>
              <a:t>Introduction</a:t>
            </a:r>
            <a:endParaRPr/>
          </a:p>
          <a:p>
            <a:pPr marL="320040" lvl="0" indent="-320040" algn="l" rtl="0">
              <a:spcBef>
                <a:spcPts val="700"/>
              </a:spcBef>
              <a:spcAft>
                <a:spcPts val="0"/>
              </a:spcAft>
              <a:buSzPts val="1740"/>
              <a:buChar char="◻"/>
            </a:pPr>
            <a:r>
              <a:rPr lang="en-US"/>
              <a:t>The four engagement types</a:t>
            </a:r>
            <a:endParaRPr/>
          </a:p>
          <a:p>
            <a:pPr marL="320040" lvl="0" indent="-278130" algn="l" rtl="0">
              <a:spcBef>
                <a:spcPts val="700"/>
              </a:spcBef>
              <a:spcAft>
                <a:spcPts val="0"/>
              </a:spcAft>
              <a:buSzPts val="1080"/>
              <a:buChar char="◻"/>
            </a:pPr>
            <a:r>
              <a:rPr lang="en-US"/>
              <a:t>Telling </a:t>
            </a:r>
            <a:endParaRPr/>
          </a:p>
          <a:p>
            <a:pPr marL="320040" lvl="0" indent="-278130" algn="l" rtl="0">
              <a:spcBef>
                <a:spcPts val="700"/>
              </a:spcBef>
              <a:spcAft>
                <a:spcPts val="0"/>
              </a:spcAft>
              <a:buSzPts val="1080"/>
              <a:buChar char="◻"/>
            </a:pPr>
            <a:r>
              <a:rPr lang="en-US"/>
              <a:t>Asking </a:t>
            </a:r>
            <a:endParaRPr/>
          </a:p>
          <a:p>
            <a:pPr marL="320040" lvl="0" indent="-278130" algn="l" rtl="0">
              <a:spcBef>
                <a:spcPts val="700"/>
              </a:spcBef>
              <a:spcAft>
                <a:spcPts val="0"/>
              </a:spcAft>
              <a:buSzPts val="1080"/>
              <a:buChar char="◻"/>
            </a:pPr>
            <a:r>
              <a:rPr lang="en-US"/>
              <a:t>Discussing </a:t>
            </a:r>
            <a:endParaRPr/>
          </a:p>
          <a:p>
            <a:pPr marL="320040" lvl="0" indent="-278130" algn="l" rtl="0">
              <a:spcBef>
                <a:spcPts val="700"/>
              </a:spcBef>
              <a:spcAft>
                <a:spcPts val="0"/>
              </a:spcAft>
              <a:buSzPts val="1080"/>
              <a:buChar char="◻"/>
            </a:pPr>
            <a:r>
              <a:rPr lang="en-US"/>
              <a:t>Deciding </a:t>
            </a:r>
            <a:endParaRPr/>
          </a:p>
          <a:p>
            <a:pPr marL="320040" lvl="0" indent="-320040" algn="l" rtl="0">
              <a:spcBef>
                <a:spcPts val="700"/>
              </a:spcBef>
              <a:spcAft>
                <a:spcPts val="0"/>
              </a:spcAft>
              <a:buSzPts val="1740"/>
              <a:buChar char="◻"/>
            </a:pPr>
            <a:r>
              <a:rPr lang="en-US"/>
              <a:t>Conclusion</a:t>
            </a:r>
            <a:endParaRPr/>
          </a:p>
          <a:p>
            <a:pPr marL="320040" lvl="0" indent="-320040" algn="l" rtl="0">
              <a:spcBef>
                <a:spcPts val="700"/>
              </a:spcBef>
              <a:spcAft>
                <a:spcPts val="0"/>
              </a:spcAft>
              <a:buSzPts val="1740"/>
              <a:buChar char="◻"/>
            </a:pPr>
            <a:r>
              <a:rPr lang="en-US"/>
              <a:t>References</a:t>
            </a:r>
            <a:endParaRPr/>
          </a:p>
          <a:p>
            <a:pPr marL="320040" lvl="0" indent="-209550" algn="l" rtl="0">
              <a:spcBef>
                <a:spcPts val="700"/>
              </a:spcBef>
              <a:spcAft>
                <a:spcPts val="0"/>
              </a:spcAft>
              <a:buSzPts val="1740"/>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3"/>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2"/>
              </a:buClr>
              <a:buSzPts val="4000"/>
              <a:buFont typeface="Twentieth Century"/>
              <a:buNone/>
            </a:pPr>
            <a:r>
              <a:rPr lang="en-US" sz="4000"/>
              <a:t>Introduction</a:t>
            </a:r>
            <a:r>
              <a:rPr lang="en-US"/>
              <a:t> </a:t>
            </a:r>
            <a:endParaRPr/>
          </a:p>
        </p:txBody>
      </p:sp>
      <p:sp>
        <p:nvSpPr>
          <p:cNvPr id="138" name="Google Shape;138;p3"/>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rmAutofit/>
          </a:bodyPr>
          <a:lstStyle/>
          <a:p>
            <a:pPr marL="320040" lvl="0" indent="-320040" algn="l" rtl="0">
              <a:spcBef>
                <a:spcPts val="0"/>
              </a:spcBef>
              <a:spcAft>
                <a:spcPts val="0"/>
              </a:spcAft>
              <a:buSzPts val="1680"/>
              <a:buChar char="◻"/>
            </a:pPr>
            <a:r>
              <a:rPr lang="en-US" sz="2800"/>
              <a:t>Public engagement describes the myriad of ways in which the activity and benefits of higher education and research can be shared with the public. Engagement is by definition a two-way process, involving interaction and listening, with the goal of generating mutual benefit.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4"/>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2"/>
              </a:buClr>
              <a:buSzPts val="4000"/>
              <a:buFont typeface="Twentieth Century"/>
              <a:buNone/>
            </a:pPr>
            <a:r>
              <a:rPr lang="en-US" sz="4000"/>
              <a:t>The four engagement types : </a:t>
            </a:r>
            <a:endParaRPr sz="4000"/>
          </a:p>
        </p:txBody>
      </p:sp>
      <p:sp>
        <p:nvSpPr>
          <p:cNvPr id="144" name="Google Shape;144;p4"/>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rmAutofit/>
          </a:bodyPr>
          <a:lstStyle/>
          <a:p>
            <a:pPr marL="320040" lvl="0" indent="-320040" algn="l" rtl="0">
              <a:spcBef>
                <a:spcPts val="0"/>
              </a:spcBef>
              <a:spcAft>
                <a:spcPts val="0"/>
              </a:spcAft>
              <a:buSzPts val="1680"/>
              <a:buChar char="◻"/>
            </a:pPr>
            <a:r>
              <a:rPr lang="en-US" sz="2800"/>
              <a:t>Telling</a:t>
            </a:r>
            <a:endParaRPr/>
          </a:p>
          <a:p>
            <a:pPr marL="320040" lvl="0" indent="-320040" algn="l" rtl="0">
              <a:spcBef>
                <a:spcPts val="700"/>
              </a:spcBef>
              <a:spcAft>
                <a:spcPts val="0"/>
              </a:spcAft>
              <a:buSzPts val="1680"/>
              <a:buChar char="◻"/>
            </a:pPr>
            <a:r>
              <a:rPr lang="en-US" sz="2800"/>
              <a:t>Asking</a:t>
            </a:r>
            <a:endParaRPr/>
          </a:p>
          <a:p>
            <a:pPr marL="320040" lvl="0" indent="-320040" algn="l" rtl="0">
              <a:spcBef>
                <a:spcPts val="700"/>
              </a:spcBef>
              <a:spcAft>
                <a:spcPts val="0"/>
              </a:spcAft>
              <a:buSzPts val="1680"/>
              <a:buChar char="◻"/>
            </a:pPr>
            <a:r>
              <a:rPr lang="en-US" sz="2800"/>
              <a:t>Discussing</a:t>
            </a:r>
            <a:endParaRPr/>
          </a:p>
          <a:p>
            <a:pPr marL="320040" lvl="0" indent="-320040" algn="l" rtl="0">
              <a:spcBef>
                <a:spcPts val="700"/>
              </a:spcBef>
              <a:spcAft>
                <a:spcPts val="0"/>
              </a:spcAft>
              <a:buSzPts val="1680"/>
              <a:buChar char="◻"/>
            </a:pPr>
            <a:r>
              <a:rPr lang="en-US" sz="2800"/>
              <a:t>Deciding</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5"/>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2"/>
              </a:buClr>
              <a:buSzPts val="4400"/>
              <a:buFont typeface="Twentieth Century"/>
              <a:buNone/>
            </a:pPr>
            <a:r>
              <a:rPr lang="en-US"/>
              <a:t>Telling </a:t>
            </a:r>
            <a:endParaRPr/>
          </a:p>
        </p:txBody>
      </p:sp>
      <p:sp>
        <p:nvSpPr>
          <p:cNvPr id="150" name="Google Shape;150;p5"/>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rmAutofit/>
          </a:bodyPr>
          <a:lstStyle/>
          <a:p>
            <a:pPr marL="320040" lvl="0" indent="-320040" algn="l" rtl="0">
              <a:spcBef>
                <a:spcPts val="0"/>
              </a:spcBef>
              <a:spcAft>
                <a:spcPts val="0"/>
              </a:spcAft>
              <a:buSzPts val="1680"/>
              <a:buChar char="◻"/>
            </a:pPr>
            <a:r>
              <a:rPr lang="en-US" sz="2800"/>
              <a:t>Telling focuses on informing and sharing information. The primary purpose of the event is to make sure that the information that has been deemed pertinent to the public has been expressed in a public format and has been made available for public .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6"/>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2"/>
              </a:buClr>
              <a:buSzPts val="4400"/>
              <a:buFont typeface="Twentieth Century"/>
              <a:buNone/>
            </a:pPr>
            <a:r>
              <a:rPr lang="en-US"/>
              <a:t>Asking </a:t>
            </a:r>
            <a:endParaRPr/>
          </a:p>
        </p:txBody>
      </p:sp>
      <p:sp>
        <p:nvSpPr>
          <p:cNvPr id="156" name="Google Shape;156;p6"/>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rmAutofit/>
          </a:bodyPr>
          <a:lstStyle/>
          <a:p>
            <a:pPr marL="320040" lvl="0" indent="-320040" algn="l" rtl="0">
              <a:spcBef>
                <a:spcPts val="0"/>
              </a:spcBef>
              <a:spcAft>
                <a:spcPts val="0"/>
              </a:spcAft>
              <a:buSzPts val="1680"/>
              <a:buChar char="◻"/>
            </a:pPr>
            <a:r>
              <a:rPr lang="en-US" sz="2800"/>
              <a:t>Asking the organization leading the project is asking for the public’s ideas, wishes, desires or recommendations. Surveys, both in-person and online, may be used to gauge the public’s opinion, and brainstorming-type activities may be held to generate lots of new ideas.</a:t>
            </a:r>
            <a:endParaRPr sz="28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7"/>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2"/>
              </a:buClr>
              <a:buSzPts val="4000"/>
              <a:buFont typeface="Twentieth Century"/>
              <a:buNone/>
            </a:pPr>
            <a:r>
              <a:rPr lang="en-US" sz="4000"/>
              <a:t>Discussing</a:t>
            </a:r>
            <a:r>
              <a:rPr lang="en-US"/>
              <a:t> </a:t>
            </a:r>
            <a:endParaRPr/>
          </a:p>
        </p:txBody>
      </p:sp>
      <p:sp>
        <p:nvSpPr>
          <p:cNvPr id="162" name="Google Shape;162;p7"/>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rmAutofit/>
          </a:bodyPr>
          <a:lstStyle/>
          <a:p>
            <a:pPr marL="320040" lvl="0" indent="-320040" algn="l" rtl="0">
              <a:spcBef>
                <a:spcPts val="0"/>
              </a:spcBef>
              <a:spcAft>
                <a:spcPts val="0"/>
              </a:spcAft>
              <a:buSzPts val="1680"/>
              <a:buChar char="◻"/>
            </a:pPr>
            <a:r>
              <a:rPr lang="en-US" sz="2800"/>
              <a:t>Discussing create a two-way exchange of information and ideas between members of the public and officials, staff or others who have some form of official capacity , Discussing activities include more exchange of information between public and official participants.</a:t>
            </a:r>
            <a:endParaRPr sz="2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8"/>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2"/>
              </a:buClr>
              <a:buSzPts val="4400"/>
              <a:buFont typeface="Twentieth Century"/>
              <a:buNone/>
            </a:pPr>
            <a:r>
              <a:rPr lang="en-US"/>
              <a:t>Deciding </a:t>
            </a:r>
            <a:endParaRPr/>
          </a:p>
        </p:txBody>
      </p:sp>
      <p:sp>
        <p:nvSpPr>
          <p:cNvPr id="168" name="Google Shape;168;p8"/>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rmAutofit/>
          </a:bodyPr>
          <a:lstStyle/>
          <a:p>
            <a:pPr marL="320040" lvl="0" indent="-320040" algn="l" rtl="0">
              <a:spcBef>
                <a:spcPts val="0"/>
              </a:spcBef>
              <a:spcAft>
                <a:spcPts val="0"/>
              </a:spcAft>
              <a:buSzPts val="1680"/>
              <a:buChar char="◻"/>
            </a:pPr>
            <a:r>
              <a:rPr lang="en-US" sz="2800"/>
              <a:t>Deciding extends the two-way dialogue to employ both public and officials in collaborative decision-making. This may include priority-setting regarding guiding principles, collective choice of specific projects to be included in the program or budget,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9"/>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2"/>
              </a:buClr>
              <a:buSzPts val="4000"/>
              <a:buFont typeface="Twentieth Century"/>
              <a:buNone/>
            </a:pPr>
            <a:r>
              <a:rPr lang="en-US" sz="4000"/>
              <a:t>Conclusion</a:t>
            </a:r>
            <a:endParaRPr sz="4000"/>
          </a:p>
        </p:txBody>
      </p:sp>
      <p:sp>
        <p:nvSpPr>
          <p:cNvPr id="174" name="Google Shape;174;p9"/>
          <p:cNvSpPr txBox="1">
            <a:spLocks noGrp="1"/>
          </p:cNvSpPr>
          <p:nvPr>
            <p:ph type="body" idx="1"/>
          </p:nvPr>
        </p:nvSpPr>
        <p:spPr>
          <a:xfrm>
            <a:off x="612648" y="1447800"/>
            <a:ext cx="8153400" cy="4495800"/>
          </a:xfrm>
          <a:prstGeom prst="rect">
            <a:avLst/>
          </a:prstGeom>
          <a:noFill/>
          <a:ln>
            <a:noFill/>
          </a:ln>
        </p:spPr>
        <p:txBody>
          <a:bodyPr spcFirstLastPara="1" wrap="square" lIns="91425" tIns="45700" rIns="91425" bIns="45700" anchor="t" anchorCtr="0">
            <a:normAutofit/>
          </a:bodyPr>
          <a:lstStyle/>
          <a:p>
            <a:pPr marL="320040" lvl="0" indent="-320040" algn="l" rtl="0">
              <a:spcBef>
                <a:spcPts val="0"/>
              </a:spcBef>
              <a:spcAft>
                <a:spcPts val="0"/>
              </a:spcAft>
              <a:buSzPts val="1740"/>
              <a:buChar char="◻"/>
            </a:pPr>
            <a:r>
              <a:rPr lang="en-US"/>
              <a:t>Public Engagement is a way of bringing citizens, community non-profit organizations, businesses, and government together to solve problems that affect people’s lives. </a:t>
            </a:r>
            <a:endParaRPr/>
          </a:p>
          <a:p>
            <a:pPr marL="320040" lvl="0" indent="-209550" algn="l" rtl="0">
              <a:spcBef>
                <a:spcPts val="700"/>
              </a:spcBef>
              <a:spcAft>
                <a:spcPts val="0"/>
              </a:spcAft>
              <a:buSzPts val="1740"/>
              <a:buNone/>
            </a:pPr>
            <a:endParaRPr/>
          </a:p>
        </p:txBody>
      </p:sp>
    </p:spTree>
  </p:cSld>
  <p:clrMapOvr>
    <a:masterClrMapping/>
  </p:clrMapOvr>
</p:sld>
</file>

<file path=ppt/theme/theme1.xml><?xml version="1.0" encoding="utf-8"?>
<a:theme xmlns:a="http://schemas.openxmlformats.org/drawingml/2006/main" name="ألوان متوسطة">
  <a:themeElements>
    <a:clrScheme name="ألوان متوسطة">
      <a:dk1>
        <a:srgbClr val="000000"/>
      </a:dk1>
      <a:lt1>
        <a:srgbClr val="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ألوان متوسطة">
  <a:themeElements>
    <a:clrScheme name="ألوان متوسطة">
      <a:dk1>
        <a:srgbClr val="000000"/>
      </a:dk1>
      <a:lt1>
        <a:srgbClr val="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304</Words>
  <Application>Microsoft Office PowerPoint</Application>
  <PresentationFormat>On-screen Show (4:3)</PresentationFormat>
  <Paragraphs>34</Paragraphs>
  <Slides>11</Slides>
  <Notes>11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Noto Sans Symbols</vt:lpstr>
      <vt:lpstr>Twentieth Century</vt:lpstr>
      <vt:lpstr>ألوان متوسطة</vt:lpstr>
      <vt:lpstr>ألوان متوسطة</vt:lpstr>
      <vt:lpstr>     LIBYAN INTERNATIONAL MEDICAL UNIVERSITY FACULTY OF BUSINESS ADMINISTRATION     The Forms of Public Engagement</vt:lpstr>
      <vt:lpstr>Contents</vt:lpstr>
      <vt:lpstr>Introduction </vt:lpstr>
      <vt:lpstr>The four engagement types : </vt:lpstr>
      <vt:lpstr>Telling </vt:lpstr>
      <vt:lpstr>Asking </vt:lpstr>
      <vt:lpstr>Discussing </vt:lpstr>
      <vt:lpstr>Deciding </vt:lpstr>
      <vt:lpstr>Conclusion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LIBYAN INTERNATIONAL MEDICAL UNIVERSITY FACULTY OF BUSINESS ADMINISTRATION     The Forms of Public Engagement</dc:title>
  <dc:creator>pc</dc:creator>
  <cp:lastModifiedBy>Maher Fattouh</cp:lastModifiedBy>
  <cp:revision>1</cp:revision>
  <dcterms:created xsi:type="dcterms:W3CDTF">2021-11-25T23:33:49Z</dcterms:created>
  <dcterms:modified xsi:type="dcterms:W3CDTF">2022-01-29T11:50:10Z</dcterms:modified>
</cp:coreProperties>
</file>