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رحبًا" id="{E75E278A-FF0E-49A4-B170-79828D63BBAD}">
          <p14:sldIdLst>
            <p14:sldId id="256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  <p14:section name="التصميم، إثارة الإعجاب، التعاون في العمل" id="{B9B51309-D148-4332-87C2-07BE32FBCA3B}">
          <p14:sldIdLst/>
        </p14:section>
        <p14:section name="تعرّف على المزيد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  <p:cmAuthor id="2" name="ختبار خطوط البريد ar ختبار خطوط البريد" initials="ختبار" lastIdx="1" clrIdx="2">
    <p:extLst>
      <p:ext uri="{19B8F6BF-5375-455C-9EA6-DF929625EA0E}">
        <p15:presenceInfo xmlns:p15="http://schemas.microsoft.com/office/powerpoint/2012/main" userId="ختبار خطوط البريد ar ختبار خطوط البريد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280" autoAdjust="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undo custSel modSld modMainMaster modNotesMaster modHandout">
      <pc:chgData name="Fake Test User" userId="SID-0" providerId="Test" clId="FakeClientId" dt="2019-08-13T03:39:38.210" v="156" actId="3064"/>
      <pc:docMkLst>
        <pc:docMk/>
      </pc:docMkLst>
      <pc:sldChg chg="modSp mod modNotes">
        <pc:chgData name="Fake Test User" userId="SID-0" providerId="Test" clId="FakeClientId" dt="2019-08-09T11:03:54.048" v="40" actId="790"/>
        <pc:sldMkLst>
          <pc:docMk/>
          <pc:sldMk cId="2471807738" sldId="256"/>
        </pc:sldMkLst>
        <pc:spChg chg="mod">
          <ac:chgData name="Fake Test User" userId="SID-0" providerId="Test" clId="FakeClientId" dt="2019-08-09T11:03:54.048" v="40" actId="790"/>
          <ac:spMkLst>
            <pc:docMk/>
            <pc:sldMk cId="2471807738" sldId="256"/>
            <ac:spMk id="2" creationId="{00000000-0000-0000-0000-000000000000}"/>
          </ac:spMkLst>
        </pc:spChg>
        <pc:spChg chg="mod">
          <ac:chgData name="Fake Test User" userId="SID-0" providerId="Test" clId="FakeClientId" dt="2019-08-09T11:03:54.048" v="40" actId="790"/>
          <ac:spMkLst>
            <pc:docMk/>
            <pc:sldMk cId="2471807738" sldId="256"/>
            <ac:spMk id="3" creationId="{00000000-0000-0000-0000-000000000000}"/>
          </ac:spMkLst>
        </pc:spChg>
      </pc:sldChg>
      <pc:sldChg chg="modSp mod modNotes">
        <pc:chgData name="Fake Test User" userId="SID-0" providerId="Test" clId="FakeClientId" dt="2019-08-12T02:26:40.018" v="111" actId="1035"/>
        <pc:sldMkLst>
          <pc:docMk/>
          <pc:sldMk cId="1328676004" sldId="257"/>
        </pc:sldMkLst>
        <pc:spChg chg="mod">
          <ac:chgData name="Fake Test User" userId="SID-0" providerId="Test" clId="FakeClientId" dt="2019-08-09T11:04:09.484" v="42" actId="790"/>
          <ac:spMkLst>
            <pc:docMk/>
            <pc:sldMk cId="1328676004" sldId="257"/>
            <ac:spMk id="2" creationId="{00000000-0000-0000-0000-000000000000}"/>
          </ac:spMkLst>
        </pc:spChg>
        <pc:spChg chg="mod">
          <ac:chgData name="Fake Test User" userId="SID-0" providerId="Test" clId="FakeClientId" dt="2019-08-12T02:26:04.848" v="67" actId="20577"/>
          <ac:spMkLst>
            <pc:docMk/>
            <pc:sldMk cId="1328676004" sldId="257"/>
            <ac:spMk id="3" creationId="{00000000-0000-0000-0000-000000000000}"/>
          </ac:spMkLst>
        </pc:spChg>
        <pc:picChg chg="mod">
          <ac:chgData name="Fake Test User" userId="SID-0" providerId="Test" clId="FakeClientId" dt="2019-08-12T02:26:40.018" v="111" actId="1035"/>
          <ac:picMkLst>
            <pc:docMk/>
            <pc:sldMk cId="1328676004" sldId="257"/>
            <ac:picMk id="6" creationId="{00000000-0000-0000-0000-000000000000}"/>
          </ac:picMkLst>
        </pc:picChg>
        <pc:picChg chg="mod">
          <ac:chgData name="Fake Test User" userId="SID-0" providerId="Test" clId="FakeClientId" dt="2019-08-09T11:06:53.075" v="50" actId="14826"/>
          <ac:picMkLst>
            <pc:docMk/>
            <pc:sldMk cId="1328676004" sldId="257"/>
            <ac:picMk id="7" creationId="{00000000-0000-0000-0000-000000000000}"/>
          </ac:picMkLst>
        </pc:picChg>
        <pc:picChg chg="mod">
          <ac:chgData name="Fake Test User" userId="SID-0" providerId="Test" clId="FakeClientId" dt="2019-08-12T02:26:32.128" v="90" actId="1035"/>
          <ac:picMkLst>
            <pc:docMk/>
            <pc:sldMk cId="1328676004" sldId="257"/>
            <ac:picMk id="9" creationId="{00000000-0000-0000-0000-000000000000}"/>
          </ac:picMkLst>
        </pc:picChg>
        <pc:picChg chg="mod">
          <ac:chgData name="Fake Test User" userId="SID-0" providerId="Test" clId="FakeClientId" dt="2019-08-09T11:07:09.464" v="51" actId="14826"/>
          <ac:picMkLst>
            <pc:docMk/>
            <pc:sldMk cId="1328676004" sldId="257"/>
            <ac:picMk id="11" creationId="{00000000-0000-0000-0000-000000000000}"/>
          </ac:picMkLst>
        </pc:picChg>
      </pc:sldChg>
      <pc:sldChg chg="modSp mod modNotes">
        <pc:chgData name="Fake Test User" userId="SID-0" providerId="Test" clId="FakeClientId" dt="2019-08-09T11:06:36.607" v="49" actId="14826"/>
        <pc:sldMkLst>
          <pc:docMk/>
          <pc:sldMk cId="2090733893" sldId="262"/>
        </pc:sldMkLst>
        <pc:spChg chg="mod">
          <ac:chgData name="Fake Test User" userId="SID-0" providerId="Test" clId="FakeClientId" dt="2019-08-09T11:04:01.969" v="41" actId="790"/>
          <ac:spMkLst>
            <pc:docMk/>
            <pc:sldMk cId="2090733893" sldId="262"/>
            <ac:spMk id="2" creationId="{00000000-0000-0000-0000-000000000000}"/>
          </ac:spMkLst>
        </pc:spChg>
        <pc:spChg chg="mod">
          <ac:chgData name="Fake Test User" userId="SID-0" providerId="Test" clId="FakeClientId" dt="2019-08-09T11:04:01.969" v="41" actId="790"/>
          <ac:spMkLst>
            <pc:docMk/>
            <pc:sldMk cId="2090733893" sldId="262"/>
            <ac:spMk id="3" creationId="{00000000-0000-0000-0000-000000000000}"/>
          </ac:spMkLst>
        </pc:spChg>
        <pc:picChg chg="mod">
          <ac:chgData name="Fake Test User" userId="SID-0" providerId="Test" clId="FakeClientId" dt="2019-08-09T11:06:23.202" v="48" actId="14826"/>
          <ac:picMkLst>
            <pc:docMk/>
            <pc:sldMk cId="2090733893" sldId="262"/>
            <ac:picMk id="4" creationId="{00000000-0000-0000-0000-000000000000}"/>
          </ac:picMkLst>
        </pc:picChg>
        <pc:picChg chg="mod">
          <ac:chgData name="Fake Test User" userId="SID-0" providerId="Test" clId="FakeClientId" dt="2019-08-09T11:06:36.607" v="49" actId="14826"/>
          <ac:picMkLst>
            <pc:docMk/>
            <pc:sldMk cId="2090733893" sldId="262"/>
            <ac:picMk id="5" creationId="{00000000-0000-0000-0000-000000000000}"/>
          </ac:picMkLst>
        </pc:picChg>
        <pc:picChg chg="mod">
          <ac:chgData name="Fake Test User" userId="SID-0" providerId="Test" clId="FakeClientId" dt="2019-08-09T11:06:08.453" v="47" actId="14826"/>
          <ac:picMkLst>
            <pc:docMk/>
            <pc:sldMk cId="2090733893" sldId="262"/>
            <ac:picMk id="6" creationId="{00000000-0000-0000-0000-000000000000}"/>
          </ac:picMkLst>
        </pc:picChg>
      </pc:sldChg>
      <pc:sldChg chg="modSp mod modNotes">
        <pc:chgData name="Fake Test User" userId="SID-0" providerId="Test" clId="FakeClientId" dt="2019-08-13T03:32:27.909" v="112"/>
        <pc:sldMkLst>
          <pc:docMk/>
          <pc:sldMk cId="2317502127" sldId="263"/>
        </pc:sldMkLst>
        <pc:spChg chg="mod">
          <ac:chgData name="Fake Test User" userId="SID-0" providerId="Test" clId="FakeClientId" dt="2019-08-09T11:04:46.185" v="46" actId="790"/>
          <ac:spMkLst>
            <pc:docMk/>
            <pc:sldMk cId="2317502127" sldId="263"/>
            <ac:spMk id="2" creationId="{00000000-0000-0000-0000-000000000000}"/>
          </ac:spMkLst>
        </pc:spChg>
        <pc:spChg chg="mod">
          <ac:chgData name="Fake Test User" userId="SID-0" providerId="Test" clId="FakeClientId" dt="2019-08-09T11:04:46.185" v="46" actId="790"/>
          <ac:spMkLst>
            <pc:docMk/>
            <pc:sldMk cId="2317502127" sldId="263"/>
            <ac:spMk id="3" creationId="{00000000-0000-0000-0000-000000000000}"/>
          </ac:spMkLst>
        </pc:spChg>
        <pc:spChg chg="mod">
          <ac:chgData name="Fake Test User" userId="SID-0" providerId="Test" clId="FakeClientId" dt="2019-08-12T02:25:53.411" v="66" actId="14100"/>
          <ac:spMkLst>
            <pc:docMk/>
            <pc:sldMk cId="2317502127" sldId="263"/>
            <ac:spMk id="4" creationId="{00000000-0000-0000-0000-000000000000}"/>
          </ac:spMkLst>
        </pc:spChg>
        <pc:spChg chg="mod">
          <ac:chgData name="Fake Test User" userId="SID-0" providerId="Test" clId="FakeClientId" dt="2019-08-13T03:32:27.909" v="112"/>
          <ac:spMkLst>
            <pc:docMk/>
            <pc:sldMk cId="2317502127" sldId="263"/>
            <ac:spMk id="8" creationId="{00000000-0000-0000-0000-000000000000}"/>
          </ac:spMkLst>
        </pc:spChg>
        <pc:spChg chg="mod">
          <ac:chgData name="Fake Test User" userId="SID-0" providerId="Test" clId="FakeClientId" dt="2019-08-09T11:12:58.898" v="64"/>
          <ac:spMkLst>
            <pc:docMk/>
            <pc:sldMk cId="2317502127" sldId="263"/>
            <ac:spMk id="9" creationId="{00000000-0000-0000-0000-000000000000}"/>
          </ac:spMkLst>
        </pc:spChg>
      </pc:sldChg>
      <pc:sldChg chg="addSp delSp modSp mod addCm delCm modNotes">
        <pc:chgData name="Fake Test User" userId="SID-0" providerId="Test" clId="FakeClientId" dt="2019-08-09T11:11:27.074" v="61" actId="196"/>
        <pc:sldMkLst>
          <pc:docMk/>
          <pc:sldMk cId="1531532291" sldId="264"/>
        </pc:sldMkLst>
        <pc:spChg chg="mod">
          <ac:chgData name="Fake Test User" userId="SID-0" providerId="Test" clId="FakeClientId" dt="2019-08-09T11:04:18.093" v="43" actId="790"/>
          <ac:spMkLst>
            <pc:docMk/>
            <pc:sldMk cId="1531532291" sldId="264"/>
            <ac:spMk id="2" creationId="{00000000-0000-0000-0000-000000000000}"/>
          </ac:spMkLst>
        </pc:spChg>
        <pc:spChg chg="mod">
          <ac:chgData name="Fake Test User" userId="SID-0" providerId="Test" clId="FakeClientId" dt="2019-08-09T11:04:18.093" v="43" actId="790"/>
          <ac:spMkLst>
            <pc:docMk/>
            <pc:sldMk cId="1531532291" sldId="264"/>
            <ac:spMk id="3" creationId="{00000000-0000-0000-0000-000000000000}"/>
          </ac:spMkLst>
        </pc:spChg>
        <pc:picChg chg="add del mod">
          <ac:chgData name="Fake Test User" userId="SID-0" providerId="Test" clId="FakeClientId" dt="2019-08-09T11:09:02.411" v="59"/>
          <ac:picMkLst>
            <pc:docMk/>
            <pc:sldMk cId="1531532291" sldId="264"/>
            <ac:picMk id="4" creationId="{612CC9B5-8EF4-41D7-A0B1-BA9FE9D05D1F}"/>
          </ac:picMkLst>
        </pc:picChg>
        <pc:picChg chg="mod">
          <ac:chgData name="Fake Test User" userId="SID-0" providerId="Test" clId="FakeClientId" dt="2019-08-09T11:11:27.074" v="61" actId="196"/>
          <ac:picMkLst>
            <pc:docMk/>
            <pc:sldMk cId="1531532291" sldId="264"/>
            <ac:picMk id="5" creationId="{00000000-0000-0000-0000-000000000000}"/>
          </ac:picMkLst>
        </pc:picChg>
        <pc:cmChg chg="add del">
          <pc:chgData name="Fake Test User" userId="SID-0" providerId="Test" clId="FakeClientId" dt="2019-08-09T11:11:27.074" v="61" actId="196"/>
          <pc:cmMkLst>
            <pc:docMk/>
            <pc:sldMk cId="1531532291" sldId="264"/>
            <pc:cmMk authorId="2" idx="1"/>
          </pc:cmMkLst>
        </pc:cmChg>
      </pc:sldChg>
      <pc:sldMasterChg chg="modSp mod modSldLayout">
        <pc:chgData name="Fake Test User" userId="SID-0" providerId="Test" clId="FakeClientId" dt="2019-08-13T03:39:38.210" v="156" actId="3064"/>
        <pc:sldMasterMkLst>
          <pc:docMk/>
          <pc:sldMasterMk cId="946754946" sldId="2147483660"/>
        </pc:sldMasterMkLst>
        <pc:spChg chg="mod">
          <ac:chgData name="Fake Test User" userId="SID-0" providerId="Test" clId="FakeClientId" dt="2019-08-09T10:59:43.985" v="13" actId="790"/>
          <ac:spMkLst>
            <pc:docMk/>
            <pc:sldMasterMk cId="946754946" sldId="2147483660"/>
            <ac:spMk id="2" creationId="{00000000-0000-0000-0000-000000000000}"/>
          </ac:spMkLst>
        </pc:spChg>
        <pc:spChg chg="mod">
          <ac:chgData name="Fake Test User" userId="SID-0" providerId="Test" clId="FakeClientId" dt="2019-08-09T10:59:43.985" v="13" actId="790"/>
          <ac:spMkLst>
            <pc:docMk/>
            <pc:sldMasterMk cId="946754946" sldId="2147483660"/>
            <ac:spMk id="3" creationId="{00000000-0000-0000-0000-000000000000}"/>
          </ac:spMkLst>
        </pc:spChg>
        <pc:spChg chg="mod">
          <ac:chgData name="Fake Test User" userId="SID-0" providerId="Test" clId="FakeClientId" dt="2019-08-09T10:59:43.985" v="13" actId="790"/>
          <ac:spMkLst>
            <pc:docMk/>
            <pc:sldMasterMk cId="946754946" sldId="2147483660"/>
            <ac:spMk id="4" creationId="{00000000-0000-0000-0000-000000000000}"/>
          </ac:spMkLst>
        </pc:spChg>
        <pc:spChg chg="mod">
          <ac:chgData name="Fake Test User" userId="SID-0" providerId="Test" clId="FakeClientId" dt="2019-08-09T10:59:43.985" v="13" actId="790"/>
          <ac:spMkLst>
            <pc:docMk/>
            <pc:sldMasterMk cId="946754946" sldId="2147483660"/>
            <ac:spMk id="5" creationId="{00000000-0000-0000-0000-000000000000}"/>
          </ac:spMkLst>
        </pc:spChg>
        <pc:spChg chg="mod">
          <ac:chgData name="Fake Test User" userId="SID-0" providerId="Test" clId="FakeClientId" dt="2019-08-13T03:33:43.076" v="114" actId="120"/>
          <ac:spMkLst>
            <pc:docMk/>
            <pc:sldMasterMk cId="946754946" sldId="2147483660"/>
            <ac:spMk id="6" creationId="{00000000-0000-0000-0000-000000000000}"/>
          </ac:spMkLst>
        </pc:spChg>
        <pc:sldLayoutChg chg="modSp mod">
          <pc:chgData name="Fake Test User" userId="SID-0" providerId="Test" clId="FakeClientId" dt="2019-08-13T03:35:15.399" v="126" actId="122"/>
          <pc:sldLayoutMkLst>
            <pc:docMk/>
            <pc:sldMasterMk cId="946754946" sldId="2147483660"/>
            <pc:sldLayoutMk cId="1718549498" sldId="2147483661"/>
          </pc:sldLayoutMkLst>
          <pc:spChg chg="mod">
            <ac:chgData name="Fake Test User" userId="SID-0" providerId="Test" clId="FakeClientId" dt="2019-08-09T11:00:00.938" v="15" actId="2711"/>
            <ac:spMkLst>
              <pc:docMk/>
              <pc:sldMasterMk cId="946754946" sldId="2147483660"/>
              <pc:sldLayoutMk cId="1718549498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0:00.938" v="15" actId="2711"/>
            <ac:spMkLst>
              <pc:docMk/>
              <pc:sldMasterMk cId="946754946" sldId="2147483660"/>
              <pc:sldLayoutMk cId="1718549498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0:00.938" v="15" actId="2711"/>
            <ac:spMkLst>
              <pc:docMk/>
              <pc:sldMasterMk cId="946754946" sldId="2147483660"/>
              <pc:sldLayoutMk cId="1718549498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5:15.399" v="126" actId="122"/>
            <ac:spMkLst>
              <pc:docMk/>
              <pc:sldMasterMk cId="946754946" sldId="2147483660"/>
              <pc:sldLayoutMk cId="1718549498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3:48.138" v="115" actId="120"/>
            <ac:spMkLst>
              <pc:docMk/>
              <pc:sldMasterMk cId="946754946" sldId="2147483660"/>
              <pc:sldLayoutMk cId="1718549498" sldId="214748366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0:00.938" v="15" actId="2711"/>
            <ac:spMkLst>
              <pc:docMk/>
              <pc:sldMasterMk cId="946754946" sldId="2147483660"/>
              <pc:sldLayoutMk cId="1718549498" sldId="214748366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11:00:00.938" v="15" actId="2711"/>
            <ac:spMkLst>
              <pc:docMk/>
              <pc:sldMasterMk cId="946754946" sldId="2147483660"/>
              <pc:sldLayoutMk cId="1718549498" sldId="2147483661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25.788" v="128" actId="122"/>
          <pc:sldLayoutMkLst>
            <pc:docMk/>
            <pc:sldMasterMk cId="946754946" sldId="2147483660"/>
            <pc:sldLayoutMk cId="2185836540" sldId="2147483662"/>
          </pc:sldLayoutMkLst>
          <pc:spChg chg="mod">
            <ac:chgData name="Fake Test User" userId="SID-0" providerId="Test" clId="FakeClientId" dt="2019-08-09T11:00:20.827" v="17" actId="2711"/>
            <ac:spMkLst>
              <pc:docMk/>
              <pc:sldMasterMk cId="946754946" sldId="2147483660"/>
              <pc:sldLayoutMk cId="2185836540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0:20.827" v="17" actId="2711"/>
            <ac:spMkLst>
              <pc:docMk/>
              <pc:sldMasterMk cId="946754946" sldId="2147483660"/>
              <pc:sldLayoutMk cId="2185836540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0:20.827" v="17" actId="2711"/>
            <ac:spMkLst>
              <pc:docMk/>
              <pc:sldMasterMk cId="946754946" sldId="2147483660"/>
              <pc:sldLayoutMk cId="2185836540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5:25.788" v="128" actId="122"/>
            <ac:spMkLst>
              <pc:docMk/>
              <pc:sldMasterMk cId="946754946" sldId="2147483660"/>
              <pc:sldLayoutMk cId="2185836540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3:53.732" v="116" actId="120"/>
            <ac:spMkLst>
              <pc:docMk/>
              <pc:sldMasterMk cId="946754946" sldId="2147483660"/>
              <pc:sldLayoutMk cId="2185836540" sldId="2147483662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0:20.827" v="17" actId="2711"/>
            <ac:spMkLst>
              <pc:docMk/>
              <pc:sldMasterMk cId="946754946" sldId="2147483660"/>
              <pc:sldLayoutMk cId="2185836540" sldId="2147483662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11:00:20.827" v="17" actId="2711"/>
            <ac:spMkLst>
              <pc:docMk/>
              <pc:sldMasterMk cId="946754946" sldId="2147483660"/>
              <pc:sldLayoutMk cId="2185836540" sldId="2147483662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30.601" v="129" actId="122"/>
          <pc:sldLayoutMkLst>
            <pc:docMk/>
            <pc:sldMasterMk cId="946754946" sldId="2147483660"/>
            <pc:sldLayoutMk cId="1335655537" sldId="2147483663"/>
          </pc:sldLayoutMkLst>
          <pc:spChg chg="mod">
            <ac:chgData name="Fake Test User" userId="SID-0" providerId="Test" clId="FakeClientId" dt="2019-08-13T03:33:11.360" v="113" actId="2711"/>
            <ac:spMkLst>
              <pc:docMk/>
              <pc:sldMasterMk cId="946754946" sldId="2147483660"/>
              <pc:sldLayoutMk cId="1335655537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19-08-13T03:33:11.360" v="113" actId="2711"/>
            <ac:spMkLst>
              <pc:docMk/>
              <pc:sldMasterMk cId="946754946" sldId="2147483660"/>
              <pc:sldLayoutMk cId="1335655537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19-08-13T03:33:11.360" v="113" actId="2711"/>
            <ac:spMkLst>
              <pc:docMk/>
              <pc:sldMasterMk cId="946754946" sldId="2147483660"/>
              <pc:sldLayoutMk cId="1335655537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5:30.601" v="129" actId="122"/>
            <ac:spMkLst>
              <pc:docMk/>
              <pc:sldMasterMk cId="946754946" sldId="2147483660"/>
              <pc:sldLayoutMk cId="1335655537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4:03.622" v="117" actId="120"/>
            <ac:spMkLst>
              <pc:docMk/>
              <pc:sldMasterMk cId="946754946" sldId="2147483660"/>
              <pc:sldLayoutMk cId="1335655537" sldId="2147483663"/>
              <ac:spMk id="6" creationId="{00000000-0000-0000-0000-000000000000}"/>
            </ac:spMkLst>
          </pc:spChg>
          <pc:spChg chg="mod">
            <ac:chgData name="Fake Test User" userId="SID-0" providerId="Test" clId="FakeClientId" dt="2019-08-13T03:33:11.360" v="113" actId="2711"/>
            <ac:spMkLst>
              <pc:docMk/>
              <pc:sldMasterMk cId="946754946" sldId="2147483660"/>
              <pc:sldLayoutMk cId="1335655537" sldId="2147483663"/>
              <ac:spMk id="7" creationId="{00000000-0000-0000-0000-000000000000}"/>
            </ac:spMkLst>
          </pc:spChg>
          <pc:spChg chg="mod">
            <ac:chgData name="Fake Test User" userId="SID-0" providerId="Test" clId="FakeClientId" dt="2019-08-13T03:33:11.360" v="113" actId="2711"/>
            <ac:spMkLst>
              <pc:docMk/>
              <pc:sldMasterMk cId="946754946" sldId="2147483660"/>
              <pc:sldLayoutMk cId="1335655537" sldId="2147483663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38.163" v="130" actId="122"/>
          <pc:sldLayoutMkLst>
            <pc:docMk/>
            <pc:sldMasterMk cId="946754946" sldId="2147483660"/>
            <pc:sldLayoutMk cId="3328223887" sldId="2147483664"/>
          </pc:sldLayoutMkLst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5:38.163" v="130" actId="122"/>
            <ac:spMkLst>
              <pc:docMk/>
              <pc:sldMasterMk cId="946754946" sldId="2147483660"/>
              <pc:sldLayoutMk cId="3328223887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19-08-13T03:34:07.747" v="118" actId="120"/>
            <ac:spMkLst>
              <pc:docMk/>
              <pc:sldMasterMk cId="946754946" sldId="2147483660"/>
              <pc:sldLayoutMk cId="3328223887" sldId="2147483664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8" creationId="{00000000-0000-0000-0000-000000000000}"/>
            </ac:spMkLst>
          </pc:spChg>
          <pc:spChg chg="mod">
            <ac:chgData name="Fake Test User" userId="SID-0" providerId="Test" clId="FakeClientId" dt="2019-08-09T11:00:45.013" v="20" actId="2711"/>
            <ac:spMkLst>
              <pc:docMk/>
              <pc:sldMasterMk cId="946754946" sldId="2147483660"/>
              <pc:sldLayoutMk cId="3328223887" sldId="2147483664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50.303" v="131" actId="122"/>
          <pc:sldLayoutMkLst>
            <pc:docMk/>
            <pc:sldMasterMk cId="946754946" sldId="2147483660"/>
            <pc:sldLayoutMk cId="3606029816" sldId="2147483665"/>
          </pc:sldLayoutMkLst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7" creationId="{00000000-0000-0000-0000-000000000000}"/>
            </ac:spMkLst>
          </pc:spChg>
          <pc:spChg chg="mod">
            <ac:chgData name="Fake Test User" userId="SID-0" providerId="Test" clId="FakeClientId" dt="2019-08-13T03:35:50.303" v="131" actId="122"/>
            <ac:spMkLst>
              <pc:docMk/>
              <pc:sldMasterMk cId="946754946" sldId="2147483660"/>
              <pc:sldLayoutMk cId="3606029816" sldId="2147483665"/>
              <ac:spMk id="8" creationId="{00000000-0000-0000-0000-000000000000}"/>
            </ac:spMkLst>
          </pc:spChg>
          <pc:spChg chg="mod">
            <ac:chgData name="Fake Test User" userId="SID-0" providerId="Test" clId="FakeClientId" dt="2019-08-13T03:34:17.293" v="119" actId="120"/>
            <ac:spMkLst>
              <pc:docMk/>
              <pc:sldMasterMk cId="946754946" sldId="2147483660"/>
              <pc:sldLayoutMk cId="3606029816" sldId="2147483665"/>
              <ac:spMk id="9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10" creationId="{00000000-0000-0000-0000-000000000000}"/>
            </ac:spMkLst>
          </pc:spChg>
          <pc:spChg chg="mod">
            <ac:chgData name="Fake Test User" userId="SID-0" providerId="Test" clId="FakeClientId" dt="2019-08-09T11:01:00.512" v="22" actId="2711"/>
            <ac:spMkLst>
              <pc:docMk/>
              <pc:sldMasterMk cId="946754946" sldId="2147483660"/>
              <pc:sldLayoutMk cId="3606029816" sldId="2147483665"/>
              <ac:spMk id="11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55.068" v="132" actId="122"/>
          <pc:sldLayoutMkLst>
            <pc:docMk/>
            <pc:sldMasterMk cId="946754946" sldId="2147483660"/>
            <pc:sldLayoutMk cId="100814485" sldId="2147483666"/>
          </pc:sldLayoutMkLst>
          <pc:spChg chg="mod">
            <ac:chgData name="Fake Test User" userId="SID-0" providerId="Test" clId="FakeClientId" dt="2019-08-09T11:01:16.011" v="24" actId="2711"/>
            <ac:spMkLst>
              <pc:docMk/>
              <pc:sldMasterMk cId="946754946" sldId="2147483660"/>
              <pc:sldLayoutMk cId="100814485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1:16.011" v="24" actId="2711"/>
            <ac:spMkLst>
              <pc:docMk/>
              <pc:sldMasterMk cId="946754946" sldId="2147483660"/>
              <pc:sldLayoutMk cId="100814485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19-08-13T03:35:55.068" v="132" actId="122"/>
            <ac:spMkLst>
              <pc:docMk/>
              <pc:sldMasterMk cId="946754946" sldId="2147483660"/>
              <pc:sldLayoutMk cId="100814485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4:22.917" v="120" actId="120"/>
            <ac:spMkLst>
              <pc:docMk/>
              <pc:sldMasterMk cId="946754946" sldId="2147483660"/>
              <pc:sldLayoutMk cId="100814485" sldId="2147483666"/>
              <ac:spMk id="5" creationId="{00000000-0000-0000-0000-000000000000}"/>
            </ac:spMkLst>
          </pc:spChg>
          <pc:spChg chg="mod">
            <ac:chgData name="Fake Test User" userId="SID-0" providerId="Test" clId="FakeClientId" dt="2019-08-09T11:01:16.011" v="24" actId="2711"/>
            <ac:spMkLst>
              <pc:docMk/>
              <pc:sldMasterMk cId="946754946" sldId="2147483660"/>
              <pc:sldLayoutMk cId="100814485" sldId="2147483666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1:16.011" v="24" actId="2711"/>
            <ac:spMkLst>
              <pc:docMk/>
              <pc:sldMasterMk cId="946754946" sldId="2147483660"/>
              <pc:sldLayoutMk cId="100814485" sldId="2147483666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5:59.380" v="133" actId="122"/>
          <pc:sldLayoutMkLst>
            <pc:docMk/>
            <pc:sldMasterMk cId="946754946" sldId="2147483660"/>
            <pc:sldLayoutMk cId="4037432058" sldId="2147483667"/>
          </pc:sldLayoutMkLst>
          <pc:spChg chg="mod">
            <ac:chgData name="Fake Test User" userId="SID-0" providerId="Test" clId="FakeClientId" dt="2019-08-09T11:01:23.385" v="25" actId="790"/>
            <ac:spMkLst>
              <pc:docMk/>
              <pc:sldMasterMk cId="946754946" sldId="2147483660"/>
              <pc:sldLayoutMk cId="4037432058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19-08-13T03:35:59.380" v="133" actId="122"/>
            <ac:spMkLst>
              <pc:docMk/>
              <pc:sldMasterMk cId="946754946" sldId="2147483660"/>
              <pc:sldLayoutMk cId="4037432058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19-08-13T03:34:27.527" v="121" actId="120"/>
            <ac:spMkLst>
              <pc:docMk/>
              <pc:sldMasterMk cId="946754946" sldId="2147483660"/>
              <pc:sldLayoutMk cId="4037432058" sldId="2147483667"/>
              <ac:spMk id="4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6:04.895" v="134" actId="122"/>
          <pc:sldLayoutMkLst>
            <pc:docMk/>
            <pc:sldMasterMk cId="946754946" sldId="2147483660"/>
            <pc:sldLayoutMk cId="1784193825" sldId="2147483668"/>
          </pc:sldLayoutMkLst>
          <pc:spChg chg="mod">
            <ac:chgData name="Fake Test User" userId="SID-0" providerId="Test" clId="FakeClientId" dt="2019-08-09T11:01:33.213" v="26" actId="790"/>
            <ac:spMkLst>
              <pc:docMk/>
              <pc:sldMasterMk cId="946754946" sldId="2147483660"/>
              <pc:sldLayoutMk cId="1784193825" sldId="2147483668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1:33.213" v="26" actId="790"/>
            <ac:spMkLst>
              <pc:docMk/>
              <pc:sldMasterMk cId="946754946" sldId="2147483660"/>
              <pc:sldLayoutMk cId="1784193825" sldId="2147483668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1:33.213" v="26" actId="790"/>
            <ac:spMkLst>
              <pc:docMk/>
              <pc:sldMasterMk cId="946754946" sldId="2147483660"/>
              <pc:sldLayoutMk cId="1784193825" sldId="2147483668"/>
              <ac:spMk id="4" creationId="{00000000-0000-0000-0000-000000000000}"/>
            </ac:spMkLst>
          </pc:spChg>
          <pc:spChg chg="mod">
            <ac:chgData name="Fake Test User" userId="SID-0" providerId="Test" clId="FakeClientId" dt="2019-08-09T11:01:33.213" v="26" actId="790"/>
            <ac:spMkLst>
              <pc:docMk/>
              <pc:sldMasterMk cId="946754946" sldId="2147483660"/>
              <pc:sldLayoutMk cId="1784193825" sldId="2147483668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6:04.895" v="134" actId="122"/>
            <ac:spMkLst>
              <pc:docMk/>
              <pc:sldMasterMk cId="946754946" sldId="2147483660"/>
              <pc:sldLayoutMk cId="1784193825" sldId="2147483668"/>
              <ac:spMk id="6" creationId="{00000000-0000-0000-0000-000000000000}"/>
            </ac:spMkLst>
          </pc:spChg>
          <pc:spChg chg="mod">
            <ac:chgData name="Fake Test User" userId="SID-0" providerId="Test" clId="FakeClientId" dt="2019-08-13T03:34:31.839" v="122" actId="120"/>
            <ac:spMkLst>
              <pc:docMk/>
              <pc:sldMasterMk cId="946754946" sldId="2147483660"/>
              <pc:sldLayoutMk cId="1784193825" sldId="2147483668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6:09.708" v="135" actId="122"/>
          <pc:sldLayoutMkLst>
            <pc:docMk/>
            <pc:sldMasterMk cId="946754946" sldId="2147483660"/>
            <pc:sldLayoutMk cId="3161095380" sldId="2147483669"/>
          </pc:sldLayoutMkLst>
          <pc:spChg chg="mod">
            <ac:chgData name="Fake Test User" userId="SID-0" providerId="Test" clId="FakeClientId" dt="2019-08-09T11:01:50.665" v="27" actId="790"/>
            <ac:spMkLst>
              <pc:docMk/>
              <pc:sldMasterMk cId="946754946" sldId="2147483660"/>
              <pc:sldLayoutMk cId="3161095380" sldId="2147483669"/>
              <ac:spMk id="2" creationId="{00000000-0000-0000-0000-000000000000}"/>
            </ac:spMkLst>
          </pc:spChg>
          <pc:spChg chg="mod">
            <ac:chgData name="Fake Test User" userId="SID-0" providerId="Test" clId="FakeClientId" dt="2019-08-09T11:01:50.665" v="27" actId="790"/>
            <ac:spMkLst>
              <pc:docMk/>
              <pc:sldMasterMk cId="946754946" sldId="2147483660"/>
              <pc:sldLayoutMk cId="3161095380" sldId="2147483669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1:50.665" v="27" actId="790"/>
            <ac:spMkLst>
              <pc:docMk/>
              <pc:sldMasterMk cId="946754946" sldId="2147483660"/>
              <pc:sldLayoutMk cId="3161095380" sldId="2147483669"/>
              <ac:spMk id="4" creationId="{00000000-0000-0000-0000-000000000000}"/>
            </ac:spMkLst>
          </pc:spChg>
          <pc:spChg chg="mod">
            <ac:chgData name="Fake Test User" userId="SID-0" providerId="Test" clId="FakeClientId" dt="2019-08-09T11:01:50.665" v="27" actId="790"/>
            <ac:spMkLst>
              <pc:docMk/>
              <pc:sldMasterMk cId="946754946" sldId="2147483660"/>
              <pc:sldLayoutMk cId="3161095380" sldId="2147483669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6:09.708" v="135" actId="122"/>
            <ac:spMkLst>
              <pc:docMk/>
              <pc:sldMasterMk cId="946754946" sldId="2147483660"/>
              <pc:sldLayoutMk cId="3161095380" sldId="2147483669"/>
              <ac:spMk id="6" creationId="{00000000-0000-0000-0000-000000000000}"/>
            </ac:spMkLst>
          </pc:spChg>
          <pc:spChg chg="mod">
            <ac:chgData name="Fake Test User" userId="SID-0" providerId="Test" clId="FakeClientId" dt="2019-08-13T03:34:37.229" v="123" actId="120"/>
            <ac:spMkLst>
              <pc:docMk/>
              <pc:sldMasterMk cId="946754946" sldId="2147483660"/>
              <pc:sldLayoutMk cId="3161095380" sldId="2147483669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9:38.210" v="156" actId="3064"/>
          <pc:sldLayoutMkLst>
            <pc:docMk/>
            <pc:sldMasterMk cId="946754946" sldId="2147483660"/>
            <pc:sldLayoutMk cId="596921339" sldId="2147483670"/>
          </pc:sldLayoutMkLst>
          <pc:spChg chg="mod">
            <ac:chgData name="Fake Test User" userId="SID-0" providerId="Test" clId="FakeClientId" dt="2019-08-09T11:02:03.789" v="29" actId="2711"/>
            <ac:spMkLst>
              <pc:docMk/>
              <pc:sldMasterMk cId="946754946" sldId="2147483660"/>
              <pc:sldLayoutMk cId="596921339" sldId="2147483670"/>
              <ac:spMk id="2" creationId="{00000000-0000-0000-0000-000000000000}"/>
            </ac:spMkLst>
          </pc:spChg>
          <pc:spChg chg="mod">
            <ac:chgData name="Fake Test User" userId="SID-0" providerId="Test" clId="FakeClientId" dt="2019-08-13T03:39:38.210" v="156" actId="3064"/>
            <ac:spMkLst>
              <pc:docMk/>
              <pc:sldMasterMk cId="946754946" sldId="2147483660"/>
              <pc:sldLayoutMk cId="596921339" sldId="2147483670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2:03.789" v="29" actId="2711"/>
            <ac:spMkLst>
              <pc:docMk/>
              <pc:sldMasterMk cId="946754946" sldId="2147483660"/>
              <pc:sldLayoutMk cId="596921339" sldId="2147483670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6:14.598" v="136" actId="122"/>
            <ac:spMkLst>
              <pc:docMk/>
              <pc:sldMasterMk cId="946754946" sldId="2147483660"/>
              <pc:sldLayoutMk cId="596921339" sldId="2147483670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4:41.260" v="124" actId="120"/>
            <ac:spMkLst>
              <pc:docMk/>
              <pc:sldMasterMk cId="946754946" sldId="2147483660"/>
              <pc:sldLayoutMk cId="596921339" sldId="2147483670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2:03.789" v="29" actId="2711"/>
            <ac:spMkLst>
              <pc:docMk/>
              <pc:sldMasterMk cId="946754946" sldId="2147483660"/>
              <pc:sldLayoutMk cId="596921339" sldId="2147483670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11:02:03.789" v="29" actId="2711"/>
            <ac:spMkLst>
              <pc:docMk/>
              <pc:sldMasterMk cId="946754946" sldId="2147483660"/>
              <pc:sldLayoutMk cId="596921339" sldId="2147483670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13T03:39:15.477" v="155" actId="3064"/>
          <pc:sldLayoutMkLst>
            <pc:docMk/>
            <pc:sldMasterMk cId="946754946" sldId="2147483660"/>
            <pc:sldLayoutMk cId="1302266631" sldId="2147483671"/>
          </pc:sldLayoutMkLst>
          <pc:spChg chg="mod">
            <ac:chgData name="Fake Test User" userId="SID-0" providerId="Test" clId="FakeClientId" dt="2019-08-09T11:02:14.320" v="31" actId="2711"/>
            <ac:spMkLst>
              <pc:docMk/>
              <pc:sldMasterMk cId="946754946" sldId="2147483660"/>
              <pc:sldLayoutMk cId="1302266631" sldId="2147483671"/>
              <ac:spMk id="2" creationId="{00000000-0000-0000-0000-000000000000}"/>
            </ac:spMkLst>
          </pc:spChg>
          <pc:spChg chg="mod">
            <ac:chgData name="Fake Test User" userId="SID-0" providerId="Test" clId="FakeClientId" dt="2019-08-13T03:39:15.477" v="155" actId="3064"/>
            <ac:spMkLst>
              <pc:docMk/>
              <pc:sldMasterMk cId="946754946" sldId="2147483660"/>
              <pc:sldLayoutMk cId="1302266631" sldId="214748367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9T11:02:14.320" v="31" actId="2711"/>
            <ac:spMkLst>
              <pc:docMk/>
              <pc:sldMasterMk cId="946754946" sldId="2147483660"/>
              <pc:sldLayoutMk cId="1302266631" sldId="2147483671"/>
              <ac:spMk id="4" creationId="{00000000-0000-0000-0000-000000000000}"/>
            </ac:spMkLst>
          </pc:spChg>
          <pc:spChg chg="mod">
            <ac:chgData name="Fake Test User" userId="SID-0" providerId="Test" clId="FakeClientId" dt="2019-08-13T03:36:18.785" v="137" actId="122"/>
            <ac:spMkLst>
              <pc:docMk/>
              <pc:sldMasterMk cId="946754946" sldId="2147483660"/>
              <pc:sldLayoutMk cId="1302266631" sldId="2147483671"/>
              <ac:spMk id="5" creationId="{00000000-0000-0000-0000-000000000000}"/>
            </ac:spMkLst>
          </pc:spChg>
          <pc:spChg chg="mod">
            <ac:chgData name="Fake Test User" userId="SID-0" providerId="Test" clId="FakeClientId" dt="2019-08-13T03:34:47.510" v="125" actId="120"/>
            <ac:spMkLst>
              <pc:docMk/>
              <pc:sldMasterMk cId="946754946" sldId="2147483660"/>
              <pc:sldLayoutMk cId="1302266631" sldId="214748367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9T11:02:14.320" v="31" actId="2711"/>
            <ac:spMkLst>
              <pc:docMk/>
              <pc:sldMasterMk cId="946754946" sldId="2147483660"/>
              <pc:sldLayoutMk cId="1302266631" sldId="214748367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9T11:02:14.320" v="31" actId="2711"/>
            <ac:spMkLst>
              <pc:docMk/>
              <pc:sldMasterMk cId="946754946" sldId="2147483660"/>
              <pc:sldLayoutMk cId="1302266631" sldId="2147483671"/>
              <ac:spMk id="8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DFBBC5D3-65C9-42F2-A6B8-E25A5AAF99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r" rtl="1"/>
            <a:endParaRPr lang="ar-SA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B5929776-69FD-49E6-B83D-9F22C16FE1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690EE434-803A-4415-9288-4BF40E2F0AA2}" type="datetime1">
              <a:rPr lang="ar-SA" noProof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05/11/1443</a:t>
            </a:fld>
            <a:endParaRPr lang="ar-SA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تذييل الصفحة 3">
            <a:extLst>
              <a:ext uri="{FF2B5EF4-FFF2-40B4-BE49-F238E27FC236}">
                <a16:creationId xmlns:a16="http://schemas.microsoft.com/office/drawing/2014/main" id="{826B0DA1-41A9-4D93-9E8E-4D415B8659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r" rtl="1"/>
            <a:endParaRPr lang="ar-SA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823899B6-A528-491A-A69C-FA64F6ABB3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C4BA5CB4-9613-4535-B57B-529AD6975A95}" type="slidenum">
              <a:rPr lang="ar-SA" noProof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00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F203F5E-EE43-4AE3-B985-A22C4E62B763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1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1"/>
              <a:t>انقر لتحرير أنماط النص الرئيسي</a:t>
            </a:r>
          </a:p>
          <a:p>
            <a:pPr lvl="1" rtl="1"/>
            <a:r>
              <a:rPr lang="ar-SA" noProof="1"/>
              <a:t>المستوى الثاني</a:t>
            </a:r>
          </a:p>
          <a:p>
            <a:pPr lvl="2" rtl="1"/>
            <a:r>
              <a:rPr lang="ar-SA" noProof="1"/>
              <a:t>المستوى الثالث</a:t>
            </a:r>
          </a:p>
          <a:p>
            <a:pPr lvl="3" rtl="1"/>
            <a:r>
              <a:rPr lang="ar-SA" noProof="1"/>
              <a:t>المستوى الرابع</a:t>
            </a:r>
          </a:p>
          <a:p>
            <a:pPr lvl="4" rtl="1"/>
            <a:r>
              <a:rPr lang="ar-SA" noProof="1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61EA0F-A667-4B49-8422-0062BC55E249}" type="slidenum">
              <a:rPr lang="ar-SA" noProof="1" dirty="0" smtClean="0"/>
              <a:pPr/>
              <a:t>‹#›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 rtlCol="1"/>
          <a:lstStyle/>
          <a:p>
            <a:pPr rtl="1"/>
            <a:endParaRPr lang="ar-SA" noProof="1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 rtlCol="1"/>
          <a:lstStyle/>
          <a:p>
            <a:pPr rtl="1"/>
            <a:fld id="{DF61EA0F-A667-4B49-8422-0062BC55E249}" type="slidenum">
              <a:rPr lang="ar-SA" noProof="1" smtClean="0"/>
              <a:t>1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ar-SA" noProof="1" smtClean="0"/>
              <a:pPr/>
              <a:t>2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1504003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 flipH="1"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 hasCustomPrompt="1"/>
          </p:nvPr>
        </p:nvSpPr>
        <p:spPr>
          <a:xfrm flipH="1">
            <a:off x="838200" y="2061006"/>
            <a:ext cx="10515600" cy="2387600"/>
          </a:xfrm>
        </p:spPr>
        <p:txBody>
          <a:bodyPr rtlCol="1" anchor="b">
            <a:normAutofit/>
          </a:bodyPr>
          <a:lstStyle>
            <a:lvl1pPr algn="r" rtl="1">
              <a:defRPr sz="5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 hasCustomPrompt="1"/>
          </p:nvPr>
        </p:nvSpPr>
        <p:spPr>
          <a:xfrm flipH="1">
            <a:off x="4648199" y="5110609"/>
            <a:ext cx="6705599" cy="1137793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ar-SA" noProof="1"/>
              <a:t>انقر لتحرير نمط العنوان الفرعي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92B007B-09C7-4681-8EC0-B727338D8F39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8" name="مستطيل 7"/>
          <p:cNvSpPr/>
          <p:nvPr userDrawn="1"/>
        </p:nvSpPr>
        <p:spPr>
          <a:xfrm flipH="1"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38200" y="1"/>
            <a:ext cx="10744200" cy="1228436"/>
          </a:xfrm>
        </p:spPr>
        <p:txBody>
          <a:bodyPr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H="1">
            <a:off x="838200" y="1825625"/>
            <a:ext cx="10515600" cy="4351338"/>
          </a:xfrm>
        </p:spPr>
        <p:txBody>
          <a:bodyPr vert="vert27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1"/>
              <a:t>انقر لتحرير أنماط النص الرئيسي</a:t>
            </a:r>
          </a:p>
          <a:p>
            <a:pPr lvl="1" rtl="1"/>
            <a:r>
              <a:rPr lang="ar-SA" noProof="1"/>
              <a:t>المستوى الثاني</a:t>
            </a:r>
          </a:p>
          <a:p>
            <a:pPr lvl="2" rtl="1"/>
            <a:r>
              <a:rPr lang="ar-SA" noProof="1"/>
              <a:t>المستوى الثالث</a:t>
            </a:r>
          </a:p>
          <a:p>
            <a:pPr lvl="3" rtl="1"/>
            <a:r>
              <a:rPr lang="ar-SA" noProof="1"/>
              <a:t>المستوى الرابع</a:t>
            </a:r>
          </a:p>
          <a:p>
            <a:pPr lvl="4" rtl="1"/>
            <a:r>
              <a:rPr lang="ar-SA" noProof="1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C375075-B11F-47AF-98D8-52E565150073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8" name="مستطيل 7"/>
          <p:cNvSpPr/>
          <p:nvPr userDrawn="1"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 flipH="1">
            <a:off x="-1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 flipH="1">
            <a:off x="157017" y="365125"/>
            <a:ext cx="1819564" cy="5811838"/>
          </a:xfrm>
        </p:spPr>
        <p:txBody>
          <a:bodyPr vert="eaVert"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H="1">
            <a:off x="3619499" y="365125"/>
            <a:ext cx="7734300" cy="5811838"/>
          </a:xfrm>
        </p:spPr>
        <p:txBody>
          <a:bodyPr vert="vert270" rtlCol="1" anchor="t" anchorCtr="0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1"/>
              <a:t>انقر لتحرير أنماط النص الرئيسي</a:t>
            </a:r>
          </a:p>
          <a:p>
            <a:pPr lvl="1" rtl="1"/>
            <a:r>
              <a:rPr lang="ar-SA" noProof="1"/>
              <a:t>المستوى الثاني</a:t>
            </a:r>
          </a:p>
          <a:p>
            <a:pPr lvl="2" rtl="1"/>
            <a:r>
              <a:rPr lang="ar-SA" noProof="1"/>
              <a:t>المستوى الثالث</a:t>
            </a:r>
          </a:p>
          <a:p>
            <a:pPr lvl="3" rtl="1"/>
            <a:r>
              <a:rPr lang="ar-SA" noProof="1"/>
              <a:t>المستوى الرابع</a:t>
            </a:r>
          </a:p>
          <a:p>
            <a:pPr lvl="4" rtl="1"/>
            <a:r>
              <a:rPr lang="ar-SA" noProof="1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9FA499C-582E-4FC1-A56E-EB0C5E1E0DC8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8" name="مستطيل 7"/>
          <p:cNvSpPr/>
          <p:nvPr userDrawn="1"/>
        </p:nvSpPr>
        <p:spPr>
          <a:xfrm flipH="1">
            <a:off x="-1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38199" y="0"/>
            <a:ext cx="10749367" cy="1208868"/>
          </a:xfrm>
        </p:spPr>
        <p:txBody>
          <a:bodyPr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 flipH="1">
            <a:off x="7186046" y="1825625"/>
            <a:ext cx="4167753" cy="4351338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1"/>
              <a:t>انقر لتحرير أنماط النص الرئيسي</a:t>
            </a:r>
          </a:p>
          <a:p>
            <a:pPr lvl="1" rtl="1"/>
            <a:r>
              <a:rPr lang="ar-SA" noProof="1"/>
              <a:t>المستوى الثاني</a:t>
            </a:r>
          </a:p>
          <a:p>
            <a:pPr lvl="2" rtl="1"/>
            <a:r>
              <a:rPr lang="ar-SA" noProof="1"/>
              <a:t>المستوى الثالث</a:t>
            </a:r>
          </a:p>
          <a:p>
            <a:pPr lvl="3" rtl="1"/>
            <a:r>
              <a:rPr lang="ar-SA" noProof="1"/>
              <a:t>المستوى الرابع</a:t>
            </a:r>
          </a:p>
          <a:p>
            <a:pPr lvl="4" rtl="1"/>
            <a:r>
              <a:rPr lang="ar-SA" noProof="1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4600390-9A2D-4F33-987D-E4BF708A6698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8" name="مستطيل 7"/>
          <p:cNvSpPr/>
          <p:nvPr userDrawn="1"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 flipH="1">
            <a:off x="-1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845084" y="2402238"/>
            <a:ext cx="4508715" cy="2187227"/>
          </a:xfrm>
        </p:spPr>
        <p:txBody>
          <a:bodyPr rtlCol="1" anchor="ctr">
            <a:noAutofit/>
          </a:bodyPr>
          <a:lstStyle>
            <a:lvl1pPr algn="r" rtl="1">
              <a:defRPr sz="4800">
                <a:solidFill>
                  <a:srgbClr val="D2472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 flipH="1">
            <a:off x="599268" y="2402237"/>
            <a:ext cx="5269424" cy="2187226"/>
          </a:xfrm>
        </p:spPr>
        <p:txBody>
          <a:bodyPr rtlCol="1" anchor="ctr">
            <a:normAutofit/>
          </a:bodyPr>
          <a:lstStyle>
            <a:lvl1pPr marL="0" indent="0" algn="r" rtl="1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/>
            </a:lvl2pPr>
            <a:lvl3pPr marL="914400" indent="0" algn="r" rtl="1">
              <a:buNone/>
              <a:defRPr sz="1800"/>
            </a:lvl3pPr>
            <a:lvl4pPr marL="1371600" indent="0" algn="r" rtl="1">
              <a:buNone/>
              <a:defRPr sz="1600"/>
            </a:lvl4pPr>
            <a:lvl5pPr marL="1828800" indent="0" algn="r" rtl="1">
              <a:buNone/>
              <a:defRPr sz="1600"/>
            </a:lvl5pPr>
            <a:lvl6pPr marL="2286000" indent="0" algn="r" rtl="1">
              <a:buNone/>
              <a:defRPr sz="1600"/>
            </a:lvl6pPr>
            <a:lvl7pPr marL="2743200" indent="0" algn="r" rtl="1">
              <a:buNone/>
              <a:defRPr sz="1600"/>
            </a:lvl7pPr>
            <a:lvl8pPr marL="3200400" indent="0" algn="r" rtl="1">
              <a:buNone/>
              <a:defRPr sz="1600"/>
            </a:lvl8pPr>
            <a:lvl9pPr marL="3657600" indent="0" algn="r" rtl="1">
              <a:buNone/>
              <a:defRPr sz="1600"/>
            </a:lvl9pPr>
          </a:lstStyle>
          <a:p>
            <a:pPr lvl="0" rtl="1"/>
            <a:r>
              <a:rPr lang="ar-SA" noProof="1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F6949D2-F142-4D2F-8982-B4B45292125A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8" name="مستطيل 7"/>
          <p:cNvSpPr/>
          <p:nvPr userDrawn="1"/>
        </p:nvSpPr>
        <p:spPr>
          <a:xfrm flipH="1">
            <a:off x="-1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ى ثنائ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38200" y="1"/>
            <a:ext cx="10744200" cy="1228436"/>
          </a:xfrm>
        </p:spPr>
        <p:txBody>
          <a:bodyPr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 flipH="1">
            <a:off x="6172200" y="1825625"/>
            <a:ext cx="5181600" cy="4351338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6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4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1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انقر لتحرير أنماط النص الرئيسي</a:t>
            </a:r>
          </a:p>
          <a:p>
            <a:pPr marL="0" lvl="1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الثاني</a:t>
            </a:r>
          </a:p>
          <a:p>
            <a:pPr marL="0" lvl="2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الثالث</a:t>
            </a:r>
          </a:p>
          <a:p>
            <a:pPr marL="0" lvl="3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الرابع</a:t>
            </a:r>
          </a:p>
          <a:p>
            <a:pPr marL="0" lvl="4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 flipH="1">
            <a:off x="838200" y="1825625"/>
            <a:ext cx="5181600" cy="4351338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6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4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1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انقر لتحرير أنماط النص الرئيسي</a:t>
            </a:r>
          </a:p>
          <a:p>
            <a:pPr marL="0" lvl="1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الثاني</a:t>
            </a:r>
          </a:p>
          <a:p>
            <a:pPr marL="0" lvl="2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الثالث</a:t>
            </a:r>
          </a:p>
          <a:p>
            <a:pPr marL="0" lvl="3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الرابع</a:t>
            </a:r>
          </a:p>
          <a:p>
            <a:pPr marL="0" lvl="4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B2CD7D4-F20E-4C00-8145-F726E8C2700C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9" name="مستطيل 8"/>
          <p:cNvSpPr/>
          <p:nvPr userDrawn="1"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44549" y="0"/>
            <a:ext cx="10737851" cy="1228436"/>
          </a:xfrm>
        </p:spPr>
        <p:txBody>
          <a:bodyPr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 flipH="1">
            <a:off x="6203949" y="1489075"/>
            <a:ext cx="5156200" cy="641350"/>
          </a:xfrm>
        </p:spPr>
        <p:txBody>
          <a:bodyPr rtlCol="1" anchor="b"/>
          <a:lstStyle>
            <a:lvl1pPr marL="0" indent="0" algn="r" rtl="1"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1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 flipH="1">
            <a:off x="6203949" y="2193927"/>
            <a:ext cx="5156200" cy="3978275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6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4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1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انقر لتحرير أنماط النص الرئيسي</a:t>
            </a:r>
          </a:p>
          <a:p>
            <a:pPr marL="0" lvl="1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الثاني</a:t>
            </a:r>
          </a:p>
          <a:p>
            <a:pPr marL="0" lvl="2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الثالث</a:t>
            </a:r>
          </a:p>
          <a:p>
            <a:pPr marL="0" lvl="3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الرابع</a:t>
            </a:r>
          </a:p>
          <a:p>
            <a:pPr marL="0" lvl="4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 flipH="1">
            <a:off x="844549" y="1489075"/>
            <a:ext cx="5157787" cy="641350"/>
          </a:xfrm>
        </p:spPr>
        <p:txBody>
          <a:bodyPr rtlCol="1" anchor="b"/>
          <a:lstStyle>
            <a:lvl1pPr marL="0" indent="0" algn="r" rtl="1"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1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 flipH="1">
            <a:off x="844549" y="2193927"/>
            <a:ext cx="5157787" cy="3978275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6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4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10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1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انقر لتحرير أنماط النص الرئيسي</a:t>
            </a:r>
          </a:p>
          <a:p>
            <a:pPr marL="0" lvl="1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الثاني</a:t>
            </a:r>
          </a:p>
          <a:p>
            <a:pPr marL="0" lvl="2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الثالث</a:t>
            </a:r>
          </a:p>
          <a:p>
            <a:pPr marL="0" lvl="3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الرابع</a:t>
            </a:r>
          </a:p>
          <a:p>
            <a:pPr marL="0" lvl="4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3D19F6A-239D-4FB8-BD44-445FCF3C02B7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11" name="مستطيل 10"/>
          <p:cNvSpPr/>
          <p:nvPr userDrawn="1"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38200" y="1"/>
            <a:ext cx="10744200" cy="1228436"/>
          </a:xfrm>
        </p:spPr>
        <p:txBody>
          <a:bodyPr rtlCol="1" anchor="b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10A632A-79CA-43CE-9887-A0EDD80A599C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4" name="عنصر نائب لتذييل الصفحة 3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  <p:sp>
        <p:nvSpPr>
          <p:cNvPr id="7" name="مستطيل 6"/>
          <p:cNvSpPr/>
          <p:nvPr userDrawn="1"/>
        </p:nvSpPr>
        <p:spPr>
          <a:xfrm flipH="1"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3F7E02A4-D255-4344-B0BC-000296B2F884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/>
            </a:lvl1pPr>
          </a:lstStyle>
          <a:p>
            <a:endParaRPr lang="ar-SA" noProof="1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7419975" y="457200"/>
            <a:ext cx="3932237" cy="1600200"/>
          </a:xfrm>
        </p:spPr>
        <p:txBody>
          <a:bodyPr rtlCol="1" anchor="b"/>
          <a:lstStyle>
            <a:lvl1pPr algn="r" rtl="1">
              <a:defRPr sz="3200"/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 flipH="1">
            <a:off x="836612" y="987427"/>
            <a:ext cx="6172200" cy="4873625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 algn="r" rtl="1"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 algn="r" rtl="1"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 algn="r" rtl="1"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 algn="r" rtl="1"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انقر لتحرير أنماط النص الرئيسي</a:t>
            </a:r>
          </a:p>
          <a:p>
            <a:pPr marL="0" lvl="1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الثاني</a:t>
            </a:r>
          </a:p>
          <a:p>
            <a:pPr marL="0" lvl="2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الثالث</a:t>
            </a:r>
          </a:p>
          <a:p>
            <a:pPr marL="0" lvl="3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الرابع</a:t>
            </a:r>
          </a:p>
          <a:p>
            <a:pPr marL="0" lvl="4" indent="0" rtl="1">
              <a:lnSpc>
                <a:spcPct val="150000"/>
              </a:lnSpc>
              <a:spcAft>
                <a:spcPts val="1200"/>
              </a:spcAft>
              <a:buNone/>
            </a:pPr>
            <a:r>
              <a:rPr lang="ar-SA" noProof="1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 flipH="1">
            <a:off x="7419975" y="2101850"/>
            <a:ext cx="3932237" cy="3759200"/>
          </a:xfrm>
        </p:spPr>
        <p:txBody>
          <a:bodyPr rtlCol="1"/>
          <a:lstStyle>
            <a:lvl1pPr marL="0" indent="0" algn="r" rtl="1">
              <a:buNone/>
              <a:defRPr sz="1600"/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1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A1D60E23-BB11-4482-BD69-DE66C0DEFD87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/>
            </a:lvl1pPr>
          </a:lstStyle>
          <a:p>
            <a:endParaRPr lang="ar-SA" noProof="1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7419975" y="457200"/>
            <a:ext cx="3932237" cy="1600200"/>
          </a:xfrm>
        </p:spPr>
        <p:txBody>
          <a:bodyPr rtlCol="1" anchor="b"/>
          <a:lstStyle>
            <a:lvl1pPr algn="r" rtl="1">
              <a:defRPr sz="3200"/>
            </a:lvl1pPr>
          </a:lstStyle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flipH="1">
            <a:off x="836612" y="987427"/>
            <a:ext cx="6172200" cy="4873625"/>
          </a:xfrm>
        </p:spPr>
        <p:txBody>
          <a:bodyPr rtlCol="1"/>
          <a:lstStyle>
            <a:lvl1pPr marL="0" indent="0" algn="r" rtl="1">
              <a:buNone/>
              <a:defRPr sz="32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1" smtClean="0"/>
              <a:t>انقر فوق الأيقونة لإضافة صورة</a:t>
            </a:r>
            <a:endParaRPr lang="ar-SA" noProof="1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 flipH="1">
            <a:off x="7419975" y="2101850"/>
            <a:ext cx="3932237" cy="3759200"/>
          </a:xfrm>
        </p:spPr>
        <p:txBody>
          <a:bodyPr rtlCol="1"/>
          <a:lstStyle>
            <a:lvl1pPr marL="0" indent="0" algn="r" rtl="1">
              <a:buNone/>
              <a:defRPr sz="1600"/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1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8077200" y="6356352"/>
            <a:ext cx="32766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1BDAC8E9-BB9A-4132-9568-953CFB635D9D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4648200" y="6356352"/>
            <a:ext cx="2895600" cy="365125"/>
          </a:xfrm>
        </p:spPr>
        <p:txBody>
          <a:bodyPr rtlCol="1"/>
          <a:lstStyle>
            <a:lvl1pPr algn="ctr" rtl="1">
              <a:defRPr/>
            </a:lvl1pPr>
          </a:lstStyle>
          <a:p>
            <a:endParaRPr lang="ar-SA" noProof="1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838200" y="6356352"/>
            <a:ext cx="3276600" cy="365125"/>
          </a:xfrm>
        </p:spPr>
        <p:txBody>
          <a:bodyPr rtlCol="1"/>
          <a:lstStyle>
            <a:lvl1pPr algn="l" rtl="1">
              <a:defRPr/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 flipH="1"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rtl="1"/>
            <a:r>
              <a:rPr lang="ar-SA" noProof="1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ar-SA" noProof="1"/>
              <a:t>انقر لتحرير أنماط النص الرئيسي</a:t>
            </a:r>
          </a:p>
          <a:p>
            <a:pPr lvl="1" rtl="1"/>
            <a:r>
              <a:rPr lang="ar-SA" noProof="1"/>
              <a:t>المستوى الثاني</a:t>
            </a:r>
          </a:p>
          <a:p>
            <a:pPr lvl="2" rtl="1"/>
            <a:r>
              <a:rPr lang="ar-SA" noProof="1"/>
              <a:t>المستوى الثالث</a:t>
            </a:r>
          </a:p>
          <a:p>
            <a:pPr lvl="3" rtl="1"/>
            <a:r>
              <a:rPr lang="ar-SA" noProof="1"/>
              <a:t>المستوى الرابع</a:t>
            </a:r>
          </a:p>
          <a:p>
            <a:pPr lvl="4" rtl="1"/>
            <a:r>
              <a:rPr lang="ar-SA" noProof="1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 flipH="1"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B4EA7D1-CF36-413B-BE23-1E2490FAD3AD}" type="datetime1">
              <a:rPr lang="ar-SA" noProof="1" smtClean="0"/>
              <a:t>05/11/1443</a:t>
            </a:fld>
            <a:endParaRPr lang="ar-SA" noProof="1"/>
          </a:p>
        </p:txBody>
      </p:sp>
      <p:sp>
        <p:nvSpPr>
          <p:cNvPr id="5" name="عنصر نائب لتذييل الصفحة 4"/>
          <p:cNvSpPr>
            <a:spLocks noGrp="1"/>
          </p:cNvSpPr>
          <p:nvPr>
            <p:ph type="ftr" sz="quarter" idx="3"/>
          </p:nvPr>
        </p:nvSpPr>
        <p:spPr>
          <a:xfrm flipH="1"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1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 flipH="1"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noProof="1" smtClean="0"/>
              <a:pPr/>
              <a:t>‹#›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 flipH="1">
            <a:off x="350982" y="378691"/>
            <a:ext cx="11002818" cy="4069915"/>
          </a:xfrm>
        </p:spPr>
        <p:txBody>
          <a:bodyPr rtlCol="1">
            <a:noAutofit/>
          </a:bodyPr>
          <a:lstStyle/>
          <a:p>
            <a:pPr algn="ctr" rtl="0"/>
            <a:r>
              <a:rPr lang="en-US" sz="3200" noProof="1" smtClean="0"/>
              <a:t>Libyan International Medical University</a:t>
            </a:r>
            <a:r>
              <a:rPr lang="en-US" sz="2800" noProof="1" smtClean="0"/>
              <a:t/>
            </a:r>
            <a:br>
              <a:rPr lang="en-US" sz="2800" noProof="1" smtClean="0"/>
            </a:br>
            <a:r>
              <a:rPr lang="en-US" sz="2800" noProof="1" smtClean="0"/>
              <a:t>Faculty of Business </a:t>
            </a:r>
            <a:r>
              <a:rPr lang="en-US" sz="2800" noProof="1" smtClean="0"/>
              <a:t>Administration</a:t>
            </a:r>
            <a:r>
              <a:rPr lang="ar-SA" sz="2800" noProof="1" smtClean="0"/>
              <a:t/>
            </a:r>
            <a:br>
              <a:rPr lang="ar-SA" sz="2800" noProof="1" smtClean="0"/>
            </a:br>
            <a:r>
              <a:rPr lang="ar-SA" sz="2800" noProof="1"/>
              <a:t/>
            </a:r>
            <a:br>
              <a:rPr lang="ar-SA" sz="2800" noProof="1"/>
            </a:br>
            <a:r>
              <a:rPr lang="ar-SA" sz="2800" noProof="1" smtClean="0"/>
              <a:t/>
            </a:r>
            <a:br>
              <a:rPr lang="ar-SA" sz="2800" noProof="1" smtClean="0"/>
            </a:br>
            <a:r>
              <a:rPr lang="en-US" sz="2800" noProof="1" smtClean="0"/>
              <a:t/>
            </a:r>
            <a:br>
              <a:rPr lang="en-US" sz="2800" noProof="1" smtClean="0"/>
            </a:br>
            <a:r>
              <a:rPr lang="en-US" sz="2800" noProof="1"/>
              <a:t/>
            </a:r>
            <a:br>
              <a:rPr lang="en-US" sz="2800" noProof="1"/>
            </a:br>
            <a:r>
              <a:rPr lang="en-US" sz="2800" noProof="1" smtClean="0"/>
              <a:t/>
            </a:r>
            <a:br>
              <a:rPr lang="en-US" sz="2800" noProof="1" smtClean="0"/>
            </a:br>
            <a:r>
              <a:rPr lang="en-US" sz="2800" noProof="1" smtClean="0"/>
              <a:t/>
            </a:r>
            <a:br>
              <a:rPr lang="en-US" sz="2800" noProof="1" smtClean="0"/>
            </a:br>
            <a:r>
              <a:rPr lang="en-US" sz="2400" noProof="1" smtClean="0"/>
              <a:t>Business Buying Behavior Factors &amp; B2B Marketing</a:t>
            </a:r>
            <a:endParaRPr lang="ar-SA" sz="2400" noProof="1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flipH="1">
            <a:off x="-2" y="4865297"/>
            <a:ext cx="6705599" cy="1992703"/>
          </a:xfrm>
        </p:spPr>
        <p:txBody>
          <a:bodyPr rtlCol="1">
            <a:normAutofit fontScale="55000" lnSpcReduction="20000"/>
          </a:bodyPr>
          <a:lstStyle/>
          <a:p>
            <a:pPr algn="l" rtl="0"/>
            <a:r>
              <a:rPr lang="en-US" noProof="1" smtClean="0"/>
              <a:t>Name: Ali Khalid Shwehdi</a:t>
            </a:r>
          </a:p>
          <a:p>
            <a:pPr algn="l" rtl="0"/>
            <a:r>
              <a:rPr lang="en-US" noProof="1" smtClean="0"/>
              <a:t>Course: Principles of Marketing</a:t>
            </a:r>
          </a:p>
          <a:p>
            <a:pPr algn="l" rtl="0"/>
            <a:r>
              <a:rPr lang="en-US" noProof="1" smtClean="0"/>
              <a:t>Date: 20/4/2022</a:t>
            </a:r>
          </a:p>
          <a:p>
            <a:pPr algn="l" rtl="0"/>
            <a:r>
              <a:rPr lang="en-US" noProof="1" smtClean="0"/>
              <a:t>ID: 3308</a:t>
            </a:r>
          </a:p>
          <a:p>
            <a:pPr algn="l" rtl="0"/>
            <a:r>
              <a:rPr lang="en-US" noProof="1" smtClean="0"/>
              <a:t>Email: Ali_3308@limu.edu.ly</a:t>
            </a:r>
            <a:endParaRPr lang="ar-SA" noProof="1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44" y="-1"/>
            <a:ext cx="2168556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ar-SA" noProof="1" smtClean="0"/>
              <a:pPr/>
              <a:t>1</a:t>
            </a:fld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Table of Contents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7134288" y="2265572"/>
            <a:ext cx="4167753" cy="4351338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Introduction……………3</a:t>
            </a:r>
          </a:p>
          <a:p>
            <a:pPr algn="l" rtl="0"/>
            <a:r>
              <a:rPr lang="en-US" sz="1800" dirty="0" smtClean="0"/>
              <a:t>Business Buying Behavior Factors..4</a:t>
            </a:r>
          </a:p>
          <a:p>
            <a:pPr algn="l" rtl="0"/>
            <a:r>
              <a:rPr lang="en-US" sz="1800" dirty="0" smtClean="0"/>
              <a:t>B2B Marketing………….5</a:t>
            </a:r>
          </a:p>
          <a:p>
            <a:pPr algn="l" rtl="0"/>
            <a:r>
              <a:rPr lang="en-US" sz="1800" dirty="0" smtClean="0"/>
              <a:t>Conclusion………..6</a:t>
            </a:r>
          </a:p>
          <a:p>
            <a:pPr algn="l" rtl="0"/>
            <a:r>
              <a:rPr lang="en-US" sz="1800" dirty="0" smtClean="0"/>
              <a:t>References………7</a:t>
            </a:r>
            <a:endParaRPr lang="ar-SA" sz="1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1" smtClean="0"/>
              <a:t>2</a:t>
            </a:r>
            <a:endParaRPr lang="ar-SA" noProof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32" y="2479196"/>
            <a:ext cx="5619750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674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/>
            <a:r>
              <a:rPr lang="en-US" dirty="0"/>
              <a:t>Business buyer </a:t>
            </a:r>
            <a:r>
              <a:rPr lang="en-US" dirty="0" smtClean="0"/>
              <a:t>behavior </a:t>
            </a:r>
            <a:r>
              <a:rPr lang="en-US" dirty="0"/>
              <a:t>refers to the buying </a:t>
            </a:r>
            <a:r>
              <a:rPr lang="en-US" dirty="0" smtClean="0"/>
              <a:t>behavior </a:t>
            </a:r>
            <a:r>
              <a:rPr lang="en-US" dirty="0"/>
              <a:t>of organizations that buy goods and services for use in the production of other products and services that are sold, rented or supplied to others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/>
              <a:t> Business-to-business (B2B) buying is defined as a process by which a company or </a:t>
            </a:r>
            <a:r>
              <a:rPr lang="en-US" dirty="0" smtClean="0"/>
              <a:t>organization </a:t>
            </a:r>
            <a:r>
              <a:rPr lang="en-US" dirty="0"/>
              <a:t>establishes a need for purchasing products, collects information and evaluates product and services among competing brands and suppliers to take a final purchase </a:t>
            </a:r>
            <a:r>
              <a:rPr lang="en-US" dirty="0" smtClean="0"/>
              <a:t>decision.</a:t>
            </a:r>
          </a:p>
          <a:p>
            <a:pPr algn="just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1"/>
              <a:t>3</a:t>
            </a:r>
            <a:endParaRPr lang="ar-SA" noProof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305484"/>
            <a:ext cx="6024586" cy="339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970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Business Buying Behavior Factors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7236845" y="2888170"/>
            <a:ext cx="4167753" cy="3623544"/>
          </a:xfrm>
        </p:spPr>
        <p:txBody>
          <a:bodyPr>
            <a:normAutofit/>
          </a:bodyPr>
          <a:lstStyle/>
          <a:p>
            <a:pPr marL="342900" indent="-342900" algn="just" rtl="0">
              <a:buFont typeface="+mj-lt"/>
              <a:buAutoNum type="arabicPeriod"/>
            </a:pPr>
            <a:r>
              <a:rPr lang="en-US" sz="2000" dirty="0"/>
              <a:t>Environmental Variables</a:t>
            </a:r>
          </a:p>
          <a:p>
            <a:pPr marL="342900" indent="-342900" algn="just" rtl="0">
              <a:buFont typeface="+mj-lt"/>
              <a:buAutoNum type="arabicPeriod"/>
            </a:pPr>
            <a:r>
              <a:rPr lang="en-US" sz="2000" dirty="0" smtClean="0"/>
              <a:t>Organizational </a:t>
            </a:r>
            <a:r>
              <a:rPr lang="en-US" sz="2000" dirty="0"/>
              <a:t>Variables</a:t>
            </a:r>
          </a:p>
          <a:p>
            <a:pPr marL="342900" indent="-342900" algn="just" rtl="0">
              <a:buFont typeface="+mj-lt"/>
              <a:buAutoNum type="arabicPeriod"/>
            </a:pPr>
            <a:r>
              <a:rPr lang="en-US" sz="2000" dirty="0"/>
              <a:t>Interpersonal Variables</a:t>
            </a:r>
          </a:p>
          <a:p>
            <a:pPr marL="342900" indent="-342900" algn="just" rtl="0">
              <a:buFont typeface="+mj-lt"/>
              <a:buAutoNum type="arabicPeriod"/>
            </a:pPr>
            <a:r>
              <a:rPr lang="en-US" sz="2000" dirty="0"/>
              <a:t>Individual Variables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 flipH="1">
            <a:off x="419100" y="1431564"/>
            <a:ext cx="10985500" cy="1006836"/>
          </a:xfrm>
        </p:spPr>
        <p:txBody>
          <a:bodyPr/>
          <a:lstStyle/>
          <a:p>
            <a:r>
              <a:rPr lang="en-US" sz="2000" noProof="1" smtClean="0"/>
              <a:t>Four </a:t>
            </a:r>
            <a:r>
              <a:rPr lang="en-US" sz="2000" noProof="1"/>
              <a:t>major factors affecting business buying behavior decisions </a:t>
            </a:r>
            <a:r>
              <a:rPr lang="en-US" sz="2000" noProof="1" smtClean="0"/>
              <a:t>namely: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75" y="2430969"/>
            <a:ext cx="6464677" cy="3620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835300" y="6412299"/>
            <a:ext cx="2728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noProof="1" smtClean="0">
                <a:latin typeface="Tempus Sans ITC" pitchFamily="82" charset="0"/>
              </a:rPr>
              <a:t>4</a:t>
            </a:r>
            <a:endParaRPr lang="ar-SA" sz="1200" noProof="1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6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B2B Marketing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7186045" y="2110297"/>
            <a:ext cx="4167753" cy="4066666"/>
          </a:xfrm>
        </p:spPr>
        <p:txBody>
          <a:bodyPr>
            <a:normAutofit/>
          </a:bodyPr>
          <a:lstStyle/>
          <a:p>
            <a:pPr algn="just" rtl="0"/>
            <a:r>
              <a:rPr lang="en-US" sz="2400" dirty="0"/>
              <a:t>B2B marketing is a collection of techniques for marketing to business buyers. Its goal is to improve lead quality, sales acceptance of leads and conversion </a:t>
            </a:r>
            <a:r>
              <a:rPr lang="en-US" sz="2400" dirty="0" smtClean="0"/>
              <a:t>rates.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1"/>
              <a:t>5</a:t>
            </a:r>
            <a:endParaRPr lang="ar-SA" noProof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110297"/>
            <a:ext cx="5198481" cy="3453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731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Conclusion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/>
              <a:t>In the business market, as well as consumer market, it is important to understand </a:t>
            </a:r>
            <a:r>
              <a:rPr lang="en-US" sz="2000" dirty="0" smtClean="0"/>
              <a:t>customers. Since </a:t>
            </a:r>
            <a:r>
              <a:rPr lang="en-US" sz="2000" dirty="0"/>
              <a:t>naturally in the business market there are fewer buyers, the </a:t>
            </a:r>
            <a:r>
              <a:rPr lang="en-US" sz="2000" dirty="0" smtClean="0"/>
              <a:t>B2B marketers should </a:t>
            </a:r>
            <a:r>
              <a:rPr lang="en-US" sz="2000" dirty="0"/>
              <a:t>be able to customize their products for them to be suitable to different types </a:t>
            </a:r>
            <a:r>
              <a:rPr lang="en-US" sz="2000" dirty="0" smtClean="0"/>
              <a:t>of companies</a:t>
            </a:r>
            <a:r>
              <a:rPr lang="en-US" sz="2000" dirty="0"/>
              <a:t>.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1" smtClean="0"/>
              <a:t>6</a:t>
            </a:r>
            <a:endParaRPr lang="ar-SA" noProof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097850"/>
            <a:ext cx="5725161" cy="381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563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References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838199" y="1825625"/>
            <a:ext cx="10515600" cy="4351338"/>
          </a:xfrm>
        </p:spPr>
        <p:txBody>
          <a:bodyPr anchor="ctr"/>
          <a:lstStyle/>
          <a:p>
            <a:pPr algn="l" rtl="0"/>
            <a:r>
              <a:rPr lang="en-US" dirty="0"/>
              <a:t> </a:t>
            </a:r>
            <a:r>
              <a:rPr lang="en-US" dirty="0" err="1"/>
              <a:t>Tadajewski</a:t>
            </a:r>
            <a:r>
              <a:rPr lang="en-US" dirty="0"/>
              <a:t>, M., "A History of Marketing Thought," </a:t>
            </a:r>
            <a:r>
              <a:rPr lang="en-US" dirty="0" err="1"/>
              <a:t>Ch</a:t>
            </a:r>
            <a:r>
              <a:rPr lang="en-US" dirty="0"/>
              <a:t> 2 in Contemporary Issues in Marketing and Consumer </a:t>
            </a:r>
            <a:r>
              <a:rPr lang="en-US" dirty="0" err="1"/>
              <a:t>Behaviour</a:t>
            </a:r>
            <a:r>
              <a:rPr lang="en-US" dirty="0"/>
              <a:t>, Elizabeth Parsons and Pauline </a:t>
            </a:r>
            <a:r>
              <a:rPr lang="en-US" dirty="0" err="1"/>
              <a:t>Maclaran</a:t>
            </a:r>
            <a:r>
              <a:rPr lang="en-US" dirty="0"/>
              <a:t> (</a:t>
            </a:r>
            <a:r>
              <a:rPr lang="en-US" dirty="0" err="1"/>
              <a:t>eds</a:t>
            </a:r>
            <a:r>
              <a:rPr lang="en-US" dirty="0"/>
              <a:t>), </a:t>
            </a:r>
            <a:r>
              <a:rPr lang="en-US" dirty="0" err="1"/>
              <a:t>Routledge</a:t>
            </a:r>
            <a:r>
              <a:rPr lang="en-US" dirty="0"/>
              <a:t>, 2009, </a:t>
            </a:r>
            <a:r>
              <a:rPr lang="en-US" dirty="0" err="1"/>
              <a:t>pp</a:t>
            </a:r>
            <a:r>
              <a:rPr lang="en-US" dirty="0"/>
              <a:t> 24-25</a:t>
            </a:r>
          </a:p>
          <a:p>
            <a:pPr algn="l" rtl="0"/>
            <a:r>
              <a:rPr lang="en-US" dirty="0"/>
              <a:t> </a:t>
            </a:r>
            <a:r>
              <a:rPr lang="en-US" dirty="0" err="1"/>
              <a:t>Sheth</a:t>
            </a:r>
            <a:r>
              <a:rPr lang="en-US" dirty="0"/>
              <a:t>, </a:t>
            </a:r>
            <a:r>
              <a:rPr lang="en-US" dirty="0" err="1"/>
              <a:t>J.N.,"History</a:t>
            </a:r>
            <a:r>
              <a:rPr lang="en-US" dirty="0"/>
              <a:t> of Consumer Behavior: a Marketing Perspective", in Historical Perspective in Consumer Research: National and International Perspectives, </a:t>
            </a:r>
            <a:r>
              <a:rPr lang="en-US" dirty="0" err="1"/>
              <a:t>Jagdish</a:t>
            </a:r>
            <a:r>
              <a:rPr lang="en-US" dirty="0"/>
              <a:t> N. </a:t>
            </a:r>
            <a:r>
              <a:rPr lang="en-US" dirty="0" err="1"/>
              <a:t>Sheth</a:t>
            </a:r>
            <a:r>
              <a:rPr lang="en-US" dirty="0"/>
              <a:t> and Chin </a:t>
            </a:r>
            <a:r>
              <a:rPr lang="en-US" dirty="0" err="1"/>
              <a:t>Tiong</a:t>
            </a:r>
            <a:r>
              <a:rPr lang="en-US" dirty="0"/>
              <a:t> Tan (</a:t>
            </a:r>
            <a:r>
              <a:rPr lang="en-US" dirty="0" err="1"/>
              <a:t>eds</a:t>
            </a:r>
            <a:r>
              <a:rPr lang="en-US" dirty="0"/>
              <a:t>), Singapore, Association for Consumer Research, 1985, </a:t>
            </a:r>
            <a:r>
              <a:rPr lang="en-US" dirty="0" err="1"/>
              <a:t>pp</a:t>
            </a:r>
            <a:r>
              <a:rPr lang="en-US" dirty="0"/>
              <a:t> 5-7.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1" smtClean="0"/>
              <a:t>7</a:t>
            </a:r>
            <a:endParaRPr lang="ar-SA" noProof="1"/>
          </a:p>
        </p:txBody>
      </p:sp>
    </p:spTree>
    <p:extLst>
      <p:ext uri="{BB962C8B-B14F-4D97-AF65-F5344CB8AC3E}">
        <p14:creationId xmlns:p14="http://schemas.microsoft.com/office/powerpoint/2010/main" val="422520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ar-SA" noProof="1" smtClean="0"/>
              <a:pPr/>
              <a:t>8</a:t>
            </a:fld>
            <a:endParaRPr lang="ar-SA" noProof="1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8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مستند الترحيب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5919223_TF02923944" id="{C0C96C85-70A8-4A52-912D-432F303ABBB6}" vid="{4B07B481-9900-432F-BF33-640BBBFE67F9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70C04F-E7AC-41AB-9C6D-1B1BB88BFF7F}">
  <ds:schemaRefs>
    <ds:schemaRef ds:uri="http://schemas.microsoft.com/office/2006/documentManagement/types"/>
    <ds:schemaRef ds:uri="4873beb7-5857-4685-be1f-d57550cc96cc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مرحبًا بك في PowerPoint</Template>
  <TotalTime>188</TotalTime>
  <Words>325</Words>
  <Application>Microsoft Office PowerPoint</Application>
  <PresentationFormat>Widescreen</PresentationFormat>
  <Paragraphs>38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Tahoma</vt:lpstr>
      <vt:lpstr>Tempus Sans ITC</vt:lpstr>
      <vt:lpstr>مستند الترحيب</vt:lpstr>
      <vt:lpstr>Libyan International Medical University Faculty of Business Administration       Business Buying Behavior Factors &amp; B2B Marketing</vt:lpstr>
      <vt:lpstr>Table of Contents</vt:lpstr>
      <vt:lpstr>Introduction</vt:lpstr>
      <vt:lpstr>Business Buying Behavior Factors </vt:lpstr>
      <vt:lpstr>B2B Marketing</vt:lpstr>
      <vt:lpstr>Conclusion</vt:lpstr>
      <vt:lpstr>References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Business Buying Behavior Factors &amp; B2B Marketing</dc:title>
  <dc:creator>yousif shwehdi</dc:creator>
  <cp:keywords/>
  <cp:lastModifiedBy>Maher Fattouh</cp:lastModifiedBy>
  <cp:revision>14</cp:revision>
  <dcterms:created xsi:type="dcterms:W3CDTF">2022-04-19T22:42:00Z</dcterms:created>
  <dcterms:modified xsi:type="dcterms:W3CDTF">2022-06-04T08:06:02Z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