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5" r:id="rId1"/>
  </p:sldMasterIdLst>
  <p:notesMasterIdLst>
    <p:notesMasterId r:id="rId12"/>
  </p:notesMasterIdLst>
  <p:sldIdLst>
    <p:sldId id="256" r:id="rId2"/>
    <p:sldId id="258" r:id="rId3"/>
    <p:sldId id="261" r:id="rId4"/>
    <p:sldId id="259" r:id="rId5"/>
    <p:sldId id="303" r:id="rId6"/>
    <p:sldId id="262" r:id="rId7"/>
    <p:sldId id="304" r:id="rId8"/>
    <p:sldId id="263" r:id="rId9"/>
    <p:sldId id="305" r:id="rId10"/>
    <p:sldId id="264" r:id="rId11"/>
  </p:sldIdLst>
  <p:sldSz cx="9144000" cy="5143500" type="screen16x9"/>
  <p:notesSz cx="6858000" cy="9144000"/>
  <p:embeddedFontLst>
    <p:embeddedFont>
      <p:font typeface="Nanum Gothic" panose="020B0604020202020204" charset="-127"/>
      <p:regular r:id="rId13"/>
      <p:bold r:id="rId14"/>
    </p:embeddedFont>
    <p:embeddedFont>
      <p:font typeface="Days One" panose="020B0604020202020204" charset="0"/>
      <p:regular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454">
          <p15:clr>
            <a:srgbClr val="9AA0A6"/>
          </p15:clr>
        </p15:guide>
        <p15:guide id="2" orient="horz" pos="216">
          <p15:clr>
            <a:srgbClr val="9AA0A6"/>
          </p15:clr>
        </p15:guide>
        <p15:guide id="3" pos="5306">
          <p15:clr>
            <a:srgbClr val="9AA0A6"/>
          </p15:clr>
        </p15:guide>
        <p15:guide id="4" orient="horz" pos="2883">
          <p15:clr>
            <a:srgbClr val="9AA0A6"/>
          </p15:clr>
        </p15:guide>
        <p15:guide id="5" orient="horz" pos="615">
          <p15:clr>
            <a:srgbClr val="9AA0A6"/>
          </p15:clr>
        </p15:guide>
        <p15:guide id="6" orient="horz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7CA1D52-311D-4179-A894-683C676B9E10}">
  <a:tblStyle styleId="{B7CA1D52-311D-4179-A894-683C676B9E1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91" autoAdjust="0"/>
    <p:restoredTop sz="94660"/>
  </p:normalViewPr>
  <p:slideViewPr>
    <p:cSldViewPr snapToGrid="0">
      <p:cViewPr varScale="1">
        <p:scale>
          <a:sx n="91" d="100"/>
          <a:sy n="91" d="100"/>
        </p:scale>
        <p:origin x="1044" y="84"/>
      </p:cViewPr>
      <p:guideLst>
        <p:guide pos="454"/>
        <p:guide orient="horz" pos="216"/>
        <p:guide pos="5306"/>
        <p:guide orient="horz" pos="2883"/>
        <p:guide orient="horz" pos="615"/>
        <p:guide orient="horz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8857021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772359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e9d3c12932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e9d3c12932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489600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e998f65ced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e998f65ced_0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363159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e8d3e2305e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e8d3e2305e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546009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e998f65ced_0_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e998f65ced_0_1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479110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e8d3e2305e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e8d3e2305e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54369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e9d3c12932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e9d3c12932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703814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e8d3e2305e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e8d3e2305e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89102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e998f65ced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e998f65ced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159908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e8d3e2305e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e8d3e2305e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97185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629832" y="1324800"/>
            <a:ext cx="58842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1629901" y="3377400"/>
            <a:ext cx="5884200" cy="44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6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6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CUSTOM_6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3070500" y="1930200"/>
            <a:ext cx="4432800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3070501" y="2772000"/>
            <a:ext cx="4432800" cy="44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title" idx="2" hasCustomPrompt="1"/>
          </p:nvPr>
        </p:nvSpPr>
        <p:spPr>
          <a:xfrm>
            <a:off x="1640700" y="1930200"/>
            <a:ext cx="1429800" cy="128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7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"/>
          <p:cNvSpPr txBox="1">
            <a:spLocks noGrp="1"/>
          </p:cNvSpPr>
          <p:nvPr>
            <p:ph type="title"/>
          </p:nvPr>
        </p:nvSpPr>
        <p:spPr>
          <a:xfrm>
            <a:off x="2032050" y="1351200"/>
            <a:ext cx="5079900" cy="73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3" name="Google Shape;33;p9"/>
          <p:cNvSpPr txBox="1">
            <a:spLocks noGrp="1"/>
          </p:cNvSpPr>
          <p:nvPr>
            <p:ph type="subTitle" idx="1"/>
          </p:nvPr>
        </p:nvSpPr>
        <p:spPr>
          <a:xfrm>
            <a:off x="2032050" y="2090700"/>
            <a:ext cx="5079900" cy="170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3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3"/>
          <p:cNvSpPr txBox="1">
            <a:spLocks noGrp="1"/>
          </p:cNvSpPr>
          <p:nvPr>
            <p:ph type="title" idx="2" hasCustomPrompt="1"/>
          </p:nvPr>
        </p:nvSpPr>
        <p:spPr>
          <a:xfrm>
            <a:off x="3401375" y="1733750"/>
            <a:ext cx="1154700" cy="88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r>
              <a:t>xx%</a:t>
            </a:r>
          </a:p>
        </p:txBody>
      </p:sp>
      <p:sp>
        <p:nvSpPr>
          <p:cNvPr id="43" name="Google Shape;43;p13"/>
          <p:cNvSpPr txBox="1">
            <a:spLocks noGrp="1"/>
          </p:cNvSpPr>
          <p:nvPr>
            <p:ph type="title" idx="3"/>
          </p:nvPr>
        </p:nvSpPr>
        <p:spPr>
          <a:xfrm>
            <a:off x="713225" y="1643450"/>
            <a:ext cx="2688000" cy="4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44" name="Google Shape;44;p13"/>
          <p:cNvSpPr txBox="1">
            <a:spLocks noGrp="1"/>
          </p:cNvSpPr>
          <p:nvPr>
            <p:ph type="subTitle" idx="1"/>
          </p:nvPr>
        </p:nvSpPr>
        <p:spPr>
          <a:xfrm>
            <a:off x="713225" y="2013199"/>
            <a:ext cx="2688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3"/>
          <p:cNvSpPr txBox="1">
            <a:spLocks noGrp="1"/>
          </p:cNvSpPr>
          <p:nvPr>
            <p:ph type="title" idx="4" hasCustomPrompt="1"/>
          </p:nvPr>
        </p:nvSpPr>
        <p:spPr>
          <a:xfrm flipH="1">
            <a:off x="4588075" y="1733750"/>
            <a:ext cx="1154700" cy="88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r>
              <a:t>xx%</a:t>
            </a:r>
          </a:p>
        </p:txBody>
      </p:sp>
      <p:sp>
        <p:nvSpPr>
          <p:cNvPr id="46" name="Google Shape;46;p13"/>
          <p:cNvSpPr txBox="1">
            <a:spLocks noGrp="1"/>
          </p:cNvSpPr>
          <p:nvPr>
            <p:ph type="title" idx="5"/>
          </p:nvPr>
        </p:nvSpPr>
        <p:spPr>
          <a:xfrm flipH="1">
            <a:off x="5742775" y="1643450"/>
            <a:ext cx="2688000" cy="4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47" name="Google Shape;47;p13"/>
          <p:cNvSpPr txBox="1">
            <a:spLocks noGrp="1"/>
          </p:cNvSpPr>
          <p:nvPr>
            <p:ph type="subTitle" idx="6"/>
          </p:nvPr>
        </p:nvSpPr>
        <p:spPr>
          <a:xfrm flipH="1">
            <a:off x="5742775" y="2013199"/>
            <a:ext cx="2688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3"/>
          <p:cNvSpPr txBox="1">
            <a:spLocks noGrp="1"/>
          </p:cNvSpPr>
          <p:nvPr>
            <p:ph type="title" idx="7" hasCustomPrompt="1"/>
          </p:nvPr>
        </p:nvSpPr>
        <p:spPr>
          <a:xfrm>
            <a:off x="3401375" y="3175175"/>
            <a:ext cx="1154700" cy="88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r>
              <a:t>xx%</a:t>
            </a:r>
          </a:p>
        </p:txBody>
      </p:sp>
      <p:sp>
        <p:nvSpPr>
          <p:cNvPr id="49" name="Google Shape;49;p13"/>
          <p:cNvSpPr txBox="1">
            <a:spLocks noGrp="1"/>
          </p:cNvSpPr>
          <p:nvPr>
            <p:ph type="title" idx="8"/>
          </p:nvPr>
        </p:nvSpPr>
        <p:spPr>
          <a:xfrm>
            <a:off x="713225" y="3084875"/>
            <a:ext cx="2688000" cy="4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50" name="Google Shape;50;p13"/>
          <p:cNvSpPr txBox="1">
            <a:spLocks noGrp="1"/>
          </p:cNvSpPr>
          <p:nvPr>
            <p:ph type="subTitle" idx="9"/>
          </p:nvPr>
        </p:nvSpPr>
        <p:spPr>
          <a:xfrm>
            <a:off x="713225" y="3447575"/>
            <a:ext cx="2688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3"/>
          <p:cNvSpPr txBox="1">
            <a:spLocks noGrp="1"/>
          </p:cNvSpPr>
          <p:nvPr>
            <p:ph type="title" idx="13" hasCustomPrompt="1"/>
          </p:nvPr>
        </p:nvSpPr>
        <p:spPr>
          <a:xfrm flipH="1">
            <a:off x="4588075" y="3175175"/>
            <a:ext cx="1154700" cy="88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r>
              <a:t>xx%</a:t>
            </a:r>
          </a:p>
        </p:txBody>
      </p:sp>
      <p:sp>
        <p:nvSpPr>
          <p:cNvPr id="52" name="Google Shape;52;p13"/>
          <p:cNvSpPr txBox="1">
            <a:spLocks noGrp="1"/>
          </p:cNvSpPr>
          <p:nvPr>
            <p:ph type="title" idx="14"/>
          </p:nvPr>
        </p:nvSpPr>
        <p:spPr>
          <a:xfrm flipH="1">
            <a:off x="5742775" y="3084875"/>
            <a:ext cx="2688000" cy="4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ubTitle" idx="15"/>
          </p:nvPr>
        </p:nvSpPr>
        <p:spPr>
          <a:xfrm flipH="1">
            <a:off x="5742775" y="3447575"/>
            <a:ext cx="2688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title" idx="2"/>
          </p:nvPr>
        </p:nvSpPr>
        <p:spPr>
          <a:xfrm>
            <a:off x="713325" y="2936075"/>
            <a:ext cx="2433600" cy="4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subTitle" idx="1"/>
          </p:nvPr>
        </p:nvSpPr>
        <p:spPr>
          <a:xfrm>
            <a:off x="713325" y="3305825"/>
            <a:ext cx="2433600" cy="81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title" idx="3"/>
          </p:nvPr>
        </p:nvSpPr>
        <p:spPr>
          <a:xfrm>
            <a:off x="3355235" y="2936075"/>
            <a:ext cx="2433600" cy="4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subTitle" idx="4"/>
          </p:nvPr>
        </p:nvSpPr>
        <p:spPr>
          <a:xfrm>
            <a:off x="3355237" y="3305825"/>
            <a:ext cx="2433600" cy="81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title" idx="5"/>
          </p:nvPr>
        </p:nvSpPr>
        <p:spPr>
          <a:xfrm>
            <a:off x="5997121" y="2936075"/>
            <a:ext cx="2433600" cy="4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ubTitle" idx="6"/>
          </p:nvPr>
        </p:nvSpPr>
        <p:spPr>
          <a:xfrm>
            <a:off x="5997124" y="3305825"/>
            <a:ext cx="2433600" cy="81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ive columns">
  <p:cSld name="CUSTOM_1_2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7"/>
          <p:cNvSpPr txBox="1">
            <a:spLocks noGrp="1"/>
          </p:cNvSpPr>
          <p:nvPr>
            <p:ph type="title" idx="2"/>
          </p:nvPr>
        </p:nvSpPr>
        <p:spPr>
          <a:xfrm>
            <a:off x="2034200" y="3594567"/>
            <a:ext cx="2433600" cy="4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85" name="Google Shape;85;p17"/>
          <p:cNvSpPr txBox="1">
            <a:spLocks noGrp="1"/>
          </p:cNvSpPr>
          <p:nvPr>
            <p:ph type="subTitle" idx="1"/>
          </p:nvPr>
        </p:nvSpPr>
        <p:spPr>
          <a:xfrm>
            <a:off x="2034200" y="3964317"/>
            <a:ext cx="2433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7"/>
          <p:cNvSpPr txBox="1">
            <a:spLocks noGrp="1"/>
          </p:cNvSpPr>
          <p:nvPr>
            <p:ph type="title" idx="3"/>
          </p:nvPr>
        </p:nvSpPr>
        <p:spPr>
          <a:xfrm>
            <a:off x="4676111" y="3594567"/>
            <a:ext cx="2433600" cy="4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87" name="Google Shape;87;p17"/>
          <p:cNvSpPr txBox="1">
            <a:spLocks noGrp="1"/>
          </p:cNvSpPr>
          <p:nvPr>
            <p:ph type="subTitle" idx="4"/>
          </p:nvPr>
        </p:nvSpPr>
        <p:spPr>
          <a:xfrm>
            <a:off x="4676106" y="3964317"/>
            <a:ext cx="2433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7"/>
          <p:cNvSpPr txBox="1">
            <a:spLocks noGrp="1"/>
          </p:cNvSpPr>
          <p:nvPr>
            <p:ph type="title" idx="5"/>
          </p:nvPr>
        </p:nvSpPr>
        <p:spPr>
          <a:xfrm>
            <a:off x="713300" y="1806083"/>
            <a:ext cx="2433600" cy="4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89" name="Google Shape;89;p17"/>
          <p:cNvSpPr txBox="1">
            <a:spLocks noGrp="1"/>
          </p:cNvSpPr>
          <p:nvPr>
            <p:ph type="subTitle" idx="6"/>
          </p:nvPr>
        </p:nvSpPr>
        <p:spPr>
          <a:xfrm>
            <a:off x="713300" y="2175825"/>
            <a:ext cx="2433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7"/>
          <p:cNvSpPr txBox="1">
            <a:spLocks noGrp="1"/>
          </p:cNvSpPr>
          <p:nvPr>
            <p:ph type="title" idx="7"/>
          </p:nvPr>
        </p:nvSpPr>
        <p:spPr>
          <a:xfrm>
            <a:off x="3355211" y="1806083"/>
            <a:ext cx="2433600" cy="4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91" name="Google Shape;91;p17"/>
          <p:cNvSpPr txBox="1">
            <a:spLocks noGrp="1"/>
          </p:cNvSpPr>
          <p:nvPr>
            <p:ph type="subTitle" idx="8"/>
          </p:nvPr>
        </p:nvSpPr>
        <p:spPr>
          <a:xfrm>
            <a:off x="3355212" y="2175825"/>
            <a:ext cx="2433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7"/>
          <p:cNvSpPr txBox="1">
            <a:spLocks noGrp="1"/>
          </p:cNvSpPr>
          <p:nvPr>
            <p:ph type="title" idx="9"/>
          </p:nvPr>
        </p:nvSpPr>
        <p:spPr>
          <a:xfrm>
            <a:off x="5997096" y="1806083"/>
            <a:ext cx="2433600" cy="4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93" name="Google Shape;93;p17"/>
          <p:cNvSpPr txBox="1">
            <a:spLocks noGrp="1"/>
          </p:cNvSpPr>
          <p:nvPr>
            <p:ph type="subTitle" idx="13"/>
          </p:nvPr>
        </p:nvSpPr>
        <p:spPr>
          <a:xfrm>
            <a:off x="5997100" y="2175825"/>
            <a:ext cx="2433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8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8"/>
          <p:cNvSpPr txBox="1">
            <a:spLocks noGrp="1"/>
          </p:cNvSpPr>
          <p:nvPr>
            <p:ph type="title" idx="2"/>
          </p:nvPr>
        </p:nvSpPr>
        <p:spPr>
          <a:xfrm>
            <a:off x="713325" y="3264275"/>
            <a:ext cx="2433600" cy="4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97" name="Google Shape;97;p18"/>
          <p:cNvSpPr txBox="1">
            <a:spLocks noGrp="1"/>
          </p:cNvSpPr>
          <p:nvPr>
            <p:ph type="subTitle" idx="1"/>
          </p:nvPr>
        </p:nvSpPr>
        <p:spPr>
          <a:xfrm>
            <a:off x="713325" y="3634025"/>
            <a:ext cx="2433600" cy="65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8"/>
          <p:cNvSpPr txBox="1">
            <a:spLocks noGrp="1"/>
          </p:cNvSpPr>
          <p:nvPr>
            <p:ph type="title" idx="3"/>
          </p:nvPr>
        </p:nvSpPr>
        <p:spPr>
          <a:xfrm>
            <a:off x="3355235" y="3264275"/>
            <a:ext cx="2433600" cy="4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99" name="Google Shape;99;p18"/>
          <p:cNvSpPr txBox="1">
            <a:spLocks noGrp="1"/>
          </p:cNvSpPr>
          <p:nvPr>
            <p:ph type="subTitle" idx="4"/>
          </p:nvPr>
        </p:nvSpPr>
        <p:spPr>
          <a:xfrm>
            <a:off x="3355237" y="3634025"/>
            <a:ext cx="2433600" cy="65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8"/>
          <p:cNvSpPr txBox="1">
            <a:spLocks noGrp="1"/>
          </p:cNvSpPr>
          <p:nvPr>
            <p:ph type="title" idx="5"/>
          </p:nvPr>
        </p:nvSpPr>
        <p:spPr>
          <a:xfrm>
            <a:off x="5997121" y="3264275"/>
            <a:ext cx="2433600" cy="4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101" name="Google Shape;101;p18"/>
          <p:cNvSpPr txBox="1">
            <a:spLocks noGrp="1"/>
          </p:cNvSpPr>
          <p:nvPr>
            <p:ph type="subTitle" idx="6"/>
          </p:nvPr>
        </p:nvSpPr>
        <p:spPr>
          <a:xfrm>
            <a:off x="5997125" y="3634025"/>
            <a:ext cx="2433600" cy="65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8"/>
          <p:cNvSpPr txBox="1">
            <a:spLocks noGrp="1"/>
          </p:cNvSpPr>
          <p:nvPr>
            <p:ph type="title" idx="7"/>
          </p:nvPr>
        </p:nvSpPr>
        <p:spPr>
          <a:xfrm>
            <a:off x="713325" y="1684300"/>
            <a:ext cx="2433600" cy="4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103" name="Google Shape;103;p18"/>
          <p:cNvSpPr txBox="1">
            <a:spLocks noGrp="1"/>
          </p:cNvSpPr>
          <p:nvPr>
            <p:ph type="subTitle" idx="8"/>
          </p:nvPr>
        </p:nvSpPr>
        <p:spPr>
          <a:xfrm>
            <a:off x="713325" y="2054050"/>
            <a:ext cx="2433600" cy="65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18"/>
          <p:cNvSpPr txBox="1">
            <a:spLocks noGrp="1"/>
          </p:cNvSpPr>
          <p:nvPr>
            <p:ph type="title" idx="9"/>
          </p:nvPr>
        </p:nvSpPr>
        <p:spPr>
          <a:xfrm>
            <a:off x="3355235" y="1684300"/>
            <a:ext cx="2433600" cy="4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105" name="Google Shape;105;p18"/>
          <p:cNvSpPr txBox="1">
            <a:spLocks noGrp="1"/>
          </p:cNvSpPr>
          <p:nvPr>
            <p:ph type="subTitle" idx="13"/>
          </p:nvPr>
        </p:nvSpPr>
        <p:spPr>
          <a:xfrm>
            <a:off x="3355237" y="2054050"/>
            <a:ext cx="2433600" cy="65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8"/>
          <p:cNvSpPr txBox="1">
            <a:spLocks noGrp="1"/>
          </p:cNvSpPr>
          <p:nvPr>
            <p:ph type="title" idx="14"/>
          </p:nvPr>
        </p:nvSpPr>
        <p:spPr>
          <a:xfrm>
            <a:off x="5997121" y="1684300"/>
            <a:ext cx="2433600" cy="4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107" name="Google Shape;107;p18"/>
          <p:cNvSpPr txBox="1">
            <a:spLocks noGrp="1"/>
          </p:cNvSpPr>
          <p:nvPr>
            <p:ph type="subTitle" idx="15"/>
          </p:nvPr>
        </p:nvSpPr>
        <p:spPr>
          <a:xfrm>
            <a:off x="5997125" y="2054050"/>
            <a:ext cx="2433600" cy="65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6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ays One"/>
              <a:buNone/>
              <a:defRPr sz="2800">
                <a:solidFill>
                  <a:schemeClr val="dk1"/>
                </a:solidFill>
                <a:latin typeface="Days One"/>
                <a:ea typeface="Days One"/>
                <a:cs typeface="Days One"/>
                <a:sym typeface="Days One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ays One"/>
              <a:buNone/>
              <a:defRPr sz="2800">
                <a:solidFill>
                  <a:schemeClr val="dk1"/>
                </a:solidFill>
                <a:latin typeface="Days One"/>
                <a:ea typeface="Days One"/>
                <a:cs typeface="Days One"/>
                <a:sym typeface="Days One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ays One"/>
              <a:buNone/>
              <a:defRPr sz="2800">
                <a:solidFill>
                  <a:schemeClr val="dk1"/>
                </a:solidFill>
                <a:latin typeface="Days One"/>
                <a:ea typeface="Days One"/>
                <a:cs typeface="Days One"/>
                <a:sym typeface="Days One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ays One"/>
              <a:buNone/>
              <a:defRPr sz="2800">
                <a:solidFill>
                  <a:schemeClr val="dk1"/>
                </a:solidFill>
                <a:latin typeface="Days One"/>
                <a:ea typeface="Days One"/>
                <a:cs typeface="Days One"/>
                <a:sym typeface="Days One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ays One"/>
              <a:buNone/>
              <a:defRPr sz="2800">
                <a:solidFill>
                  <a:schemeClr val="dk1"/>
                </a:solidFill>
                <a:latin typeface="Days One"/>
                <a:ea typeface="Days One"/>
                <a:cs typeface="Days One"/>
                <a:sym typeface="Days One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ays One"/>
              <a:buNone/>
              <a:defRPr sz="2800">
                <a:solidFill>
                  <a:schemeClr val="dk1"/>
                </a:solidFill>
                <a:latin typeface="Days One"/>
                <a:ea typeface="Days One"/>
                <a:cs typeface="Days One"/>
                <a:sym typeface="Days One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ays One"/>
              <a:buNone/>
              <a:defRPr sz="2800">
                <a:solidFill>
                  <a:schemeClr val="dk1"/>
                </a:solidFill>
                <a:latin typeface="Days One"/>
                <a:ea typeface="Days One"/>
                <a:cs typeface="Days One"/>
                <a:sym typeface="Days One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ays One"/>
              <a:buNone/>
              <a:defRPr sz="2800">
                <a:solidFill>
                  <a:schemeClr val="dk1"/>
                </a:solidFill>
                <a:latin typeface="Days One"/>
                <a:ea typeface="Days One"/>
                <a:cs typeface="Days One"/>
                <a:sym typeface="Days One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ays One"/>
              <a:buNone/>
              <a:defRPr sz="2800">
                <a:solidFill>
                  <a:schemeClr val="dk1"/>
                </a:solidFill>
                <a:latin typeface="Days One"/>
                <a:ea typeface="Days One"/>
                <a:cs typeface="Days One"/>
                <a:sym typeface="Days O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87600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anum Gothic"/>
              <a:buChar char="●"/>
              <a:defRPr sz="1600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defRPr>
            </a:lvl1pPr>
            <a:lvl2pPr marL="914400" lvl="1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anum Gothic"/>
              <a:buChar char="○"/>
              <a:defRPr sz="1600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defRPr>
            </a:lvl2pPr>
            <a:lvl3pPr marL="1371600" lvl="2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anum Gothic"/>
              <a:buChar char="■"/>
              <a:defRPr sz="1600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defRPr>
            </a:lvl3pPr>
            <a:lvl4pPr marL="1828800" lvl="3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anum Gothic"/>
              <a:buChar char="●"/>
              <a:defRPr sz="1600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defRPr>
            </a:lvl4pPr>
            <a:lvl5pPr marL="2286000" lvl="4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anum Gothic"/>
              <a:buChar char="○"/>
              <a:defRPr sz="1600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defRPr>
            </a:lvl5pPr>
            <a:lvl6pPr marL="2743200" lvl="5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anum Gothic"/>
              <a:buChar char="■"/>
              <a:defRPr sz="1600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defRPr>
            </a:lvl6pPr>
            <a:lvl7pPr marL="3200400" lvl="6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anum Gothic"/>
              <a:buChar char="●"/>
              <a:defRPr sz="1600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defRPr>
            </a:lvl7pPr>
            <a:lvl8pPr marL="3657600" lvl="7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anum Gothic"/>
              <a:buChar char="○"/>
              <a:defRPr sz="1600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defRPr>
            </a:lvl8pPr>
            <a:lvl9pPr marL="4114800" lvl="8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anum Gothic"/>
              <a:buChar char="■"/>
              <a:defRPr sz="1600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5" r:id="rId3"/>
    <p:sldLayoutId id="2147483658" r:id="rId4"/>
    <p:sldLayoutId id="2147483659" r:id="rId5"/>
    <p:sldLayoutId id="2147483660" r:id="rId6"/>
    <p:sldLayoutId id="2147483663" r:id="rId7"/>
    <p:sldLayoutId id="2147483664" r:id="rId8"/>
    <p:sldLayoutId id="2147483670" r:id="rId9"/>
    <p:sldLayoutId id="2147483671" r:id="rId10"/>
    <p:sldLayoutId id="2147483672" r:id="rId11"/>
    <p:sldLayoutId id="2147483673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13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polisci.northwestern.edu/undergraduate/index.html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kups.ku.edu/political-science-subfield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0"/>
          <p:cNvSpPr txBox="1">
            <a:spLocks noGrp="1"/>
          </p:cNvSpPr>
          <p:nvPr>
            <p:ph type="ctrTitle"/>
          </p:nvPr>
        </p:nvSpPr>
        <p:spPr>
          <a:xfrm>
            <a:off x="1629832" y="1324800"/>
            <a:ext cx="58842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+mj-lt"/>
              </a:rPr>
              <a:t>S</a:t>
            </a:r>
            <a:r>
              <a:rPr lang="en" dirty="0" smtClean="0">
                <a:latin typeface="+mj-lt"/>
              </a:rPr>
              <a:t>ubfields of </a:t>
            </a:r>
            <a:r>
              <a:rPr lang="en" smtClean="0">
                <a:latin typeface="+mj-lt"/>
              </a:rPr>
              <a:t>Political </a:t>
            </a:r>
            <a:r>
              <a:rPr lang="en" smtClean="0">
                <a:latin typeface="+mj-lt"/>
              </a:rPr>
              <a:t>Science</a:t>
            </a:r>
            <a:endParaRPr dirty="0">
              <a:latin typeface="+mj-lt"/>
            </a:endParaRPr>
          </a:p>
        </p:txBody>
      </p:sp>
      <p:sp>
        <p:nvSpPr>
          <p:cNvPr id="139" name="Google Shape;139;p30"/>
          <p:cNvSpPr txBox="1">
            <a:spLocks noGrp="1"/>
          </p:cNvSpPr>
          <p:nvPr>
            <p:ph type="subTitle" idx="1"/>
          </p:nvPr>
        </p:nvSpPr>
        <p:spPr>
          <a:xfrm>
            <a:off x="0" y="3920834"/>
            <a:ext cx="3411022" cy="131183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Name: Suliman Aiman Gadir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Student ID.:3148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Email :suliman_3148@limu.edu.ly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Date :20/10/2021</a:t>
            </a:r>
            <a:endParaRPr dirty="0"/>
          </a:p>
        </p:txBody>
      </p:sp>
      <p:sp>
        <p:nvSpPr>
          <p:cNvPr id="140" name="Google Shape;140;p30"/>
          <p:cNvSpPr/>
          <p:nvPr/>
        </p:nvSpPr>
        <p:spPr>
          <a:xfrm>
            <a:off x="8422500" y="4576750"/>
            <a:ext cx="721500" cy="535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55" y="-29213"/>
            <a:ext cx="1371690" cy="137169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7738" y="0"/>
            <a:ext cx="1611422" cy="114495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85225" y="468308"/>
            <a:ext cx="41734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Libyan international medical university</a:t>
            </a:r>
          </a:p>
          <a:p>
            <a:pPr algn="ctr"/>
            <a:r>
              <a:rPr lang="en-US" sz="1600" dirty="0" smtClean="0"/>
              <a:t>Faculty of business administration 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8639679" y="4604015"/>
            <a:ext cx="4857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55785" y="715108"/>
            <a:ext cx="30948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References </a:t>
            </a:r>
            <a:endParaRPr lang="en-US" sz="4000" dirty="0"/>
          </a:p>
        </p:txBody>
      </p:sp>
      <p:sp>
        <p:nvSpPr>
          <p:cNvPr id="15" name="TextBox 14"/>
          <p:cNvSpPr txBox="1"/>
          <p:nvPr/>
        </p:nvSpPr>
        <p:spPr>
          <a:xfrm>
            <a:off x="1164931" y="1950641"/>
            <a:ext cx="656492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/>
              <a:t>Department of Political Science. (n.d.). Retrieved October 20, 2021, from </a:t>
            </a:r>
            <a:r>
              <a:rPr lang="en-US" dirty="0" smtClean="0"/>
              <a:t>    </a:t>
            </a: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polisci.northwestern.edu/undergraduate/index.html</a:t>
            </a:r>
            <a:r>
              <a:rPr lang="en-US" dirty="0" smtClean="0"/>
              <a:t> </a:t>
            </a:r>
            <a:endParaRPr lang="en-US" dirty="0"/>
          </a:p>
          <a:p>
            <a:endParaRPr lang="en-US" dirty="0" smtClean="0">
              <a:effectLst/>
            </a:endParaRPr>
          </a:p>
          <a:p>
            <a:endParaRPr lang="en-US" dirty="0"/>
          </a:p>
          <a:p>
            <a:r>
              <a:rPr lang="en-US" dirty="0"/>
              <a:t>Political science subfields. (2013, July 23). Retrieved October 20, 2021, from                   </a:t>
            </a:r>
          </a:p>
          <a:p>
            <a:r>
              <a:rPr lang="en-US" dirty="0"/>
              <a:t>    </a:t>
            </a:r>
            <a:r>
              <a:rPr lang="en-US" dirty="0">
                <a:hlinkClick r:id="rId4"/>
              </a:rPr>
              <a:t>https://kups.ku.edu/political-science-subfields</a:t>
            </a:r>
            <a:endParaRPr lang="en-US" dirty="0"/>
          </a:p>
          <a:p>
            <a:endParaRPr lang="en-US" dirty="0">
              <a:effectLst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50676" y="4737795"/>
            <a:ext cx="31417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Thank you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8639175" y="4737795"/>
            <a:ext cx="5048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32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 dirty="0"/>
          </a:p>
        </p:txBody>
      </p:sp>
      <p:sp>
        <p:nvSpPr>
          <p:cNvPr id="152" name="Google Shape;152;p32"/>
          <p:cNvSpPr txBox="1">
            <a:spLocks noGrp="1"/>
          </p:cNvSpPr>
          <p:nvPr>
            <p:ph type="title" idx="2"/>
          </p:nvPr>
        </p:nvSpPr>
        <p:spPr>
          <a:xfrm>
            <a:off x="3325100" y="1733750"/>
            <a:ext cx="1154700" cy="88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 dirty="0"/>
          </a:p>
        </p:txBody>
      </p:sp>
      <p:sp>
        <p:nvSpPr>
          <p:cNvPr id="153" name="Google Shape;153;p32"/>
          <p:cNvSpPr txBox="1">
            <a:spLocks noGrp="1"/>
          </p:cNvSpPr>
          <p:nvPr>
            <p:ph type="title" idx="3"/>
          </p:nvPr>
        </p:nvSpPr>
        <p:spPr>
          <a:xfrm>
            <a:off x="713225" y="1643450"/>
            <a:ext cx="2688000" cy="4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+mj-lt"/>
              </a:rPr>
              <a:t>Introduction </a:t>
            </a:r>
            <a:endParaRPr dirty="0">
              <a:latin typeface="+mj-lt"/>
            </a:endParaRPr>
          </a:p>
        </p:txBody>
      </p:sp>
      <p:sp>
        <p:nvSpPr>
          <p:cNvPr id="155" name="Google Shape;155;p32"/>
          <p:cNvSpPr txBox="1">
            <a:spLocks noGrp="1"/>
          </p:cNvSpPr>
          <p:nvPr>
            <p:ph type="title" idx="4"/>
          </p:nvPr>
        </p:nvSpPr>
        <p:spPr>
          <a:xfrm flipH="1">
            <a:off x="4664200" y="1733750"/>
            <a:ext cx="1154700" cy="88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 dirty="0"/>
          </a:p>
        </p:txBody>
      </p:sp>
      <p:sp>
        <p:nvSpPr>
          <p:cNvPr id="156" name="Google Shape;156;p32"/>
          <p:cNvSpPr txBox="1">
            <a:spLocks noGrp="1"/>
          </p:cNvSpPr>
          <p:nvPr>
            <p:ph type="title" idx="5"/>
          </p:nvPr>
        </p:nvSpPr>
        <p:spPr>
          <a:xfrm flipH="1">
            <a:off x="5742775" y="1643450"/>
            <a:ext cx="2688000" cy="4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+mj-lt"/>
              </a:rPr>
              <a:t>T</a:t>
            </a:r>
            <a:r>
              <a:rPr lang="en" dirty="0" smtClean="0">
                <a:latin typeface="+mj-lt"/>
              </a:rPr>
              <a:t>he main subfildes of political scince</a:t>
            </a:r>
            <a:endParaRPr dirty="0">
              <a:latin typeface="+mj-lt"/>
            </a:endParaRPr>
          </a:p>
        </p:txBody>
      </p:sp>
      <p:sp>
        <p:nvSpPr>
          <p:cNvPr id="158" name="Google Shape;158;p32"/>
          <p:cNvSpPr txBox="1">
            <a:spLocks noGrp="1"/>
          </p:cNvSpPr>
          <p:nvPr>
            <p:ph type="title" idx="7"/>
          </p:nvPr>
        </p:nvSpPr>
        <p:spPr>
          <a:xfrm>
            <a:off x="3325100" y="3175175"/>
            <a:ext cx="1154700" cy="88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 dirty="0"/>
          </a:p>
        </p:txBody>
      </p:sp>
      <p:sp>
        <p:nvSpPr>
          <p:cNvPr id="159" name="Google Shape;159;p32"/>
          <p:cNvSpPr txBox="1">
            <a:spLocks noGrp="1"/>
          </p:cNvSpPr>
          <p:nvPr>
            <p:ph type="title" idx="8"/>
          </p:nvPr>
        </p:nvSpPr>
        <p:spPr>
          <a:xfrm>
            <a:off x="713225" y="3084875"/>
            <a:ext cx="2688000" cy="4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+mj-lt"/>
              </a:rPr>
              <a:t>Conclusion </a:t>
            </a:r>
            <a:endParaRPr dirty="0">
              <a:latin typeface="+mj-lt"/>
            </a:endParaRPr>
          </a:p>
        </p:txBody>
      </p:sp>
      <p:sp>
        <p:nvSpPr>
          <p:cNvPr id="161" name="Google Shape;161;p32"/>
          <p:cNvSpPr txBox="1">
            <a:spLocks noGrp="1"/>
          </p:cNvSpPr>
          <p:nvPr>
            <p:ph type="title" idx="13"/>
          </p:nvPr>
        </p:nvSpPr>
        <p:spPr>
          <a:xfrm flipH="1">
            <a:off x="4664200" y="3175175"/>
            <a:ext cx="1154700" cy="88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 dirty="0"/>
          </a:p>
        </p:txBody>
      </p:sp>
      <p:sp>
        <p:nvSpPr>
          <p:cNvPr id="162" name="Google Shape;162;p32"/>
          <p:cNvSpPr txBox="1">
            <a:spLocks noGrp="1"/>
          </p:cNvSpPr>
          <p:nvPr>
            <p:ph type="title" idx="14"/>
          </p:nvPr>
        </p:nvSpPr>
        <p:spPr>
          <a:xfrm flipH="1">
            <a:off x="5742775" y="3176975"/>
            <a:ext cx="2688000" cy="4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+mj-lt"/>
              </a:rPr>
              <a:t>R</a:t>
            </a:r>
            <a:r>
              <a:rPr lang="en" dirty="0" smtClean="0">
                <a:latin typeface="+mj-lt"/>
              </a:rPr>
              <a:t>eferences </a:t>
            </a:r>
            <a:endParaRPr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601075" y="4667250"/>
            <a:ext cx="5429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5"/>
          <p:cNvSpPr txBox="1">
            <a:spLocks noGrp="1"/>
          </p:cNvSpPr>
          <p:nvPr>
            <p:ph type="title"/>
          </p:nvPr>
        </p:nvSpPr>
        <p:spPr>
          <a:xfrm>
            <a:off x="3070500" y="1930200"/>
            <a:ext cx="4783962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Introduction </a:t>
            </a:r>
            <a:endParaRPr dirty="0"/>
          </a:p>
        </p:txBody>
      </p:sp>
      <p:sp>
        <p:nvSpPr>
          <p:cNvPr id="182" name="Google Shape;182;p35"/>
          <p:cNvSpPr txBox="1">
            <a:spLocks noGrp="1"/>
          </p:cNvSpPr>
          <p:nvPr>
            <p:ph type="title" idx="2"/>
          </p:nvPr>
        </p:nvSpPr>
        <p:spPr>
          <a:xfrm>
            <a:off x="1640700" y="1930200"/>
            <a:ext cx="1429800" cy="128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 dirty="0"/>
          </a:p>
        </p:txBody>
      </p:sp>
      <p:sp>
        <p:nvSpPr>
          <p:cNvPr id="3" name="TextBox 2"/>
          <p:cNvSpPr txBox="1"/>
          <p:nvPr/>
        </p:nvSpPr>
        <p:spPr>
          <a:xfrm>
            <a:off x="8677275" y="4762500"/>
            <a:ext cx="466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3"/>
          <p:cNvSpPr txBox="1">
            <a:spLocks noGrp="1"/>
          </p:cNvSpPr>
          <p:nvPr>
            <p:ph type="title"/>
          </p:nvPr>
        </p:nvSpPr>
        <p:spPr>
          <a:xfrm>
            <a:off x="1877937" y="878589"/>
            <a:ext cx="5079900" cy="73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3500" dirty="0"/>
              <a:t>What is political science?</a:t>
            </a:r>
            <a:r>
              <a:rPr lang="en-US" sz="8000" dirty="0"/>
              <a:t/>
            </a:r>
            <a:br>
              <a:rPr lang="en-US" sz="8000" dirty="0"/>
            </a:br>
            <a:endParaRPr dirty="0"/>
          </a:p>
        </p:txBody>
      </p:sp>
      <p:sp>
        <p:nvSpPr>
          <p:cNvPr id="169" name="Google Shape;169;p33"/>
          <p:cNvSpPr txBox="1">
            <a:spLocks noGrp="1"/>
          </p:cNvSpPr>
          <p:nvPr>
            <p:ph type="subTitle" idx="1"/>
          </p:nvPr>
        </p:nvSpPr>
        <p:spPr>
          <a:xfrm>
            <a:off x="1610808" y="2275634"/>
            <a:ext cx="5899599" cy="170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 smtClean="0">
                <a:latin typeface="+mj-lt"/>
              </a:rPr>
              <a:t>Political </a:t>
            </a:r>
            <a:r>
              <a:rPr lang="en-US" dirty="0">
                <a:latin typeface="+mj-lt"/>
              </a:rPr>
              <a:t>science is the study of politics and power from domestic, international, and comparative perspectives. </a:t>
            </a:r>
            <a:endParaRPr dirty="0"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677275" y="4638675"/>
            <a:ext cx="466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5"/>
          <p:cNvSpPr txBox="1">
            <a:spLocks noGrp="1"/>
          </p:cNvSpPr>
          <p:nvPr>
            <p:ph type="title"/>
          </p:nvPr>
        </p:nvSpPr>
        <p:spPr>
          <a:xfrm>
            <a:off x="3471191" y="1851888"/>
            <a:ext cx="2796045" cy="207672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 smtClean="0">
                <a:latin typeface="+mj-lt"/>
              </a:rPr>
              <a:t>The Main </a:t>
            </a:r>
            <a:r>
              <a:rPr lang="en-US" sz="2800" dirty="0">
                <a:latin typeface="+mj-lt"/>
              </a:rPr>
              <a:t>S</a:t>
            </a:r>
            <a:r>
              <a:rPr lang="en-US" sz="2800" dirty="0" smtClean="0">
                <a:latin typeface="+mj-lt"/>
              </a:rPr>
              <a:t>ubfields </a:t>
            </a:r>
            <a:r>
              <a:rPr lang="en-US" sz="2800" dirty="0">
                <a:latin typeface="+mj-lt"/>
              </a:rPr>
              <a:t>o</a:t>
            </a:r>
            <a:r>
              <a:rPr lang="en-US" sz="2800" dirty="0" smtClean="0">
                <a:latin typeface="+mj-lt"/>
              </a:rPr>
              <a:t>f Political </a:t>
            </a:r>
            <a:r>
              <a:rPr lang="en-US" sz="2800" dirty="0">
                <a:latin typeface="+mj-lt"/>
              </a:rPr>
              <a:t>S</a:t>
            </a:r>
            <a:r>
              <a:rPr lang="en-US" sz="2800" dirty="0" smtClean="0">
                <a:latin typeface="+mj-lt"/>
              </a:rPr>
              <a:t>cience </a:t>
            </a:r>
            <a:endParaRPr sz="2800" dirty="0">
              <a:latin typeface="+mj-lt"/>
            </a:endParaRPr>
          </a:p>
        </p:txBody>
      </p:sp>
      <p:sp>
        <p:nvSpPr>
          <p:cNvPr id="182" name="Google Shape;182;p35"/>
          <p:cNvSpPr txBox="1">
            <a:spLocks noGrp="1"/>
          </p:cNvSpPr>
          <p:nvPr>
            <p:ph type="title" idx="2"/>
          </p:nvPr>
        </p:nvSpPr>
        <p:spPr>
          <a:xfrm>
            <a:off x="1428766" y="2053490"/>
            <a:ext cx="1652008" cy="128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02</a:t>
            </a:r>
            <a:endParaRPr dirty="0"/>
          </a:p>
        </p:txBody>
      </p:sp>
      <p:sp>
        <p:nvSpPr>
          <p:cNvPr id="2" name="TextBox 1"/>
          <p:cNvSpPr txBox="1"/>
          <p:nvPr/>
        </p:nvSpPr>
        <p:spPr>
          <a:xfrm>
            <a:off x="8753475" y="4724400"/>
            <a:ext cx="3905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35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6"/>
          <p:cNvSpPr txBox="1">
            <a:spLocks noGrp="1"/>
          </p:cNvSpPr>
          <p:nvPr>
            <p:ph type="title" idx="2"/>
          </p:nvPr>
        </p:nvSpPr>
        <p:spPr>
          <a:xfrm>
            <a:off x="1351463" y="2999111"/>
            <a:ext cx="1610287" cy="4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fontAlgn="base"/>
            <a:r>
              <a:rPr lang="en-US" b="1" dirty="0" smtClean="0"/>
              <a:t>Public policy</a:t>
            </a:r>
            <a:endParaRPr lang="en-US" b="1" dirty="0"/>
          </a:p>
        </p:txBody>
      </p:sp>
      <p:sp>
        <p:nvSpPr>
          <p:cNvPr id="189" name="Google Shape;189;p36"/>
          <p:cNvSpPr txBox="1">
            <a:spLocks noGrp="1"/>
          </p:cNvSpPr>
          <p:nvPr>
            <p:ph type="subTitle" idx="1"/>
          </p:nvPr>
        </p:nvSpPr>
        <p:spPr>
          <a:xfrm>
            <a:off x="528150" y="3634025"/>
            <a:ext cx="3650400" cy="65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SzPts val="1100"/>
            </a:pPr>
            <a:r>
              <a:rPr lang="en-US" dirty="0"/>
              <a:t>Public Policy is a very broad field of study that explores substantive policy areas as well as the </a:t>
            </a:r>
            <a:r>
              <a:rPr lang="en-US" dirty="0" smtClean="0"/>
              <a:t>procedures </a:t>
            </a:r>
            <a:r>
              <a:rPr lang="en-US" dirty="0"/>
              <a:t>of policy making</a:t>
            </a:r>
            <a:endParaRPr dirty="0"/>
          </a:p>
        </p:txBody>
      </p:sp>
      <p:sp>
        <p:nvSpPr>
          <p:cNvPr id="194" name="Google Shape;194;p36"/>
          <p:cNvSpPr txBox="1">
            <a:spLocks noGrp="1"/>
          </p:cNvSpPr>
          <p:nvPr>
            <p:ph type="title" idx="7"/>
          </p:nvPr>
        </p:nvSpPr>
        <p:spPr>
          <a:xfrm>
            <a:off x="528150" y="930913"/>
            <a:ext cx="2433600" cy="4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 American </a:t>
            </a:r>
            <a:r>
              <a:rPr lang="en-US" dirty="0" smtClean="0"/>
              <a:t>politics</a:t>
            </a:r>
            <a:endParaRPr dirty="0"/>
          </a:p>
        </p:txBody>
      </p:sp>
      <p:sp>
        <p:nvSpPr>
          <p:cNvPr id="195" name="Google Shape;195;p36"/>
          <p:cNvSpPr txBox="1">
            <a:spLocks noGrp="1"/>
          </p:cNvSpPr>
          <p:nvPr>
            <p:ph type="subTitle" idx="8"/>
          </p:nvPr>
        </p:nvSpPr>
        <p:spPr>
          <a:xfrm>
            <a:off x="528150" y="1901076"/>
            <a:ext cx="2433600" cy="65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/>
              <a:t>The study of politics in the United States</a:t>
            </a:r>
            <a:endParaRPr dirty="0"/>
          </a:p>
        </p:txBody>
      </p:sp>
      <p:sp>
        <p:nvSpPr>
          <p:cNvPr id="196" name="Google Shape;196;p36"/>
          <p:cNvSpPr txBox="1">
            <a:spLocks noGrp="1"/>
          </p:cNvSpPr>
          <p:nvPr>
            <p:ph type="title" idx="9"/>
          </p:nvPr>
        </p:nvSpPr>
        <p:spPr>
          <a:xfrm>
            <a:off x="3355237" y="1011713"/>
            <a:ext cx="2433600" cy="4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fontAlgn="base"/>
            <a:r>
              <a:rPr lang="en-US" b="1" dirty="0"/>
              <a:t>Comparative Politics</a:t>
            </a:r>
          </a:p>
        </p:txBody>
      </p:sp>
      <p:sp>
        <p:nvSpPr>
          <p:cNvPr id="197" name="Google Shape;197;p36"/>
          <p:cNvSpPr txBox="1">
            <a:spLocks noGrp="1"/>
          </p:cNvSpPr>
          <p:nvPr>
            <p:ph type="subTitle" idx="13"/>
          </p:nvPr>
        </p:nvSpPr>
        <p:spPr>
          <a:xfrm>
            <a:off x="3355237" y="1926918"/>
            <a:ext cx="2433600" cy="65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/>
              <a:t>Comparative politics is the study of politics outside the United States or politics compared across countries</a:t>
            </a:r>
            <a:endParaRPr dirty="0"/>
          </a:p>
        </p:txBody>
      </p:sp>
      <p:sp>
        <p:nvSpPr>
          <p:cNvPr id="198" name="Google Shape;198;p36"/>
          <p:cNvSpPr txBox="1">
            <a:spLocks noGrp="1"/>
          </p:cNvSpPr>
          <p:nvPr>
            <p:ph type="title" idx="14"/>
          </p:nvPr>
        </p:nvSpPr>
        <p:spPr>
          <a:xfrm>
            <a:off x="6986060" y="1011713"/>
            <a:ext cx="2433600" cy="4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fontAlgn="base"/>
            <a:r>
              <a:rPr lang="en-US" b="1" dirty="0"/>
              <a:t>International Relations</a:t>
            </a:r>
          </a:p>
        </p:txBody>
      </p:sp>
      <p:sp>
        <p:nvSpPr>
          <p:cNvPr id="199" name="Google Shape;199;p36"/>
          <p:cNvSpPr txBox="1">
            <a:spLocks noGrp="1"/>
          </p:cNvSpPr>
          <p:nvPr>
            <p:ph type="subTitle" idx="15"/>
          </p:nvPr>
        </p:nvSpPr>
        <p:spPr>
          <a:xfrm>
            <a:off x="6660214" y="1876181"/>
            <a:ext cx="2433600" cy="65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/>
              <a:t>International Relations is the study of political relations between nation</a:t>
            </a:r>
            <a:endParaRPr dirty="0"/>
          </a:p>
        </p:txBody>
      </p:sp>
      <p:sp>
        <p:nvSpPr>
          <p:cNvPr id="18" name="Google Shape;190;p36"/>
          <p:cNvSpPr txBox="1">
            <a:spLocks noGrp="1"/>
          </p:cNvSpPr>
          <p:nvPr>
            <p:ph type="title" idx="3"/>
          </p:nvPr>
        </p:nvSpPr>
        <p:spPr>
          <a:xfrm>
            <a:off x="5443414" y="2952149"/>
            <a:ext cx="2433600" cy="4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fontAlgn="base"/>
            <a:r>
              <a:rPr lang="en-US" b="1" dirty="0"/>
              <a:t>Political Philosophy</a:t>
            </a:r>
          </a:p>
        </p:txBody>
      </p:sp>
      <p:sp>
        <p:nvSpPr>
          <p:cNvPr id="19" name="Google Shape;191;p36"/>
          <p:cNvSpPr txBox="1">
            <a:spLocks noGrp="1"/>
          </p:cNvSpPr>
          <p:nvPr>
            <p:ph type="subTitle" idx="4"/>
          </p:nvPr>
        </p:nvSpPr>
        <p:spPr>
          <a:xfrm>
            <a:off x="4572001" y="3607404"/>
            <a:ext cx="4302368" cy="65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/>
              <a:t>Political theory is the oldest field in political science. this field integrates the timeless with timely questions about political ideology, </a:t>
            </a:r>
            <a:endParaRPr dirty="0"/>
          </a:p>
        </p:txBody>
      </p:sp>
      <p:sp>
        <p:nvSpPr>
          <p:cNvPr id="8" name="TextBox 7"/>
          <p:cNvSpPr txBox="1"/>
          <p:nvPr/>
        </p:nvSpPr>
        <p:spPr>
          <a:xfrm>
            <a:off x="8874369" y="4772025"/>
            <a:ext cx="269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5"/>
          <p:cNvSpPr txBox="1">
            <a:spLocks noGrp="1"/>
          </p:cNvSpPr>
          <p:nvPr>
            <p:ph type="title"/>
          </p:nvPr>
        </p:nvSpPr>
        <p:spPr>
          <a:xfrm>
            <a:off x="4046545" y="2150850"/>
            <a:ext cx="4783962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 smtClean="0">
                <a:latin typeface="+mj-lt"/>
              </a:rPr>
              <a:t>Conclusion </a:t>
            </a:r>
            <a:endParaRPr sz="2800" dirty="0">
              <a:latin typeface="+mj-lt"/>
            </a:endParaRPr>
          </a:p>
        </p:txBody>
      </p:sp>
      <p:sp>
        <p:nvSpPr>
          <p:cNvPr id="182" name="Google Shape;182;p35"/>
          <p:cNvSpPr txBox="1">
            <a:spLocks noGrp="1"/>
          </p:cNvSpPr>
          <p:nvPr>
            <p:ph type="title" idx="2"/>
          </p:nvPr>
        </p:nvSpPr>
        <p:spPr>
          <a:xfrm>
            <a:off x="1788362" y="1817184"/>
            <a:ext cx="1652008" cy="128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03</a:t>
            </a:r>
            <a:endParaRPr dirty="0"/>
          </a:p>
        </p:txBody>
      </p:sp>
      <p:sp>
        <p:nvSpPr>
          <p:cNvPr id="2" name="TextBox 1"/>
          <p:cNvSpPr txBox="1"/>
          <p:nvPr/>
        </p:nvSpPr>
        <p:spPr>
          <a:xfrm>
            <a:off x="8743950" y="4724400"/>
            <a:ext cx="400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62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Google Shape;206;p37"/>
          <p:cNvPicPr preferRelativeResize="0"/>
          <p:nvPr/>
        </p:nvPicPr>
        <p:blipFill>
          <a:blip r:embed="rId3">
            <a:alphaModFix amt="80000"/>
          </a:blip>
          <a:stretch>
            <a:fillRect/>
          </a:stretch>
        </p:blipFill>
        <p:spPr>
          <a:xfrm>
            <a:off x="3584154" y="1582907"/>
            <a:ext cx="1975642" cy="1025783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37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Conclusion </a:t>
            </a:r>
            <a:endParaRPr dirty="0"/>
          </a:p>
        </p:txBody>
      </p:sp>
      <p:sp>
        <p:nvSpPr>
          <p:cNvPr id="213" name="Google Shape;213;p37"/>
          <p:cNvSpPr txBox="1">
            <a:spLocks noGrp="1"/>
          </p:cNvSpPr>
          <p:nvPr>
            <p:ph type="subTitle" idx="6"/>
          </p:nvPr>
        </p:nvSpPr>
        <p:spPr>
          <a:xfrm>
            <a:off x="2519720" y="2910795"/>
            <a:ext cx="4225856" cy="81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/>
              <a:t>Political science tries to understand how politics works.</a:t>
            </a:r>
            <a:endParaRPr dirty="0"/>
          </a:p>
        </p:txBody>
      </p:sp>
      <p:grpSp>
        <p:nvGrpSpPr>
          <p:cNvPr id="221" name="Google Shape;221;p37"/>
          <p:cNvGrpSpPr/>
          <p:nvPr/>
        </p:nvGrpSpPr>
        <p:grpSpPr>
          <a:xfrm>
            <a:off x="4111567" y="1776044"/>
            <a:ext cx="920815" cy="639507"/>
            <a:chOff x="3040984" y="3681059"/>
            <a:chExt cx="356164" cy="355815"/>
          </a:xfrm>
        </p:grpSpPr>
        <p:sp>
          <p:nvSpPr>
            <p:cNvPr id="222" name="Google Shape;222;p37"/>
            <p:cNvSpPr/>
            <p:nvPr/>
          </p:nvSpPr>
          <p:spPr>
            <a:xfrm>
              <a:off x="3040984" y="3681059"/>
              <a:ext cx="356164" cy="355815"/>
            </a:xfrm>
            <a:custGeom>
              <a:avLst/>
              <a:gdLst/>
              <a:ahLst/>
              <a:cxnLst/>
              <a:rect l="l" t="t" r="r" b="b"/>
              <a:pathLst>
                <a:path w="11216" h="11205" extrusionOk="0">
                  <a:moveTo>
                    <a:pt x="5620" y="0"/>
                  </a:moveTo>
                  <a:cubicBezTo>
                    <a:pt x="4274" y="0"/>
                    <a:pt x="2965" y="488"/>
                    <a:pt x="1953" y="1369"/>
                  </a:cubicBezTo>
                  <a:cubicBezTo>
                    <a:pt x="1881" y="1429"/>
                    <a:pt x="1881" y="1536"/>
                    <a:pt x="1941" y="1608"/>
                  </a:cubicBezTo>
                  <a:cubicBezTo>
                    <a:pt x="1972" y="1645"/>
                    <a:pt x="2016" y="1663"/>
                    <a:pt x="2061" y="1663"/>
                  </a:cubicBezTo>
                  <a:cubicBezTo>
                    <a:pt x="2103" y="1663"/>
                    <a:pt x="2145" y="1648"/>
                    <a:pt x="2179" y="1620"/>
                  </a:cubicBezTo>
                  <a:cubicBezTo>
                    <a:pt x="3131" y="786"/>
                    <a:pt x="4358" y="346"/>
                    <a:pt x="5620" y="346"/>
                  </a:cubicBezTo>
                  <a:cubicBezTo>
                    <a:pt x="7013" y="346"/>
                    <a:pt x="8346" y="893"/>
                    <a:pt x="9335" y="1893"/>
                  </a:cubicBezTo>
                  <a:cubicBezTo>
                    <a:pt x="10335" y="2882"/>
                    <a:pt x="10882" y="4215"/>
                    <a:pt x="10882" y="5608"/>
                  </a:cubicBezTo>
                  <a:cubicBezTo>
                    <a:pt x="10882" y="7013"/>
                    <a:pt x="10335" y="8335"/>
                    <a:pt x="9335" y="9335"/>
                  </a:cubicBezTo>
                  <a:cubicBezTo>
                    <a:pt x="8346" y="10323"/>
                    <a:pt x="7013" y="10883"/>
                    <a:pt x="5620" y="10883"/>
                  </a:cubicBezTo>
                  <a:cubicBezTo>
                    <a:pt x="4215" y="10883"/>
                    <a:pt x="2893" y="10323"/>
                    <a:pt x="1893" y="9335"/>
                  </a:cubicBezTo>
                  <a:cubicBezTo>
                    <a:pt x="893" y="8335"/>
                    <a:pt x="345" y="7013"/>
                    <a:pt x="345" y="5608"/>
                  </a:cubicBezTo>
                  <a:cubicBezTo>
                    <a:pt x="345" y="4298"/>
                    <a:pt x="822" y="3048"/>
                    <a:pt x="1703" y="2084"/>
                  </a:cubicBezTo>
                  <a:cubicBezTo>
                    <a:pt x="1762" y="2012"/>
                    <a:pt x="1762" y="1905"/>
                    <a:pt x="1691" y="1846"/>
                  </a:cubicBezTo>
                  <a:cubicBezTo>
                    <a:pt x="1657" y="1817"/>
                    <a:pt x="1614" y="1802"/>
                    <a:pt x="1573" y="1802"/>
                  </a:cubicBezTo>
                  <a:cubicBezTo>
                    <a:pt x="1528" y="1802"/>
                    <a:pt x="1484" y="1820"/>
                    <a:pt x="1453" y="1858"/>
                  </a:cubicBezTo>
                  <a:cubicBezTo>
                    <a:pt x="512" y="2882"/>
                    <a:pt x="0" y="4227"/>
                    <a:pt x="0" y="5608"/>
                  </a:cubicBezTo>
                  <a:cubicBezTo>
                    <a:pt x="0" y="7096"/>
                    <a:pt x="583" y="8513"/>
                    <a:pt x="1643" y="9573"/>
                  </a:cubicBezTo>
                  <a:cubicBezTo>
                    <a:pt x="2703" y="10621"/>
                    <a:pt x="4096" y="11204"/>
                    <a:pt x="5608" y="11204"/>
                  </a:cubicBezTo>
                  <a:cubicBezTo>
                    <a:pt x="7108" y="11204"/>
                    <a:pt x="8501" y="10621"/>
                    <a:pt x="9561" y="9573"/>
                  </a:cubicBezTo>
                  <a:cubicBezTo>
                    <a:pt x="10620" y="8513"/>
                    <a:pt x="11204" y="7108"/>
                    <a:pt x="11204" y="5608"/>
                  </a:cubicBezTo>
                  <a:cubicBezTo>
                    <a:pt x="11216" y="4096"/>
                    <a:pt x="10632" y="2691"/>
                    <a:pt x="9573" y="1631"/>
                  </a:cubicBezTo>
                  <a:cubicBezTo>
                    <a:pt x="8525" y="572"/>
                    <a:pt x="7120" y="0"/>
                    <a:pt x="56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3" name="Google Shape;223;p37"/>
            <p:cNvSpPr/>
            <p:nvPr/>
          </p:nvSpPr>
          <p:spPr>
            <a:xfrm>
              <a:off x="3183120" y="3921508"/>
              <a:ext cx="59414" cy="59382"/>
            </a:xfrm>
            <a:custGeom>
              <a:avLst/>
              <a:gdLst/>
              <a:ahLst/>
              <a:cxnLst/>
              <a:rect l="l" t="t" r="r" b="b"/>
              <a:pathLst>
                <a:path w="1871" h="1870" extrusionOk="0">
                  <a:moveTo>
                    <a:pt x="929" y="334"/>
                  </a:moveTo>
                  <a:cubicBezTo>
                    <a:pt x="1263" y="334"/>
                    <a:pt x="1549" y="608"/>
                    <a:pt x="1549" y="941"/>
                  </a:cubicBezTo>
                  <a:cubicBezTo>
                    <a:pt x="1549" y="1263"/>
                    <a:pt x="1263" y="1548"/>
                    <a:pt x="929" y="1548"/>
                  </a:cubicBezTo>
                  <a:cubicBezTo>
                    <a:pt x="608" y="1548"/>
                    <a:pt x="334" y="1287"/>
                    <a:pt x="334" y="941"/>
                  </a:cubicBezTo>
                  <a:cubicBezTo>
                    <a:pt x="334" y="596"/>
                    <a:pt x="608" y="334"/>
                    <a:pt x="929" y="334"/>
                  </a:cubicBezTo>
                  <a:close/>
                  <a:moveTo>
                    <a:pt x="929" y="1"/>
                  </a:moveTo>
                  <a:cubicBezTo>
                    <a:pt x="429" y="1"/>
                    <a:pt x="1" y="417"/>
                    <a:pt x="1" y="941"/>
                  </a:cubicBezTo>
                  <a:cubicBezTo>
                    <a:pt x="1" y="1453"/>
                    <a:pt x="417" y="1870"/>
                    <a:pt x="929" y="1870"/>
                  </a:cubicBezTo>
                  <a:cubicBezTo>
                    <a:pt x="1191" y="1870"/>
                    <a:pt x="1430" y="1775"/>
                    <a:pt x="1608" y="1596"/>
                  </a:cubicBezTo>
                  <a:cubicBezTo>
                    <a:pt x="1787" y="1417"/>
                    <a:pt x="1870" y="1179"/>
                    <a:pt x="1870" y="941"/>
                  </a:cubicBezTo>
                  <a:cubicBezTo>
                    <a:pt x="1870" y="679"/>
                    <a:pt x="1763" y="453"/>
                    <a:pt x="1584" y="263"/>
                  </a:cubicBezTo>
                  <a:cubicBezTo>
                    <a:pt x="1406" y="108"/>
                    <a:pt x="1191" y="1"/>
                    <a:pt x="9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4" name="Google Shape;224;p37"/>
            <p:cNvSpPr/>
            <p:nvPr/>
          </p:nvSpPr>
          <p:spPr>
            <a:xfrm>
              <a:off x="3149110" y="3735868"/>
              <a:ext cx="141056" cy="174716"/>
            </a:xfrm>
            <a:custGeom>
              <a:avLst/>
              <a:gdLst/>
              <a:ahLst/>
              <a:cxnLst/>
              <a:rect l="l" t="t" r="r" b="b"/>
              <a:pathLst>
                <a:path w="4442" h="5502" extrusionOk="0">
                  <a:moveTo>
                    <a:pt x="2143" y="1"/>
                  </a:moveTo>
                  <a:cubicBezTo>
                    <a:pt x="1322" y="1"/>
                    <a:pt x="810" y="286"/>
                    <a:pt x="536" y="501"/>
                  </a:cubicBezTo>
                  <a:cubicBezTo>
                    <a:pt x="191" y="786"/>
                    <a:pt x="0" y="1156"/>
                    <a:pt x="0" y="1513"/>
                  </a:cubicBezTo>
                  <a:cubicBezTo>
                    <a:pt x="0" y="1739"/>
                    <a:pt x="84" y="1941"/>
                    <a:pt x="262" y="2084"/>
                  </a:cubicBezTo>
                  <a:cubicBezTo>
                    <a:pt x="393" y="2203"/>
                    <a:pt x="596" y="2263"/>
                    <a:pt x="774" y="2263"/>
                  </a:cubicBezTo>
                  <a:cubicBezTo>
                    <a:pt x="1084" y="2263"/>
                    <a:pt x="1227" y="2049"/>
                    <a:pt x="1334" y="1894"/>
                  </a:cubicBezTo>
                  <a:cubicBezTo>
                    <a:pt x="1465" y="1679"/>
                    <a:pt x="1596" y="1489"/>
                    <a:pt x="2108" y="1489"/>
                  </a:cubicBezTo>
                  <a:cubicBezTo>
                    <a:pt x="2286" y="1489"/>
                    <a:pt x="2858" y="1525"/>
                    <a:pt x="2858" y="2001"/>
                  </a:cubicBezTo>
                  <a:cubicBezTo>
                    <a:pt x="2858" y="2358"/>
                    <a:pt x="2512" y="2632"/>
                    <a:pt x="2227" y="2858"/>
                  </a:cubicBezTo>
                  <a:cubicBezTo>
                    <a:pt x="2155" y="2918"/>
                    <a:pt x="2072" y="2965"/>
                    <a:pt x="2024" y="3025"/>
                  </a:cubicBezTo>
                  <a:cubicBezTo>
                    <a:pt x="1679" y="3323"/>
                    <a:pt x="1286" y="3763"/>
                    <a:pt x="1286" y="4668"/>
                  </a:cubicBezTo>
                  <a:cubicBezTo>
                    <a:pt x="1286" y="5180"/>
                    <a:pt x="1405" y="5501"/>
                    <a:pt x="2000" y="5501"/>
                  </a:cubicBezTo>
                  <a:cubicBezTo>
                    <a:pt x="2274" y="5501"/>
                    <a:pt x="2465" y="5442"/>
                    <a:pt x="2596" y="5323"/>
                  </a:cubicBezTo>
                  <a:cubicBezTo>
                    <a:pt x="2703" y="5216"/>
                    <a:pt x="2762" y="5085"/>
                    <a:pt x="2762" y="4918"/>
                  </a:cubicBezTo>
                  <a:cubicBezTo>
                    <a:pt x="2762" y="4430"/>
                    <a:pt x="2762" y="4192"/>
                    <a:pt x="3263" y="3787"/>
                  </a:cubicBezTo>
                  <a:lnTo>
                    <a:pt x="3286" y="3787"/>
                  </a:lnTo>
                  <a:cubicBezTo>
                    <a:pt x="3298" y="3775"/>
                    <a:pt x="3322" y="3763"/>
                    <a:pt x="3358" y="3727"/>
                  </a:cubicBezTo>
                  <a:cubicBezTo>
                    <a:pt x="3429" y="3680"/>
                    <a:pt x="3453" y="3573"/>
                    <a:pt x="3393" y="3489"/>
                  </a:cubicBezTo>
                  <a:cubicBezTo>
                    <a:pt x="3360" y="3449"/>
                    <a:pt x="3311" y="3427"/>
                    <a:pt x="3261" y="3427"/>
                  </a:cubicBezTo>
                  <a:cubicBezTo>
                    <a:pt x="3224" y="3427"/>
                    <a:pt x="3186" y="3440"/>
                    <a:pt x="3155" y="3465"/>
                  </a:cubicBezTo>
                  <a:cubicBezTo>
                    <a:pt x="3120" y="3477"/>
                    <a:pt x="3108" y="3513"/>
                    <a:pt x="3072" y="3525"/>
                  </a:cubicBezTo>
                  <a:lnTo>
                    <a:pt x="3060" y="3525"/>
                  </a:lnTo>
                  <a:cubicBezTo>
                    <a:pt x="2465" y="3989"/>
                    <a:pt x="2429" y="4346"/>
                    <a:pt x="2429" y="4906"/>
                  </a:cubicBezTo>
                  <a:cubicBezTo>
                    <a:pt x="2429" y="4977"/>
                    <a:pt x="2429" y="5156"/>
                    <a:pt x="2000" y="5156"/>
                  </a:cubicBezTo>
                  <a:cubicBezTo>
                    <a:pt x="1798" y="5156"/>
                    <a:pt x="1739" y="5120"/>
                    <a:pt x="1703" y="5085"/>
                  </a:cubicBezTo>
                  <a:cubicBezTo>
                    <a:pt x="1643" y="5025"/>
                    <a:pt x="1619" y="4882"/>
                    <a:pt x="1619" y="4656"/>
                  </a:cubicBezTo>
                  <a:cubicBezTo>
                    <a:pt x="1619" y="3882"/>
                    <a:pt x="1929" y="3513"/>
                    <a:pt x="2227" y="3251"/>
                  </a:cubicBezTo>
                  <a:cubicBezTo>
                    <a:pt x="2286" y="3215"/>
                    <a:pt x="2346" y="3156"/>
                    <a:pt x="2417" y="3108"/>
                  </a:cubicBezTo>
                  <a:cubicBezTo>
                    <a:pt x="2762" y="2858"/>
                    <a:pt x="3179" y="2525"/>
                    <a:pt x="3179" y="1989"/>
                  </a:cubicBezTo>
                  <a:cubicBezTo>
                    <a:pt x="3179" y="1465"/>
                    <a:pt x="2762" y="1144"/>
                    <a:pt x="2108" y="1144"/>
                  </a:cubicBezTo>
                  <a:cubicBezTo>
                    <a:pt x="1417" y="1144"/>
                    <a:pt x="1215" y="1453"/>
                    <a:pt x="1048" y="1691"/>
                  </a:cubicBezTo>
                  <a:cubicBezTo>
                    <a:pt x="941" y="1858"/>
                    <a:pt x="881" y="1918"/>
                    <a:pt x="750" y="1918"/>
                  </a:cubicBezTo>
                  <a:cubicBezTo>
                    <a:pt x="572" y="1918"/>
                    <a:pt x="322" y="1810"/>
                    <a:pt x="322" y="1513"/>
                  </a:cubicBezTo>
                  <a:cubicBezTo>
                    <a:pt x="322" y="1322"/>
                    <a:pt x="429" y="1025"/>
                    <a:pt x="738" y="775"/>
                  </a:cubicBezTo>
                  <a:cubicBezTo>
                    <a:pt x="977" y="572"/>
                    <a:pt x="1405" y="334"/>
                    <a:pt x="2131" y="334"/>
                  </a:cubicBezTo>
                  <a:cubicBezTo>
                    <a:pt x="3298" y="334"/>
                    <a:pt x="4120" y="953"/>
                    <a:pt x="4120" y="1822"/>
                  </a:cubicBezTo>
                  <a:cubicBezTo>
                    <a:pt x="4120" y="2227"/>
                    <a:pt x="3941" y="2644"/>
                    <a:pt x="3596" y="3037"/>
                  </a:cubicBezTo>
                  <a:cubicBezTo>
                    <a:pt x="3524" y="3096"/>
                    <a:pt x="3536" y="3203"/>
                    <a:pt x="3596" y="3263"/>
                  </a:cubicBezTo>
                  <a:cubicBezTo>
                    <a:pt x="3629" y="3290"/>
                    <a:pt x="3669" y="3305"/>
                    <a:pt x="3709" y="3305"/>
                  </a:cubicBezTo>
                  <a:cubicBezTo>
                    <a:pt x="3755" y="3305"/>
                    <a:pt x="3802" y="3284"/>
                    <a:pt x="3834" y="3239"/>
                  </a:cubicBezTo>
                  <a:cubicBezTo>
                    <a:pt x="4239" y="2787"/>
                    <a:pt x="4441" y="2310"/>
                    <a:pt x="4441" y="1810"/>
                  </a:cubicBezTo>
                  <a:cubicBezTo>
                    <a:pt x="4441" y="1287"/>
                    <a:pt x="4203" y="834"/>
                    <a:pt x="3786" y="501"/>
                  </a:cubicBezTo>
                  <a:cubicBezTo>
                    <a:pt x="3370" y="179"/>
                    <a:pt x="2798" y="1"/>
                    <a:pt x="214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8715375" y="4800600"/>
            <a:ext cx="4286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5"/>
          <p:cNvSpPr txBox="1">
            <a:spLocks noGrp="1"/>
          </p:cNvSpPr>
          <p:nvPr>
            <p:ph type="title"/>
          </p:nvPr>
        </p:nvSpPr>
        <p:spPr>
          <a:xfrm>
            <a:off x="3769143" y="2150850"/>
            <a:ext cx="4783962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 smtClean="0">
                <a:latin typeface="+mj-lt"/>
              </a:rPr>
              <a:t>References </a:t>
            </a:r>
            <a:endParaRPr sz="2800" dirty="0">
              <a:latin typeface="+mj-lt"/>
            </a:endParaRPr>
          </a:p>
        </p:txBody>
      </p:sp>
      <p:sp>
        <p:nvSpPr>
          <p:cNvPr id="182" name="Google Shape;182;p35"/>
          <p:cNvSpPr txBox="1">
            <a:spLocks noGrp="1"/>
          </p:cNvSpPr>
          <p:nvPr>
            <p:ph type="title" idx="2"/>
          </p:nvPr>
        </p:nvSpPr>
        <p:spPr>
          <a:xfrm>
            <a:off x="1860281" y="1837733"/>
            <a:ext cx="1652008" cy="128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04</a:t>
            </a:r>
            <a:endParaRPr dirty="0"/>
          </a:p>
        </p:txBody>
      </p:sp>
      <p:sp>
        <p:nvSpPr>
          <p:cNvPr id="2" name="TextBox 1"/>
          <p:cNvSpPr txBox="1"/>
          <p:nvPr/>
        </p:nvSpPr>
        <p:spPr>
          <a:xfrm>
            <a:off x="8677275" y="4752975"/>
            <a:ext cx="53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51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lliative Cares Breakthrough by Slidesgo">
  <a:themeElements>
    <a:clrScheme name="Simple Light">
      <a:dk1>
        <a:srgbClr val="000000"/>
      </a:dk1>
      <a:lt1>
        <a:srgbClr val="FFFFFF"/>
      </a:lt1>
      <a:dk2>
        <a:srgbClr val="6E4FFD"/>
      </a:dk2>
      <a:lt2>
        <a:srgbClr val="348CE7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237</Words>
  <Application>Microsoft Office PowerPoint</Application>
  <PresentationFormat>On-screen Show (16:9)</PresentationFormat>
  <Paragraphs>56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Nanum Gothic</vt:lpstr>
      <vt:lpstr>Arial</vt:lpstr>
      <vt:lpstr>Days One</vt:lpstr>
      <vt:lpstr>Palliative Cares Breakthrough by Slidesgo</vt:lpstr>
      <vt:lpstr>Subfields of Political Science</vt:lpstr>
      <vt:lpstr>Table of contents</vt:lpstr>
      <vt:lpstr>Introduction </vt:lpstr>
      <vt:lpstr>What is political science? </vt:lpstr>
      <vt:lpstr>The Main Subfields of Political Science </vt:lpstr>
      <vt:lpstr>Public policy</vt:lpstr>
      <vt:lpstr>Conclusion </vt:lpstr>
      <vt:lpstr>Conclusion </vt:lpstr>
      <vt:lpstr>References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Subfildes of political scince</dc:title>
  <dc:creator>Samo Gadir</dc:creator>
  <cp:lastModifiedBy>user</cp:lastModifiedBy>
  <cp:revision>17</cp:revision>
  <dcterms:modified xsi:type="dcterms:W3CDTF">2021-11-27T11:19:21Z</dcterms:modified>
</cp:coreProperties>
</file>