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93E925-B91C-4E5B-8337-9A2028991913}" v="2" dt="2022-06-03T11:12:05.701"/>
    <p1510:client id="{389E74FC-BF57-4596-BC76-06D98F985B1B}" v="22" dt="2022-05-24T20:39:07.103"/>
    <p1510:client id="{509FDA50-A74B-4D85-A088-6C6E32ECEC1B}" v="414" dt="2022-05-24T20:29:38.107"/>
    <p1510:client id="{CB61E38D-F3FF-40C3-A6D3-4DFD7E727883}" v="51" dt="2022-06-03T11:03:33.665"/>
    <p1510:client id="{DAD14FAF-84CA-4E14-87D0-6134008DC6B3}" v="101" dt="2022-05-24T21:23:59.801"/>
    <p1510:client id="{FDDB1546-D6F8-48FB-9380-8F57610AFB40}" v="64" dt="2022-06-02T23:04:55.064"/>
    <p1510:client id="{FF942B56-10AE-410B-9968-500E30FB58AD}" v="43" dt="2022-06-03T15:10:47.5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A50DA0-9845-4109-8871-76612E0C0855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72B5749A-2C6C-468B-9DA2-EC1E721F9605}">
      <dgm:prSet/>
      <dgm:spPr/>
      <dgm:t>
        <a:bodyPr/>
        <a:lstStyle/>
        <a:p>
          <a:r>
            <a:rPr lang="en-US"/>
            <a:t>Tobacco smoke induces a specific, persistent inflammation, different from that of asthma.</a:t>
          </a:r>
        </a:p>
      </dgm:t>
    </dgm:pt>
    <dgm:pt modelId="{2EB5B9B9-6CF7-43F7-9379-757A04DF6FE9}" type="parTrans" cxnId="{7A8624C6-6F2C-47F3-A1BB-306A7A94B64C}">
      <dgm:prSet/>
      <dgm:spPr/>
      <dgm:t>
        <a:bodyPr/>
        <a:lstStyle/>
        <a:p>
          <a:endParaRPr lang="en-US"/>
        </a:p>
      </dgm:t>
    </dgm:pt>
    <dgm:pt modelId="{D8C12635-CF7E-4F88-B16B-6FDEE5176E0C}" type="sibTrans" cxnId="{7A8624C6-6F2C-47F3-A1BB-306A7A94B64C}">
      <dgm:prSet/>
      <dgm:spPr/>
      <dgm:t>
        <a:bodyPr/>
        <a:lstStyle/>
        <a:p>
          <a:endParaRPr lang="en-US"/>
        </a:p>
      </dgm:t>
    </dgm:pt>
    <dgm:pt modelId="{D5A1236D-29CB-469F-BD64-5E64B9756AAE}">
      <dgm:prSet/>
      <dgm:spPr/>
      <dgm:t>
        <a:bodyPr/>
        <a:lstStyle/>
        <a:p>
          <a:r>
            <a:rPr lang="en-US"/>
            <a:t>Smoking damages the air sacs, airways, and the lining of your lungs. Injured lungs have trouble moving enough air in and out, so it's hard to breathe.</a:t>
          </a:r>
        </a:p>
      </dgm:t>
    </dgm:pt>
    <dgm:pt modelId="{7F98E132-FC23-4C52-B435-01082D209A4A}" type="parTrans" cxnId="{C8D44E30-1E2A-46E8-897F-79421E6FB14A}">
      <dgm:prSet/>
      <dgm:spPr/>
      <dgm:t>
        <a:bodyPr/>
        <a:lstStyle/>
        <a:p>
          <a:endParaRPr lang="en-US"/>
        </a:p>
      </dgm:t>
    </dgm:pt>
    <dgm:pt modelId="{8D7CB21C-534A-4E1D-A93F-6FB97EBD9FFC}" type="sibTrans" cxnId="{C8D44E30-1E2A-46E8-897F-79421E6FB14A}">
      <dgm:prSet/>
      <dgm:spPr/>
      <dgm:t>
        <a:bodyPr/>
        <a:lstStyle/>
        <a:p>
          <a:endParaRPr lang="en-US"/>
        </a:p>
      </dgm:t>
    </dgm:pt>
    <dgm:pt modelId="{CFDB5C84-40D6-41FF-834B-7579CDF07C4B}">
      <dgm:prSet/>
      <dgm:spPr/>
      <dgm:t>
        <a:bodyPr/>
        <a:lstStyle/>
        <a:p>
          <a:r>
            <a:rPr lang="en-US"/>
            <a:t>Smoking causes about 80% of all deaths from COPD.</a:t>
          </a:r>
        </a:p>
      </dgm:t>
    </dgm:pt>
    <dgm:pt modelId="{EF24178F-709C-4DBC-9EEB-98D86E16C075}" type="parTrans" cxnId="{F7FAF331-64E6-486A-9847-94858703F8DE}">
      <dgm:prSet/>
      <dgm:spPr/>
      <dgm:t>
        <a:bodyPr/>
        <a:lstStyle/>
        <a:p>
          <a:endParaRPr lang="en-US"/>
        </a:p>
      </dgm:t>
    </dgm:pt>
    <dgm:pt modelId="{745FEB3B-6D40-4F1C-93B5-65CA762F9442}" type="sibTrans" cxnId="{F7FAF331-64E6-486A-9847-94858703F8DE}">
      <dgm:prSet/>
      <dgm:spPr/>
      <dgm:t>
        <a:bodyPr/>
        <a:lstStyle/>
        <a:p>
          <a:endParaRPr lang="en-US"/>
        </a:p>
      </dgm:t>
    </dgm:pt>
    <dgm:pt modelId="{F5C9D85E-C3A2-4D36-A4A9-2886EFA5693C}">
      <dgm:prSet/>
      <dgm:spPr/>
      <dgm:t>
        <a:bodyPr/>
        <a:lstStyle/>
        <a:p>
          <a:r>
            <a:rPr lang="en-US"/>
            <a:t>The earlier the smoke exposure, the greater the level of decline in lung function</a:t>
          </a:r>
        </a:p>
      </dgm:t>
    </dgm:pt>
    <dgm:pt modelId="{85210DA0-3F16-4B05-ABE0-05A4490A84E3}" type="parTrans" cxnId="{471CBF46-2406-40C2-B975-1A3D97DED249}">
      <dgm:prSet/>
      <dgm:spPr/>
      <dgm:t>
        <a:bodyPr/>
        <a:lstStyle/>
        <a:p>
          <a:endParaRPr lang="en-US"/>
        </a:p>
      </dgm:t>
    </dgm:pt>
    <dgm:pt modelId="{2AF5C3CD-73A3-47E4-851C-A9D8FFC6F97F}" type="sibTrans" cxnId="{471CBF46-2406-40C2-B975-1A3D97DED249}">
      <dgm:prSet/>
      <dgm:spPr/>
      <dgm:t>
        <a:bodyPr/>
        <a:lstStyle/>
        <a:p>
          <a:endParaRPr lang="en-US"/>
        </a:p>
      </dgm:t>
    </dgm:pt>
    <dgm:pt modelId="{92EA549A-8F39-4F27-B3F4-74A15466A876}" type="pres">
      <dgm:prSet presAssocID="{41A50DA0-9845-4109-8871-76612E0C0855}" presName="vert0" presStyleCnt="0">
        <dgm:presLayoutVars>
          <dgm:dir/>
          <dgm:animOne val="branch"/>
          <dgm:animLvl val="lvl"/>
        </dgm:presLayoutVars>
      </dgm:prSet>
      <dgm:spPr/>
    </dgm:pt>
    <dgm:pt modelId="{E6CC9C27-B1C0-4944-98A0-5AD810F5A73D}" type="pres">
      <dgm:prSet presAssocID="{72B5749A-2C6C-468B-9DA2-EC1E721F9605}" presName="thickLine" presStyleLbl="alignNode1" presStyleIdx="0" presStyleCnt="4"/>
      <dgm:spPr/>
    </dgm:pt>
    <dgm:pt modelId="{B2F882E7-929D-4E72-9635-2B6F1C22B470}" type="pres">
      <dgm:prSet presAssocID="{72B5749A-2C6C-468B-9DA2-EC1E721F9605}" presName="horz1" presStyleCnt="0"/>
      <dgm:spPr/>
    </dgm:pt>
    <dgm:pt modelId="{7C768054-E8D0-43E2-93F8-F9CF35FAB898}" type="pres">
      <dgm:prSet presAssocID="{72B5749A-2C6C-468B-9DA2-EC1E721F9605}" presName="tx1" presStyleLbl="revTx" presStyleIdx="0" presStyleCnt="4"/>
      <dgm:spPr/>
    </dgm:pt>
    <dgm:pt modelId="{68C74736-5867-4E76-9E92-C992889BE020}" type="pres">
      <dgm:prSet presAssocID="{72B5749A-2C6C-468B-9DA2-EC1E721F9605}" presName="vert1" presStyleCnt="0"/>
      <dgm:spPr/>
    </dgm:pt>
    <dgm:pt modelId="{3D3412C8-CF09-423C-83A3-3A8C185F974A}" type="pres">
      <dgm:prSet presAssocID="{D5A1236D-29CB-469F-BD64-5E64B9756AAE}" presName="thickLine" presStyleLbl="alignNode1" presStyleIdx="1" presStyleCnt="4"/>
      <dgm:spPr/>
    </dgm:pt>
    <dgm:pt modelId="{F1F71262-7B0A-4BAE-8DC4-53E9C9010E91}" type="pres">
      <dgm:prSet presAssocID="{D5A1236D-29CB-469F-BD64-5E64B9756AAE}" presName="horz1" presStyleCnt="0"/>
      <dgm:spPr/>
    </dgm:pt>
    <dgm:pt modelId="{379C388E-4F3D-4094-B11B-26A0F65DFFAB}" type="pres">
      <dgm:prSet presAssocID="{D5A1236D-29CB-469F-BD64-5E64B9756AAE}" presName="tx1" presStyleLbl="revTx" presStyleIdx="1" presStyleCnt="4"/>
      <dgm:spPr/>
    </dgm:pt>
    <dgm:pt modelId="{398F8784-BAD2-464F-B548-5F2B26A1DBB7}" type="pres">
      <dgm:prSet presAssocID="{D5A1236D-29CB-469F-BD64-5E64B9756AAE}" presName="vert1" presStyleCnt="0"/>
      <dgm:spPr/>
    </dgm:pt>
    <dgm:pt modelId="{83D30DBB-F2A1-4F8C-8A41-DD90B7684666}" type="pres">
      <dgm:prSet presAssocID="{CFDB5C84-40D6-41FF-834B-7579CDF07C4B}" presName="thickLine" presStyleLbl="alignNode1" presStyleIdx="2" presStyleCnt="4"/>
      <dgm:spPr/>
    </dgm:pt>
    <dgm:pt modelId="{67DBE0E1-91DC-4AA9-8E56-DC773B01B714}" type="pres">
      <dgm:prSet presAssocID="{CFDB5C84-40D6-41FF-834B-7579CDF07C4B}" presName="horz1" presStyleCnt="0"/>
      <dgm:spPr/>
    </dgm:pt>
    <dgm:pt modelId="{86CD7847-5E4D-4E98-A1C6-1F715D636BD5}" type="pres">
      <dgm:prSet presAssocID="{CFDB5C84-40D6-41FF-834B-7579CDF07C4B}" presName="tx1" presStyleLbl="revTx" presStyleIdx="2" presStyleCnt="4"/>
      <dgm:spPr/>
    </dgm:pt>
    <dgm:pt modelId="{175B551C-C42B-44C7-8288-2A12EA517BD8}" type="pres">
      <dgm:prSet presAssocID="{CFDB5C84-40D6-41FF-834B-7579CDF07C4B}" presName="vert1" presStyleCnt="0"/>
      <dgm:spPr/>
    </dgm:pt>
    <dgm:pt modelId="{0421264A-0163-410E-BC2A-90EA4559482B}" type="pres">
      <dgm:prSet presAssocID="{F5C9D85E-C3A2-4D36-A4A9-2886EFA5693C}" presName="thickLine" presStyleLbl="alignNode1" presStyleIdx="3" presStyleCnt="4"/>
      <dgm:spPr/>
    </dgm:pt>
    <dgm:pt modelId="{3BBC48DA-B59D-4C60-8891-326D20A3F8E0}" type="pres">
      <dgm:prSet presAssocID="{F5C9D85E-C3A2-4D36-A4A9-2886EFA5693C}" presName="horz1" presStyleCnt="0"/>
      <dgm:spPr/>
    </dgm:pt>
    <dgm:pt modelId="{AE3138E6-A76B-4DBE-82F1-FF1318BBA65A}" type="pres">
      <dgm:prSet presAssocID="{F5C9D85E-C3A2-4D36-A4A9-2886EFA5693C}" presName="tx1" presStyleLbl="revTx" presStyleIdx="3" presStyleCnt="4"/>
      <dgm:spPr/>
    </dgm:pt>
    <dgm:pt modelId="{3B20A8EE-D22F-4D14-8C1C-CA96BA9CF8B9}" type="pres">
      <dgm:prSet presAssocID="{F5C9D85E-C3A2-4D36-A4A9-2886EFA5693C}" presName="vert1" presStyleCnt="0"/>
      <dgm:spPr/>
    </dgm:pt>
  </dgm:ptLst>
  <dgm:cxnLst>
    <dgm:cxn modelId="{C8D44E30-1E2A-46E8-897F-79421E6FB14A}" srcId="{41A50DA0-9845-4109-8871-76612E0C0855}" destId="{D5A1236D-29CB-469F-BD64-5E64B9756AAE}" srcOrd="1" destOrd="0" parTransId="{7F98E132-FC23-4C52-B435-01082D209A4A}" sibTransId="{8D7CB21C-534A-4E1D-A93F-6FB97EBD9FFC}"/>
    <dgm:cxn modelId="{F7FAF331-64E6-486A-9847-94858703F8DE}" srcId="{41A50DA0-9845-4109-8871-76612E0C0855}" destId="{CFDB5C84-40D6-41FF-834B-7579CDF07C4B}" srcOrd="2" destOrd="0" parTransId="{EF24178F-709C-4DBC-9EEB-98D86E16C075}" sibTransId="{745FEB3B-6D40-4F1C-93B5-65CA762F9442}"/>
    <dgm:cxn modelId="{471CBF46-2406-40C2-B975-1A3D97DED249}" srcId="{41A50DA0-9845-4109-8871-76612E0C0855}" destId="{F5C9D85E-C3A2-4D36-A4A9-2886EFA5693C}" srcOrd="3" destOrd="0" parTransId="{85210DA0-3F16-4B05-ABE0-05A4490A84E3}" sibTransId="{2AF5C3CD-73A3-47E4-851C-A9D8FFC6F97F}"/>
    <dgm:cxn modelId="{69789F6E-EC1C-4A32-84FF-CF966017B823}" type="presOf" srcId="{CFDB5C84-40D6-41FF-834B-7579CDF07C4B}" destId="{86CD7847-5E4D-4E98-A1C6-1F715D636BD5}" srcOrd="0" destOrd="0" presId="urn:microsoft.com/office/officeart/2008/layout/LinedList"/>
    <dgm:cxn modelId="{6485A954-030C-4DA7-A435-499D04E637B8}" type="presOf" srcId="{F5C9D85E-C3A2-4D36-A4A9-2886EFA5693C}" destId="{AE3138E6-A76B-4DBE-82F1-FF1318BBA65A}" srcOrd="0" destOrd="0" presId="urn:microsoft.com/office/officeart/2008/layout/LinedList"/>
    <dgm:cxn modelId="{00CFD4B2-22BD-4422-A571-B504A1AF3013}" type="presOf" srcId="{D5A1236D-29CB-469F-BD64-5E64B9756AAE}" destId="{379C388E-4F3D-4094-B11B-26A0F65DFFAB}" srcOrd="0" destOrd="0" presId="urn:microsoft.com/office/officeart/2008/layout/LinedList"/>
    <dgm:cxn modelId="{7A8624C6-6F2C-47F3-A1BB-306A7A94B64C}" srcId="{41A50DA0-9845-4109-8871-76612E0C0855}" destId="{72B5749A-2C6C-468B-9DA2-EC1E721F9605}" srcOrd="0" destOrd="0" parTransId="{2EB5B9B9-6CF7-43F7-9379-757A04DF6FE9}" sibTransId="{D8C12635-CF7E-4F88-B16B-6FDEE5176E0C}"/>
    <dgm:cxn modelId="{E0E77DF1-A693-4ABA-A63F-CC74D1170292}" type="presOf" srcId="{72B5749A-2C6C-468B-9DA2-EC1E721F9605}" destId="{7C768054-E8D0-43E2-93F8-F9CF35FAB898}" srcOrd="0" destOrd="0" presId="urn:microsoft.com/office/officeart/2008/layout/LinedList"/>
    <dgm:cxn modelId="{7C16C4F9-106B-4F64-8230-B0C53CB9F5A9}" type="presOf" srcId="{41A50DA0-9845-4109-8871-76612E0C0855}" destId="{92EA549A-8F39-4F27-B3F4-74A15466A876}" srcOrd="0" destOrd="0" presId="urn:microsoft.com/office/officeart/2008/layout/LinedList"/>
    <dgm:cxn modelId="{EA614DB8-68CF-40AA-9072-42D0E7382CC9}" type="presParOf" srcId="{92EA549A-8F39-4F27-B3F4-74A15466A876}" destId="{E6CC9C27-B1C0-4944-98A0-5AD810F5A73D}" srcOrd="0" destOrd="0" presId="urn:microsoft.com/office/officeart/2008/layout/LinedList"/>
    <dgm:cxn modelId="{2E216BDE-E6AE-4D06-A089-4A27E2CA4E29}" type="presParOf" srcId="{92EA549A-8F39-4F27-B3F4-74A15466A876}" destId="{B2F882E7-929D-4E72-9635-2B6F1C22B470}" srcOrd="1" destOrd="0" presId="urn:microsoft.com/office/officeart/2008/layout/LinedList"/>
    <dgm:cxn modelId="{8CE2E9ED-0E88-47A7-B157-62373EB88D7F}" type="presParOf" srcId="{B2F882E7-929D-4E72-9635-2B6F1C22B470}" destId="{7C768054-E8D0-43E2-93F8-F9CF35FAB898}" srcOrd="0" destOrd="0" presId="urn:microsoft.com/office/officeart/2008/layout/LinedList"/>
    <dgm:cxn modelId="{47EDCF93-FE35-4261-B2A6-EBEB5BC41901}" type="presParOf" srcId="{B2F882E7-929D-4E72-9635-2B6F1C22B470}" destId="{68C74736-5867-4E76-9E92-C992889BE020}" srcOrd="1" destOrd="0" presId="urn:microsoft.com/office/officeart/2008/layout/LinedList"/>
    <dgm:cxn modelId="{602D75DA-EB95-41DF-B492-60A1AE4795ED}" type="presParOf" srcId="{92EA549A-8F39-4F27-B3F4-74A15466A876}" destId="{3D3412C8-CF09-423C-83A3-3A8C185F974A}" srcOrd="2" destOrd="0" presId="urn:microsoft.com/office/officeart/2008/layout/LinedList"/>
    <dgm:cxn modelId="{DD41C38A-85AB-4153-B10E-45FEFBF476E2}" type="presParOf" srcId="{92EA549A-8F39-4F27-B3F4-74A15466A876}" destId="{F1F71262-7B0A-4BAE-8DC4-53E9C9010E91}" srcOrd="3" destOrd="0" presId="urn:microsoft.com/office/officeart/2008/layout/LinedList"/>
    <dgm:cxn modelId="{09AD7E5D-9A80-4C4A-B133-3CD2E065D842}" type="presParOf" srcId="{F1F71262-7B0A-4BAE-8DC4-53E9C9010E91}" destId="{379C388E-4F3D-4094-B11B-26A0F65DFFAB}" srcOrd="0" destOrd="0" presId="urn:microsoft.com/office/officeart/2008/layout/LinedList"/>
    <dgm:cxn modelId="{CFB3626F-340C-4A19-8D4A-EBE213ABE933}" type="presParOf" srcId="{F1F71262-7B0A-4BAE-8DC4-53E9C9010E91}" destId="{398F8784-BAD2-464F-B548-5F2B26A1DBB7}" srcOrd="1" destOrd="0" presId="urn:microsoft.com/office/officeart/2008/layout/LinedList"/>
    <dgm:cxn modelId="{7F35AD3D-6FA6-43F6-BF5B-B30804485B6A}" type="presParOf" srcId="{92EA549A-8F39-4F27-B3F4-74A15466A876}" destId="{83D30DBB-F2A1-4F8C-8A41-DD90B7684666}" srcOrd="4" destOrd="0" presId="urn:microsoft.com/office/officeart/2008/layout/LinedList"/>
    <dgm:cxn modelId="{1DC8D7CA-AE2E-4888-902E-5FA88F41B703}" type="presParOf" srcId="{92EA549A-8F39-4F27-B3F4-74A15466A876}" destId="{67DBE0E1-91DC-4AA9-8E56-DC773B01B714}" srcOrd="5" destOrd="0" presId="urn:microsoft.com/office/officeart/2008/layout/LinedList"/>
    <dgm:cxn modelId="{471F9CA6-966F-49EE-9785-575930FC7963}" type="presParOf" srcId="{67DBE0E1-91DC-4AA9-8E56-DC773B01B714}" destId="{86CD7847-5E4D-4E98-A1C6-1F715D636BD5}" srcOrd="0" destOrd="0" presId="urn:microsoft.com/office/officeart/2008/layout/LinedList"/>
    <dgm:cxn modelId="{65BE1963-B7E5-4E17-B1F5-EF7968DC02A8}" type="presParOf" srcId="{67DBE0E1-91DC-4AA9-8E56-DC773B01B714}" destId="{175B551C-C42B-44C7-8288-2A12EA517BD8}" srcOrd="1" destOrd="0" presId="urn:microsoft.com/office/officeart/2008/layout/LinedList"/>
    <dgm:cxn modelId="{7976FD6A-1770-43E1-A77E-8ED7E63798EA}" type="presParOf" srcId="{92EA549A-8F39-4F27-B3F4-74A15466A876}" destId="{0421264A-0163-410E-BC2A-90EA4559482B}" srcOrd="6" destOrd="0" presId="urn:microsoft.com/office/officeart/2008/layout/LinedList"/>
    <dgm:cxn modelId="{F1F6F5B6-0DB9-4267-ABFC-52098B3A2D27}" type="presParOf" srcId="{92EA549A-8F39-4F27-B3F4-74A15466A876}" destId="{3BBC48DA-B59D-4C60-8891-326D20A3F8E0}" srcOrd="7" destOrd="0" presId="urn:microsoft.com/office/officeart/2008/layout/LinedList"/>
    <dgm:cxn modelId="{2419F846-C5AF-49E1-BD42-2EE5C7F0DFCE}" type="presParOf" srcId="{3BBC48DA-B59D-4C60-8891-326D20A3F8E0}" destId="{AE3138E6-A76B-4DBE-82F1-FF1318BBA65A}" srcOrd="0" destOrd="0" presId="urn:microsoft.com/office/officeart/2008/layout/LinedList"/>
    <dgm:cxn modelId="{0E034BF3-FC6F-4BBE-95A4-1B45B00437D3}" type="presParOf" srcId="{3BBC48DA-B59D-4C60-8891-326D20A3F8E0}" destId="{3B20A8EE-D22F-4D14-8C1C-CA96BA9CF8B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006E50-4D29-495C-97C1-44B92273E24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3D1DC3F-BBC8-498B-8B63-1592D3B9395F}">
      <dgm:prSet/>
      <dgm:spPr/>
      <dgm:t>
        <a:bodyPr/>
        <a:lstStyle/>
        <a:p>
          <a:r>
            <a:rPr lang="en-US"/>
            <a:t>The best way to prevent COPD is to never start smoking.</a:t>
          </a:r>
        </a:p>
      </dgm:t>
    </dgm:pt>
    <dgm:pt modelId="{B00A076F-FD25-4FE4-93B1-84A423A6F456}" type="parTrans" cxnId="{9D2BC004-F95A-449E-AF46-45AF57FE748E}">
      <dgm:prSet/>
      <dgm:spPr/>
      <dgm:t>
        <a:bodyPr/>
        <a:lstStyle/>
        <a:p>
          <a:endParaRPr lang="en-US"/>
        </a:p>
      </dgm:t>
    </dgm:pt>
    <dgm:pt modelId="{FFA5A285-D864-4F01-B4BE-AF3764BF8CA5}" type="sibTrans" cxnId="{9D2BC004-F95A-449E-AF46-45AF57FE748E}">
      <dgm:prSet/>
      <dgm:spPr/>
      <dgm:t>
        <a:bodyPr/>
        <a:lstStyle/>
        <a:p>
          <a:endParaRPr lang="en-US"/>
        </a:p>
      </dgm:t>
    </dgm:pt>
    <dgm:pt modelId="{1CE2634C-BD1F-4C7A-A37D-5F40755697B0}">
      <dgm:prSet/>
      <dgm:spPr/>
      <dgm:t>
        <a:bodyPr/>
        <a:lstStyle/>
        <a:p>
          <a:r>
            <a:rPr lang="en-US"/>
            <a:t>If you smoke, Talk with your doctor about programs and products that can help you quit.</a:t>
          </a:r>
        </a:p>
      </dgm:t>
    </dgm:pt>
    <dgm:pt modelId="{12356F5F-6072-4B8E-A271-B290B587C74C}" type="parTrans" cxnId="{5283B2D8-4059-4305-9906-FE03BE6FC7A9}">
      <dgm:prSet/>
      <dgm:spPr/>
      <dgm:t>
        <a:bodyPr/>
        <a:lstStyle/>
        <a:p>
          <a:endParaRPr lang="en-US"/>
        </a:p>
      </dgm:t>
    </dgm:pt>
    <dgm:pt modelId="{982A9C66-8BBC-4B07-ADB6-8D5E5488EACD}" type="sibTrans" cxnId="{5283B2D8-4059-4305-9906-FE03BE6FC7A9}">
      <dgm:prSet/>
      <dgm:spPr/>
      <dgm:t>
        <a:bodyPr/>
        <a:lstStyle/>
        <a:p>
          <a:endParaRPr lang="en-US"/>
        </a:p>
      </dgm:t>
    </dgm:pt>
    <dgm:pt modelId="{138FCC12-065E-4749-995B-ECAB57399E95}">
      <dgm:prSet/>
      <dgm:spPr/>
      <dgm:t>
        <a:bodyPr/>
        <a:lstStyle/>
        <a:p>
          <a:r>
            <a:rPr lang="en-US"/>
            <a:t>Stay away from secondhand smoke, which is smoke that has been exhaled, or breathed out by a person smoking.</a:t>
          </a:r>
        </a:p>
      </dgm:t>
    </dgm:pt>
    <dgm:pt modelId="{0A775ABD-C9B7-4A60-9098-DF6402F2A6C5}" type="parTrans" cxnId="{C26579DA-24A4-42BC-86A5-4CD371EB8BED}">
      <dgm:prSet/>
      <dgm:spPr/>
      <dgm:t>
        <a:bodyPr/>
        <a:lstStyle/>
        <a:p>
          <a:endParaRPr lang="en-US"/>
        </a:p>
      </dgm:t>
    </dgm:pt>
    <dgm:pt modelId="{02FF4246-892D-4D20-A215-341A48256FB3}" type="sibTrans" cxnId="{C26579DA-24A4-42BC-86A5-4CD371EB8BED}">
      <dgm:prSet/>
      <dgm:spPr/>
      <dgm:t>
        <a:bodyPr/>
        <a:lstStyle/>
        <a:p>
          <a:endParaRPr lang="en-US"/>
        </a:p>
      </dgm:t>
    </dgm:pt>
    <dgm:pt modelId="{81C5F956-CCA9-465F-A8E0-6AB54C61268E}" type="pres">
      <dgm:prSet presAssocID="{0A006E50-4D29-495C-97C1-44B92273E24A}" presName="linear" presStyleCnt="0">
        <dgm:presLayoutVars>
          <dgm:animLvl val="lvl"/>
          <dgm:resizeHandles val="exact"/>
        </dgm:presLayoutVars>
      </dgm:prSet>
      <dgm:spPr/>
    </dgm:pt>
    <dgm:pt modelId="{FCB9F391-4DEE-4F4D-8F39-DE303EEB9F5B}" type="pres">
      <dgm:prSet presAssocID="{63D1DC3F-BBC8-498B-8B63-1592D3B9395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D0ACC1E-741F-412A-A9DD-A4226DCBA50C}" type="pres">
      <dgm:prSet presAssocID="{FFA5A285-D864-4F01-B4BE-AF3764BF8CA5}" presName="spacer" presStyleCnt="0"/>
      <dgm:spPr/>
    </dgm:pt>
    <dgm:pt modelId="{DBC0BCE4-3787-43BC-8624-292A45031E59}" type="pres">
      <dgm:prSet presAssocID="{1CE2634C-BD1F-4C7A-A37D-5F40755697B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7147286-DFF5-4CAC-ADEF-F20F5E5F1A80}" type="pres">
      <dgm:prSet presAssocID="{982A9C66-8BBC-4B07-ADB6-8D5E5488EACD}" presName="spacer" presStyleCnt="0"/>
      <dgm:spPr/>
    </dgm:pt>
    <dgm:pt modelId="{7CBE6694-E984-4972-9984-881B42F9753C}" type="pres">
      <dgm:prSet presAssocID="{138FCC12-065E-4749-995B-ECAB57399E9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D2BC004-F95A-449E-AF46-45AF57FE748E}" srcId="{0A006E50-4D29-495C-97C1-44B92273E24A}" destId="{63D1DC3F-BBC8-498B-8B63-1592D3B9395F}" srcOrd="0" destOrd="0" parTransId="{B00A076F-FD25-4FE4-93B1-84A423A6F456}" sibTransId="{FFA5A285-D864-4F01-B4BE-AF3764BF8CA5}"/>
    <dgm:cxn modelId="{A3A717A3-0839-4070-85D4-1B6540210884}" type="presOf" srcId="{0A006E50-4D29-495C-97C1-44B92273E24A}" destId="{81C5F956-CCA9-465F-A8E0-6AB54C61268E}" srcOrd="0" destOrd="0" presId="urn:microsoft.com/office/officeart/2005/8/layout/vList2"/>
    <dgm:cxn modelId="{7A657CCD-CC8D-4A5B-A0F9-C0C24CF822AE}" type="presOf" srcId="{1CE2634C-BD1F-4C7A-A37D-5F40755697B0}" destId="{DBC0BCE4-3787-43BC-8624-292A45031E59}" srcOrd="0" destOrd="0" presId="urn:microsoft.com/office/officeart/2005/8/layout/vList2"/>
    <dgm:cxn modelId="{5283B2D8-4059-4305-9906-FE03BE6FC7A9}" srcId="{0A006E50-4D29-495C-97C1-44B92273E24A}" destId="{1CE2634C-BD1F-4C7A-A37D-5F40755697B0}" srcOrd="1" destOrd="0" parTransId="{12356F5F-6072-4B8E-A271-B290B587C74C}" sibTransId="{982A9C66-8BBC-4B07-ADB6-8D5E5488EACD}"/>
    <dgm:cxn modelId="{C26579DA-24A4-42BC-86A5-4CD371EB8BED}" srcId="{0A006E50-4D29-495C-97C1-44B92273E24A}" destId="{138FCC12-065E-4749-995B-ECAB57399E95}" srcOrd="2" destOrd="0" parTransId="{0A775ABD-C9B7-4A60-9098-DF6402F2A6C5}" sibTransId="{02FF4246-892D-4D20-A215-341A48256FB3}"/>
    <dgm:cxn modelId="{A51E32F4-579C-4ED7-BD10-CA9BFC30F934}" type="presOf" srcId="{63D1DC3F-BBC8-498B-8B63-1592D3B9395F}" destId="{FCB9F391-4DEE-4F4D-8F39-DE303EEB9F5B}" srcOrd="0" destOrd="0" presId="urn:microsoft.com/office/officeart/2005/8/layout/vList2"/>
    <dgm:cxn modelId="{589315F7-18C5-4DA0-80DF-58B823BA855E}" type="presOf" srcId="{138FCC12-065E-4749-995B-ECAB57399E95}" destId="{7CBE6694-E984-4972-9984-881B42F9753C}" srcOrd="0" destOrd="0" presId="urn:microsoft.com/office/officeart/2005/8/layout/vList2"/>
    <dgm:cxn modelId="{E9A8A24B-AD74-4165-B06B-1D3B3986163E}" type="presParOf" srcId="{81C5F956-CCA9-465F-A8E0-6AB54C61268E}" destId="{FCB9F391-4DEE-4F4D-8F39-DE303EEB9F5B}" srcOrd="0" destOrd="0" presId="urn:microsoft.com/office/officeart/2005/8/layout/vList2"/>
    <dgm:cxn modelId="{984D9085-5316-495F-88DB-4D145B45C214}" type="presParOf" srcId="{81C5F956-CCA9-465F-A8E0-6AB54C61268E}" destId="{FD0ACC1E-741F-412A-A9DD-A4226DCBA50C}" srcOrd="1" destOrd="0" presId="urn:microsoft.com/office/officeart/2005/8/layout/vList2"/>
    <dgm:cxn modelId="{52A683C0-2A12-4833-8A3B-A8FC78BE9064}" type="presParOf" srcId="{81C5F956-CCA9-465F-A8E0-6AB54C61268E}" destId="{DBC0BCE4-3787-43BC-8624-292A45031E59}" srcOrd="2" destOrd="0" presId="urn:microsoft.com/office/officeart/2005/8/layout/vList2"/>
    <dgm:cxn modelId="{86967630-E55F-45AE-8F62-BF8D86BBF8BC}" type="presParOf" srcId="{81C5F956-CCA9-465F-A8E0-6AB54C61268E}" destId="{D7147286-DFF5-4CAC-ADEF-F20F5E5F1A80}" srcOrd="3" destOrd="0" presId="urn:microsoft.com/office/officeart/2005/8/layout/vList2"/>
    <dgm:cxn modelId="{28BD0F5A-28F6-4899-BB37-25E5DE2E235D}" type="presParOf" srcId="{81C5F956-CCA9-465F-A8E0-6AB54C61268E}" destId="{7CBE6694-E984-4972-9984-881B42F9753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C9C27-B1C0-4944-98A0-5AD810F5A73D}">
      <dsp:nvSpPr>
        <dsp:cNvPr id="0" name=""/>
        <dsp:cNvSpPr/>
      </dsp:nvSpPr>
      <dsp:spPr>
        <a:xfrm>
          <a:off x="0" y="0"/>
          <a:ext cx="1179786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768054-E8D0-43E2-93F8-F9CF35FAB898}">
      <dsp:nvSpPr>
        <dsp:cNvPr id="0" name=""/>
        <dsp:cNvSpPr/>
      </dsp:nvSpPr>
      <dsp:spPr>
        <a:xfrm>
          <a:off x="0" y="0"/>
          <a:ext cx="11797861" cy="1211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Tobacco smoke induces a specific, persistent inflammation, different from that of asthma.</a:t>
          </a:r>
        </a:p>
      </dsp:txBody>
      <dsp:txXfrm>
        <a:off x="0" y="0"/>
        <a:ext cx="11797861" cy="1211892"/>
      </dsp:txXfrm>
    </dsp:sp>
    <dsp:sp modelId="{3D3412C8-CF09-423C-83A3-3A8C185F974A}">
      <dsp:nvSpPr>
        <dsp:cNvPr id="0" name=""/>
        <dsp:cNvSpPr/>
      </dsp:nvSpPr>
      <dsp:spPr>
        <a:xfrm>
          <a:off x="0" y="1211892"/>
          <a:ext cx="117978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9C388E-4F3D-4094-B11B-26A0F65DFFAB}">
      <dsp:nvSpPr>
        <dsp:cNvPr id="0" name=""/>
        <dsp:cNvSpPr/>
      </dsp:nvSpPr>
      <dsp:spPr>
        <a:xfrm>
          <a:off x="0" y="1211892"/>
          <a:ext cx="11797861" cy="1211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Smoking damages the air sacs, airways, and the lining of your lungs. Injured lungs have trouble moving enough air in and out, so it's hard to breathe.</a:t>
          </a:r>
        </a:p>
      </dsp:txBody>
      <dsp:txXfrm>
        <a:off x="0" y="1211892"/>
        <a:ext cx="11797861" cy="1211892"/>
      </dsp:txXfrm>
    </dsp:sp>
    <dsp:sp modelId="{83D30DBB-F2A1-4F8C-8A41-DD90B7684666}">
      <dsp:nvSpPr>
        <dsp:cNvPr id="0" name=""/>
        <dsp:cNvSpPr/>
      </dsp:nvSpPr>
      <dsp:spPr>
        <a:xfrm>
          <a:off x="0" y="2423784"/>
          <a:ext cx="11797861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CD7847-5E4D-4E98-A1C6-1F715D636BD5}">
      <dsp:nvSpPr>
        <dsp:cNvPr id="0" name=""/>
        <dsp:cNvSpPr/>
      </dsp:nvSpPr>
      <dsp:spPr>
        <a:xfrm>
          <a:off x="0" y="2423784"/>
          <a:ext cx="11797861" cy="1211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Smoking causes about 80% of all deaths from COPD.</a:t>
          </a:r>
        </a:p>
      </dsp:txBody>
      <dsp:txXfrm>
        <a:off x="0" y="2423784"/>
        <a:ext cx="11797861" cy="1211892"/>
      </dsp:txXfrm>
    </dsp:sp>
    <dsp:sp modelId="{0421264A-0163-410E-BC2A-90EA4559482B}">
      <dsp:nvSpPr>
        <dsp:cNvPr id="0" name=""/>
        <dsp:cNvSpPr/>
      </dsp:nvSpPr>
      <dsp:spPr>
        <a:xfrm>
          <a:off x="0" y="3635676"/>
          <a:ext cx="11797861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3138E6-A76B-4DBE-82F1-FF1318BBA65A}">
      <dsp:nvSpPr>
        <dsp:cNvPr id="0" name=""/>
        <dsp:cNvSpPr/>
      </dsp:nvSpPr>
      <dsp:spPr>
        <a:xfrm>
          <a:off x="0" y="3635676"/>
          <a:ext cx="11797861" cy="1211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The earlier the smoke exposure, the greater the level of decline in lung function</a:t>
          </a:r>
        </a:p>
      </dsp:txBody>
      <dsp:txXfrm>
        <a:off x="0" y="3635676"/>
        <a:ext cx="11797861" cy="12118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B9F391-4DEE-4F4D-8F39-DE303EEB9F5B}">
      <dsp:nvSpPr>
        <dsp:cNvPr id="0" name=""/>
        <dsp:cNvSpPr/>
      </dsp:nvSpPr>
      <dsp:spPr>
        <a:xfrm>
          <a:off x="0" y="14319"/>
          <a:ext cx="11049000" cy="12314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The best way to prevent COPD is to never start smoking.</a:t>
          </a:r>
        </a:p>
      </dsp:txBody>
      <dsp:txXfrm>
        <a:off x="60116" y="74435"/>
        <a:ext cx="10928768" cy="1111247"/>
      </dsp:txXfrm>
    </dsp:sp>
    <dsp:sp modelId="{DBC0BCE4-3787-43BC-8624-292A45031E59}">
      <dsp:nvSpPr>
        <dsp:cNvPr id="0" name=""/>
        <dsp:cNvSpPr/>
      </dsp:nvSpPr>
      <dsp:spPr>
        <a:xfrm>
          <a:off x="0" y="1335079"/>
          <a:ext cx="11049000" cy="1231479"/>
        </a:xfrm>
        <a:prstGeom prst="roundRect">
          <a:avLst/>
        </a:prstGeom>
        <a:solidFill>
          <a:schemeClr val="accent2">
            <a:hueOff val="390212"/>
            <a:satOff val="-4135"/>
            <a:lumOff val="-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If you smoke, Talk with your doctor about programs and products that can help you quit.</a:t>
          </a:r>
        </a:p>
      </dsp:txBody>
      <dsp:txXfrm>
        <a:off x="60116" y="1395195"/>
        <a:ext cx="10928768" cy="1111247"/>
      </dsp:txXfrm>
    </dsp:sp>
    <dsp:sp modelId="{7CBE6694-E984-4972-9984-881B42F9753C}">
      <dsp:nvSpPr>
        <dsp:cNvPr id="0" name=""/>
        <dsp:cNvSpPr/>
      </dsp:nvSpPr>
      <dsp:spPr>
        <a:xfrm>
          <a:off x="0" y="2655838"/>
          <a:ext cx="11049000" cy="1231479"/>
        </a:xfrm>
        <a:prstGeom prst="roundRect">
          <a:avLst/>
        </a:prstGeom>
        <a:solidFill>
          <a:schemeClr val="accent2">
            <a:hueOff val="780423"/>
            <a:satOff val="-8271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Stay away from secondhand smoke, which is smoke that has been exhaled, or breathed out by a person smoking.</a:t>
          </a:r>
        </a:p>
      </dsp:txBody>
      <dsp:txXfrm>
        <a:off x="60116" y="2715954"/>
        <a:ext cx="10928768" cy="11112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95C89-2E28-4777-95B0-BA7EECAE3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928" y="987552"/>
            <a:ext cx="8385048" cy="308152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052321-4D71-4DA8-BD2C-DC22FC15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5506" y="4480561"/>
            <a:ext cx="5993892" cy="1166495"/>
          </a:xfrm>
        </p:spPr>
        <p:txBody>
          <a:bodyPr>
            <a:normAutofit/>
          </a:bodyPr>
          <a:lstStyle>
            <a:lvl1pPr marL="0" indent="0" algn="ctr">
              <a:buNone/>
              <a:defRPr sz="1400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37183-71EA-4A92-8609-41ECB53F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9F2E6-1ECC-4081-8EBF-C80C6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3FA67-CD72-4503-BA25-FEC8801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2956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83CBE-1EA9-4E8B-A281-C50B792E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EB1A0-A59D-4CB9-BABB-C6BF1D2E9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265B-940D-433C-AD76-2D6A4244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AB98E-314F-45C4-9A64-AD3FAE05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49F32-B214-4A0C-8669-7FE4BA44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2604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DE4A6D-DAA1-4551-A093-3C36C1C8C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5FDA9-71CD-4B86-B291-BEBA43D8E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9F5B1-B635-4479-A426-B1D40665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33098-8769-47C3-80B2-C2942F98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A9297-65D4-45BE-BE6C-5531FC6A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24261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BA523-EF01-4656-9D54-347E984F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2404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F79BA-620F-4443-807B-BE44F36F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09738"/>
            <a:ext cx="9430811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9A625-6442-4047-B545-433C44512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589463"/>
            <a:ext cx="94308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EAA30-3B1A-4BEA-9835-33D2072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56440-3149-446F-8105-485333B1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FEDB1-D604-4E10-B334-5DB30349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627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6E563-D552-439E-8DF5-45062D87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36873-2DD5-456E-A3A9-FE408419E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9848" y="1825625"/>
            <a:ext cx="468405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C6B04C-FB9E-4A9E-8892-4B5B70289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1825625"/>
            <a:ext cx="468405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2F0B4-0E86-473E-BC42-78D856A0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B9537-F43C-4042-B165-A00358F9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9F52F-61F2-4FEE-8989-2FB40019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5400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89993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4246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92090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65191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FD3CB-0541-46AD-B35E-0E0A1375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8EFDE-1D7D-46B8-AB55-A3C02ED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2153" cy="5403850"/>
          </a:xfrm>
        </p:spPr>
        <p:txBody>
          <a:bodyPr/>
          <a:lstStyle>
            <a:lvl1pPr>
              <a:defRPr sz="3200"/>
            </a:lvl1pPr>
            <a:lvl2pPr>
              <a:defRPr sz="2800" b="1"/>
            </a:lvl2pPr>
            <a:lvl3pPr>
              <a:defRPr sz="2400" b="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1D2F5-DB36-4943-8A14-96AFC4883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6C07D4-6597-444C-9EFD-62021AE7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D0D2C-70E8-4A24-9727-BEAF10B1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9E0F6-7216-48A1-8BCA-770C6DE3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4379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BEBD-5F1A-4111-A7F2-1CE82C9A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517FB-4008-4F68-B193-482971BA7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606C5F-0885-458F-9B21-47E60171B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86F2E-B752-4D78-8DC4-C96A1A00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C37751-8BB8-4224-870A-A2953E7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2CE94-BD7E-44B3-9B5E-67D4BD3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1247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1AFD227-869A-489C-A9B5-3F0498DF3C0C}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6/3/2022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6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06" r:id="rId6"/>
    <p:sldLayoutId id="2147483802" r:id="rId7"/>
    <p:sldLayoutId id="2147483803" r:id="rId8"/>
    <p:sldLayoutId id="2147483804" r:id="rId9"/>
    <p:sldLayoutId id="2147483805" r:id="rId10"/>
    <p:sldLayoutId id="2147483807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news-room/fact-sheets/detail/tobacco#:~:text=All%20forms%20of%20tobacco%20are,pipe%20tobacco%2C%20bidis%20and%20kreteks" TargetMode="External"/><Relationship Id="rId7" Type="http://schemas.openxmlformats.org/officeDocument/2006/relationships/hyperlink" Target="https://www.ncbi.nlm.nih.gov/pmc/articles/PMC2672326/" TargetMode="External"/><Relationship Id="rId2" Type="http://schemas.openxmlformats.org/officeDocument/2006/relationships/hyperlink" Target="https://www.webmd.com/lung/copd/10-faqs-about-living-with-cop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dc.gov/tobacco/basic_information/health_effects/respiratory/index.htm#:~:text=The%20best%20way%20to%20prevent,and%20if%20you%20smoke%2C%20quit.&amp;text=Talk%20with%20your%20doctor%20about,cigarettes%2C%20cigars%2C%20or%20pipes" TargetMode="External"/><Relationship Id="rId5" Type="http://schemas.openxmlformats.org/officeDocument/2006/relationships/hyperlink" Target="https://www.mayoclinic.org/diseases-conditions/emphysema/symptoms-causes/syc-20355555#:~:text=Emphysema%20is%20a%20lung%20condition,instead%20of%20many%20small%20ones" TargetMode="External"/><Relationship Id="rId4" Type="http://schemas.openxmlformats.org/officeDocument/2006/relationships/hyperlink" Target="https://www.nhs.uk/conditions/chronic-obstructive-pulmonary-disease-copd/#:~:text=Chronic%20obstructive%20pulmonary%20disease%20(COPD)%20is%20the%20name%20for%20a,term%20inflammation%20of%20the%20airways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5" name="Rectangle 18">
            <a:extLst>
              <a:ext uri="{FF2B5EF4-FFF2-40B4-BE49-F238E27FC236}">
                <a16:creationId xmlns:a16="http://schemas.microsoft.com/office/drawing/2014/main" id="{8EF88DD2-0525-45BD-8FFA-E602F3E00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20">
            <a:extLst>
              <a:ext uri="{FF2B5EF4-FFF2-40B4-BE49-F238E27FC236}">
                <a16:creationId xmlns:a16="http://schemas.microsoft.com/office/drawing/2014/main" id="{3DA7F81C-A421-4901-947E-FE6003F6D5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96413" y="1093539"/>
            <a:ext cx="7809672" cy="46520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2998" y="3143087"/>
            <a:ext cx="6992573" cy="2441766"/>
          </a:xfrm>
        </p:spPr>
        <p:txBody>
          <a:bodyPr>
            <a:normAutofit/>
          </a:bodyPr>
          <a:lstStyle/>
          <a:p>
            <a:r>
              <a:rPr lang="en-US" sz="6600">
                <a:latin typeface="Century Schoolbook"/>
                <a:ea typeface="+mj-lt"/>
                <a:cs typeface="+mj-lt"/>
              </a:rPr>
              <a:t>Tobacco smoking</a:t>
            </a:r>
            <a:br>
              <a:rPr lang="en-US" sz="6600">
                <a:latin typeface="Century Schoolbook"/>
                <a:ea typeface="+mj-lt"/>
                <a:cs typeface="+mj-lt"/>
              </a:rPr>
            </a:br>
            <a:r>
              <a:rPr lang="en-US" sz="6600">
                <a:latin typeface="Century Schoolbook"/>
                <a:ea typeface="+mj-lt"/>
                <a:cs typeface="+mj-lt"/>
              </a:rPr>
              <a:t>       &amp; COPD</a:t>
            </a:r>
          </a:p>
          <a:p>
            <a:endParaRPr lang="en-US" sz="6600">
              <a:latin typeface="Century Schoolboo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02297" y="5052701"/>
            <a:ext cx="7014988" cy="1463179"/>
          </a:xfrm>
        </p:spPr>
        <p:txBody>
          <a:bodyPr vert="horz" lIns="91440" tIns="45720" rIns="91440" bIns="45720" rtlCol="0" anchor="t">
            <a:noAutofit/>
          </a:bodyPr>
          <a:lstStyle/>
          <a:p>
            <a:pPr lvl="7">
              <a:buClr>
                <a:srgbClr val="F4F1EF">
                  <a:lumMod val="75000"/>
                </a:srgbClr>
              </a:buClr>
              <a:buFontTx/>
            </a:pPr>
            <a:r>
              <a:rPr lang="en-US">
                <a:solidFill>
                  <a:srgbClr val="323232"/>
                </a:solidFill>
                <a:latin typeface="Arial"/>
                <a:cs typeface="Arial"/>
              </a:rPr>
              <a:t>Year 1</a:t>
            </a:r>
            <a:endParaRPr lang="en-US" b="0">
              <a:solidFill>
                <a:srgbClr val="323232"/>
              </a:solidFill>
            </a:endParaRPr>
          </a:p>
          <a:p>
            <a:pPr lvl="7">
              <a:buClr>
                <a:srgbClr val="F4F1EF">
                  <a:lumMod val="75000"/>
                </a:srgbClr>
              </a:buClr>
              <a:buFontTx/>
            </a:pPr>
            <a:r>
              <a:rPr lang="en-US">
                <a:solidFill>
                  <a:srgbClr val="323232"/>
                </a:solidFill>
                <a:latin typeface="Arial"/>
                <a:cs typeface="Arial"/>
              </a:rPr>
              <a:t>Block: PTS</a:t>
            </a:r>
            <a:endParaRPr lang="en-US" b="0">
              <a:solidFill>
                <a:srgbClr val="323232"/>
              </a:solidFill>
              <a:latin typeface="Arial"/>
              <a:cs typeface="Arial"/>
            </a:endParaRPr>
          </a:p>
          <a:p>
            <a:pPr lvl="7">
              <a:buClr>
                <a:srgbClr val="F4F1EF">
                  <a:lumMod val="75000"/>
                </a:srgbClr>
              </a:buClr>
              <a:buFontTx/>
            </a:pPr>
            <a:r>
              <a:rPr lang="en-US">
                <a:solidFill>
                  <a:srgbClr val="323232"/>
                </a:solidFill>
                <a:latin typeface="Arial"/>
                <a:cs typeface="Arial"/>
              </a:rPr>
              <a:t>Presented by : Halima </a:t>
            </a:r>
            <a:r>
              <a:rPr lang="en-US" err="1">
                <a:solidFill>
                  <a:srgbClr val="323232"/>
                </a:solidFill>
                <a:latin typeface="Arial"/>
                <a:cs typeface="Arial"/>
              </a:rPr>
              <a:t>almaghyrbi</a:t>
            </a:r>
            <a:r>
              <a:rPr lang="en-US">
                <a:solidFill>
                  <a:srgbClr val="323232"/>
                </a:solidFill>
                <a:latin typeface="Arial"/>
                <a:cs typeface="Arial"/>
              </a:rPr>
              <a:t> </a:t>
            </a:r>
            <a:endParaRPr lang="en-US" b="0">
              <a:solidFill>
                <a:srgbClr val="323232"/>
              </a:solidFill>
              <a:latin typeface="Arial"/>
              <a:cs typeface="Arial"/>
            </a:endParaRPr>
          </a:p>
          <a:p>
            <a:pPr lvl="7">
              <a:buClr>
                <a:srgbClr val="F4F1EF">
                  <a:lumMod val="75000"/>
                </a:srgbClr>
              </a:buClr>
              <a:buFontTx/>
            </a:pPr>
            <a:r>
              <a:rPr lang="en-US">
                <a:solidFill>
                  <a:srgbClr val="323232"/>
                </a:solidFill>
                <a:latin typeface="Arial"/>
                <a:cs typeface="Arial"/>
              </a:rPr>
              <a:t>Student number : 3615</a:t>
            </a:r>
            <a:endParaRPr lang="en-US" b="0">
              <a:solidFill>
                <a:srgbClr val="323232"/>
              </a:solidFill>
              <a:latin typeface="Arial"/>
              <a:cs typeface="Arial"/>
            </a:endParaRPr>
          </a:p>
          <a:p>
            <a:pPr lvl="7">
              <a:buClr>
                <a:srgbClr val="F4F1EF">
                  <a:lumMod val="75000"/>
                </a:srgbClr>
              </a:buClr>
              <a:buFontTx/>
            </a:pPr>
            <a:r>
              <a:rPr lang="en-US">
                <a:solidFill>
                  <a:srgbClr val="323232"/>
                </a:solidFill>
                <a:latin typeface="Arial"/>
                <a:cs typeface="Arial"/>
              </a:rPr>
              <a:t>Supervised by : Dr. Fatima </a:t>
            </a:r>
            <a:r>
              <a:rPr lang="en-US" err="1">
                <a:solidFill>
                  <a:srgbClr val="323232"/>
                </a:solidFill>
                <a:latin typeface="Arial"/>
                <a:cs typeface="Arial"/>
              </a:rPr>
              <a:t>altarhoni</a:t>
            </a:r>
            <a:endParaRPr lang="en-US" b="0" err="1">
              <a:solidFill>
                <a:srgbClr val="323232"/>
              </a:solidFill>
              <a:latin typeface="Arial"/>
              <a:cs typeface="Arial"/>
            </a:endParaRPr>
          </a:p>
          <a:p>
            <a:pPr lvl="7">
              <a:buClr>
                <a:srgbClr val="F4F1EF">
                  <a:lumMod val="75000"/>
                </a:srgbClr>
              </a:buClr>
              <a:buFontTx/>
            </a:pPr>
            <a:r>
              <a:rPr lang="en-US">
                <a:solidFill>
                  <a:srgbClr val="323232"/>
                </a:solidFill>
                <a:latin typeface="Arial"/>
                <a:cs typeface="Arial"/>
              </a:rPr>
              <a:t>Date : 4/6/2022</a:t>
            </a:r>
            <a:endParaRPr lang="en-US" b="0">
              <a:solidFill>
                <a:srgbClr val="323232"/>
              </a:solidFill>
              <a:latin typeface="Arial"/>
              <a:cs typeface="Arial"/>
            </a:endParaRPr>
          </a:p>
        </p:txBody>
      </p:sp>
      <p:grpSp>
        <p:nvGrpSpPr>
          <p:cNvPr id="127" name="Group 22">
            <a:extLst>
              <a:ext uri="{FF2B5EF4-FFF2-40B4-BE49-F238E27FC236}">
                <a16:creationId xmlns:a16="http://schemas.microsoft.com/office/drawing/2014/main" id="{48C13245-814C-4683-8CDF-1B390D8E8F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787044" y="35"/>
            <a:ext cx="740657" cy="6868389"/>
            <a:chOff x="10787044" y="35"/>
            <a:chExt cx="740657" cy="6868389"/>
          </a:xfrm>
        </p:grpSpPr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FCF0A957-E326-423C-BC4A-FF0048973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5740" y="675878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3">
              <a:extLst>
                <a:ext uri="{FF2B5EF4-FFF2-40B4-BE49-F238E27FC236}">
                  <a16:creationId xmlns:a16="http://schemas.microsoft.com/office/drawing/2014/main" id="{0668B27B-170A-428A-AF0D-91FEA72883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6853" y="773916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1">
              <a:extLst>
                <a:ext uri="{FF2B5EF4-FFF2-40B4-BE49-F238E27FC236}">
                  <a16:creationId xmlns:a16="http://schemas.microsoft.com/office/drawing/2014/main" id="{CB64A552-895A-45B8-A3C5-478A680BD7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4811" y="991627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53">
              <a:extLst>
                <a:ext uri="{FF2B5EF4-FFF2-40B4-BE49-F238E27FC236}">
                  <a16:creationId xmlns:a16="http://schemas.microsoft.com/office/drawing/2014/main" id="{147B232C-6131-4E4B-9B96-2803BE0361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2897" y="1230400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4">
              <a:extLst>
                <a:ext uri="{FF2B5EF4-FFF2-40B4-BE49-F238E27FC236}">
                  <a16:creationId xmlns:a16="http://schemas.microsoft.com/office/drawing/2014/main" id="{39B8A09C-58C1-4869-90F8-1A57C3B3EC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6779" y="479168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5">
              <a:extLst>
                <a:ext uri="{FF2B5EF4-FFF2-40B4-BE49-F238E27FC236}">
                  <a16:creationId xmlns:a16="http://schemas.microsoft.com/office/drawing/2014/main" id="{2B1229EA-8205-4A42-8EA7-FB09AE926F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2757" y="1440001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6">
              <a:extLst>
                <a:ext uri="{FF2B5EF4-FFF2-40B4-BE49-F238E27FC236}">
                  <a16:creationId xmlns:a16="http://schemas.microsoft.com/office/drawing/2014/main" id="{D4470946-4A14-4F13-BD79-4B3E37C993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2453" y="223027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7">
              <a:extLst>
                <a:ext uri="{FF2B5EF4-FFF2-40B4-BE49-F238E27FC236}">
                  <a16:creationId xmlns:a16="http://schemas.microsoft.com/office/drawing/2014/main" id="{7AC74792-ED4F-41D3-AADA-998E039A9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8906" y="164974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9">
              <a:extLst>
                <a:ext uri="{FF2B5EF4-FFF2-40B4-BE49-F238E27FC236}">
                  <a16:creationId xmlns:a16="http://schemas.microsoft.com/office/drawing/2014/main" id="{E91D042B-B982-4194-9ED8-F10723361F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8356" y="232099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0">
              <a:extLst>
                <a:ext uri="{FF2B5EF4-FFF2-40B4-BE49-F238E27FC236}">
                  <a16:creationId xmlns:a16="http://schemas.microsoft.com/office/drawing/2014/main" id="{F77A341B-6052-4DBC-841F-E4324DED5B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7543" y="1925121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1">
              <a:extLst>
                <a:ext uri="{FF2B5EF4-FFF2-40B4-BE49-F238E27FC236}">
                  <a16:creationId xmlns:a16="http://schemas.microsoft.com/office/drawing/2014/main" id="{3436E028-9F68-4BBF-BC5E-62F3640731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2286" y="18936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8">
              <a:extLst>
                <a:ext uri="{FF2B5EF4-FFF2-40B4-BE49-F238E27FC236}">
                  <a16:creationId xmlns:a16="http://schemas.microsoft.com/office/drawing/2014/main" id="{91E29C05-6C06-4612-B219-6E460FA10F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9122" y="697639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9">
              <a:extLst>
                <a:ext uri="{FF2B5EF4-FFF2-40B4-BE49-F238E27FC236}">
                  <a16:creationId xmlns:a16="http://schemas.microsoft.com/office/drawing/2014/main" id="{4EB0B1DF-5DD1-45C7-9A66-E94AE76037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71494" y="928684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0">
              <a:extLst>
                <a:ext uri="{FF2B5EF4-FFF2-40B4-BE49-F238E27FC236}">
                  <a16:creationId xmlns:a16="http://schemas.microsoft.com/office/drawing/2014/main" id="{E2524225-AC95-4678-87E3-686FC9AAC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6153" y="1166479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1">
              <a:extLst>
                <a:ext uri="{FF2B5EF4-FFF2-40B4-BE49-F238E27FC236}">
                  <a16:creationId xmlns:a16="http://schemas.microsoft.com/office/drawing/2014/main" id="{E6350E8A-2FB3-4DBB-BF52-4259F9A9B0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9203" y="2179533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2">
              <a:extLst>
                <a:ext uri="{FF2B5EF4-FFF2-40B4-BE49-F238E27FC236}">
                  <a16:creationId xmlns:a16="http://schemas.microsoft.com/office/drawing/2014/main" id="{338C6DC9-EE20-49E6-8281-0033A6FF4D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7039" y="1957080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3">
              <a:extLst>
                <a:ext uri="{FF2B5EF4-FFF2-40B4-BE49-F238E27FC236}">
                  <a16:creationId xmlns:a16="http://schemas.microsoft.com/office/drawing/2014/main" id="{894DC315-2D96-4BC3-A199-C77AE5CF07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9596" y="1642292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4">
              <a:extLst>
                <a:ext uri="{FF2B5EF4-FFF2-40B4-BE49-F238E27FC236}">
                  <a16:creationId xmlns:a16="http://schemas.microsoft.com/office/drawing/2014/main" id="{4C826DC1-9DE6-4A64-9EA0-AAB00CD8A4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0612" y="493053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6">
              <a:extLst>
                <a:ext uri="{FF2B5EF4-FFF2-40B4-BE49-F238E27FC236}">
                  <a16:creationId xmlns:a16="http://schemas.microsoft.com/office/drawing/2014/main" id="{FA46AC8B-F089-47CE-9DC2-6E2B1CE7F9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0581" y="147044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9">
              <a:extLst>
                <a:ext uri="{FF2B5EF4-FFF2-40B4-BE49-F238E27FC236}">
                  <a16:creationId xmlns:a16="http://schemas.microsoft.com/office/drawing/2014/main" id="{DB24D748-082E-4791-867B-99D4165343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384" y="1429941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0">
              <a:extLst>
                <a:ext uri="{FF2B5EF4-FFF2-40B4-BE49-F238E27FC236}">
                  <a16:creationId xmlns:a16="http://schemas.microsoft.com/office/drawing/2014/main" id="{AFDFD666-F5D8-4B50-BDEA-9B94D05C2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83236" y="2052850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2">
              <a:extLst>
                <a:ext uri="{FF2B5EF4-FFF2-40B4-BE49-F238E27FC236}">
                  <a16:creationId xmlns:a16="http://schemas.microsoft.com/office/drawing/2014/main" id="{A722F4FD-DC6B-4BBE-8AB4-AC4948DE0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1929" y="3197104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3">
              <a:extLst>
                <a:ext uri="{FF2B5EF4-FFF2-40B4-BE49-F238E27FC236}">
                  <a16:creationId xmlns:a16="http://schemas.microsoft.com/office/drawing/2014/main" id="{31F4EE6C-D2E3-4C2A-AE2F-C6B793580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1842" y="426936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4">
              <a:extLst>
                <a:ext uri="{FF2B5EF4-FFF2-40B4-BE49-F238E27FC236}">
                  <a16:creationId xmlns:a16="http://schemas.microsoft.com/office/drawing/2014/main" id="{795D566D-FA05-4DD4-98CD-CBCC2136B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772" y="5238111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5">
              <a:extLst>
                <a:ext uri="{FF2B5EF4-FFF2-40B4-BE49-F238E27FC236}">
                  <a16:creationId xmlns:a16="http://schemas.microsoft.com/office/drawing/2014/main" id="{3AA7A2AF-3B59-452A-8DD8-656112A38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8849" y="447712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6">
              <a:extLst>
                <a:ext uri="{FF2B5EF4-FFF2-40B4-BE49-F238E27FC236}">
                  <a16:creationId xmlns:a16="http://schemas.microsoft.com/office/drawing/2014/main" id="{AAC39DF9-3884-4327-B2FA-A2701FA9DD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3759" y="5909458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7">
              <a:extLst>
                <a:ext uri="{FF2B5EF4-FFF2-40B4-BE49-F238E27FC236}">
                  <a16:creationId xmlns:a16="http://schemas.microsoft.com/office/drawing/2014/main" id="{E946AEAA-0F9A-4EE1-894F-3651B5BCD5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5327" y="2961164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8">
              <a:extLst>
                <a:ext uri="{FF2B5EF4-FFF2-40B4-BE49-F238E27FC236}">
                  <a16:creationId xmlns:a16="http://schemas.microsoft.com/office/drawing/2014/main" id="{084AB563-FE85-4FC5-84CB-3541123E3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2996" y="4753633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9">
              <a:extLst>
                <a:ext uri="{FF2B5EF4-FFF2-40B4-BE49-F238E27FC236}">
                  <a16:creationId xmlns:a16="http://schemas.microsoft.com/office/drawing/2014/main" id="{88220D5D-AF2C-4D36-B14E-DB84414E55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5104" y="4994754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0">
              <a:extLst>
                <a:ext uri="{FF2B5EF4-FFF2-40B4-BE49-F238E27FC236}">
                  <a16:creationId xmlns:a16="http://schemas.microsoft.com/office/drawing/2014/main" id="{76E4F92A-4D4C-462E-99FC-FB21F2540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0068" y="2499082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1">
              <a:extLst>
                <a:ext uri="{FF2B5EF4-FFF2-40B4-BE49-F238E27FC236}">
                  <a16:creationId xmlns:a16="http://schemas.microsoft.com/office/drawing/2014/main" id="{DDB41153-18F5-4F0F-A102-AFE20312BB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5369" y="633706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2">
              <a:extLst>
                <a:ext uri="{FF2B5EF4-FFF2-40B4-BE49-F238E27FC236}">
                  <a16:creationId xmlns:a16="http://schemas.microsoft.com/office/drawing/2014/main" id="{D0AEAC75-B2F2-4A75-8C45-D8741383A4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1729" y="5450024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4">
              <a:extLst>
                <a:ext uri="{FF2B5EF4-FFF2-40B4-BE49-F238E27FC236}">
                  <a16:creationId xmlns:a16="http://schemas.microsoft.com/office/drawing/2014/main" id="{C28CF6F0-7581-4ACB-966A-312C4BE295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5519" y="396272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5">
              <a:extLst>
                <a:ext uri="{FF2B5EF4-FFF2-40B4-BE49-F238E27FC236}">
                  <a16:creationId xmlns:a16="http://schemas.microsoft.com/office/drawing/2014/main" id="{059F9808-8439-4BB9-9CB0-42B6A5E9E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3251" y="566975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AD9721E5-A6CE-47DA-B090-3C53E399D3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2427" y="2731701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7">
              <a:extLst>
                <a:ext uri="{FF2B5EF4-FFF2-40B4-BE49-F238E27FC236}">
                  <a16:creationId xmlns:a16="http://schemas.microsoft.com/office/drawing/2014/main" id="{CF420341-C634-4EC9-9977-286A408DC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0572" y="3731600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8">
              <a:extLst>
                <a:ext uri="{FF2B5EF4-FFF2-40B4-BE49-F238E27FC236}">
                  <a16:creationId xmlns:a16="http://schemas.microsoft.com/office/drawing/2014/main" id="{1F9B4768-0BD0-4EF2-B7BE-12E98C2F52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829" y="3498130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2">
              <a:extLst>
                <a:ext uri="{FF2B5EF4-FFF2-40B4-BE49-F238E27FC236}">
                  <a16:creationId xmlns:a16="http://schemas.microsoft.com/office/drawing/2014/main" id="{97A56EF0-8F66-4B31-B41D-6F53987720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6261" y="2927168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3">
              <a:extLst>
                <a:ext uri="{FF2B5EF4-FFF2-40B4-BE49-F238E27FC236}">
                  <a16:creationId xmlns:a16="http://schemas.microsoft.com/office/drawing/2014/main" id="{B96A0F75-5776-4CF2-993D-8944826822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7619" y="4065781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4">
              <a:extLst>
                <a:ext uri="{FF2B5EF4-FFF2-40B4-BE49-F238E27FC236}">
                  <a16:creationId xmlns:a16="http://schemas.microsoft.com/office/drawing/2014/main" id="{A9D57FF8-0FF7-499A-95C1-1902DBA39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570" y="265886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5">
              <a:extLst>
                <a:ext uri="{FF2B5EF4-FFF2-40B4-BE49-F238E27FC236}">
                  <a16:creationId xmlns:a16="http://schemas.microsoft.com/office/drawing/2014/main" id="{23C92D21-4927-4081-8333-157D98AA73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6201" y="3802875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6">
              <a:extLst>
                <a:ext uri="{FF2B5EF4-FFF2-40B4-BE49-F238E27FC236}">
                  <a16:creationId xmlns:a16="http://schemas.microsoft.com/office/drawing/2014/main" id="{4394BFC1-55C5-44E2-AACC-7587C0EF70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83" y="5349311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">
              <a:extLst>
                <a:ext uri="{FF2B5EF4-FFF2-40B4-BE49-F238E27FC236}">
                  <a16:creationId xmlns:a16="http://schemas.microsoft.com/office/drawing/2014/main" id="{7CBA8187-E044-481E-8257-8E80919FCD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4163" y="4565333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8">
              <a:extLst>
                <a:ext uri="{FF2B5EF4-FFF2-40B4-BE49-F238E27FC236}">
                  <a16:creationId xmlns:a16="http://schemas.microsoft.com/office/drawing/2014/main" id="{FC1D81B0-80EF-452F-8C09-018309EDF3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551" y="3222593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0276D2BC-DC32-4E2C-A2D9-B28AB72A06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0808" y="5631556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D3E0221A-D08B-48CE-91D2-E4ADAE66F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45021" y="6223300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1">
              <a:extLst>
                <a:ext uri="{FF2B5EF4-FFF2-40B4-BE49-F238E27FC236}">
                  <a16:creationId xmlns:a16="http://schemas.microsoft.com/office/drawing/2014/main" id="{FCEECE06-9F03-421A-8739-F147CBFBB8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2351" y="5110906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2">
              <a:extLst>
                <a:ext uri="{FF2B5EF4-FFF2-40B4-BE49-F238E27FC236}">
                  <a16:creationId xmlns:a16="http://schemas.microsoft.com/office/drawing/2014/main" id="{3FCB715D-1080-4ADE-841F-455C2ED05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9088" y="4884047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3">
              <a:extLst>
                <a:ext uri="{FF2B5EF4-FFF2-40B4-BE49-F238E27FC236}">
                  <a16:creationId xmlns:a16="http://schemas.microsoft.com/office/drawing/2014/main" id="{ADBA71EE-B78E-488B-95FE-30E3146F11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61" y="4384412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4">
              <a:extLst>
                <a:ext uri="{FF2B5EF4-FFF2-40B4-BE49-F238E27FC236}">
                  <a16:creationId xmlns:a16="http://schemas.microsoft.com/office/drawing/2014/main" id="{7562BF4A-0955-4F49-A1B6-F7CC94DE5B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1913" y="5964696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5">
              <a:extLst>
                <a:ext uri="{FF2B5EF4-FFF2-40B4-BE49-F238E27FC236}">
                  <a16:creationId xmlns:a16="http://schemas.microsoft.com/office/drawing/2014/main" id="{0FF96FA9-0A15-47B1-B6CB-1E4E2F7515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6922" y="2419092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7">
              <a:extLst>
                <a:ext uri="{FF2B5EF4-FFF2-40B4-BE49-F238E27FC236}">
                  <a16:creationId xmlns:a16="http://schemas.microsoft.com/office/drawing/2014/main" id="{0AC9EA6E-A70F-438B-A876-C8D321BD0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2168" y="3583375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5">
              <a:extLst>
                <a:ext uri="{FF2B5EF4-FFF2-40B4-BE49-F238E27FC236}">
                  <a16:creationId xmlns:a16="http://schemas.microsoft.com/office/drawing/2014/main" id="{2B8303FD-18E3-463D-A1BE-50351FF91C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48427" y="6411194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7">
              <a:extLst>
                <a:ext uri="{FF2B5EF4-FFF2-40B4-BE49-F238E27FC236}">
                  <a16:creationId xmlns:a16="http://schemas.microsoft.com/office/drawing/2014/main" id="{CD2967F6-E8C5-4FF3-BF71-C9525399FA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2918" y="6665429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8">
              <a:extLst>
                <a:ext uri="{FF2B5EF4-FFF2-40B4-BE49-F238E27FC236}">
                  <a16:creationId xmlns:a16="http://schemas.microsoft.com/office/drawing/2014/main" id="{21B404BE-C805-421D-9AAC-6707C9046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6467" y="5680644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36">
              <a:extLst>
                <a:ext uri="{FF2B5EF4-FFF2-40B4-BE49-F238E27FC236}">
                  <a16:creationId xmlns:a16="http://schemas.microsoft.com/office/drawing/2014/main" id="{D0688AE5-65F5-493E-827D-5F53D6BBB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237" y="6142924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599ED47-42E6-4E04-AE42-C700422608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0787044" y="52193"/>
              <a:ext cx="226563" cy="6791450"/>
              <a:chOff x="10787044" y="52193"/>
              <a:chExt cx="226563" cy="6791450"/>
            </a:xfrm>
          </p:grpSpPr>
          <p:sp>
            <p:nvSpPr>
              <p:cNvPr id="82" name="Freeform 105">
                <a:extLst>
                  <a:ext uri="{FF2B5EF4-FFF2-40B4-BE49-F238E27FC236}">
                    <a16:creationId xmlns:a16="http://schemas.microsoft.com/office/drawing/2014/main" id="{FEBB16EB-3510-499C-BD5B-72B8D1565C5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96643" y="1958541"/>
                <a:ext cx="140901" cy="93027"/>
              </a:xfrm>
              <a:custGeom>
                <a:avLst/>
                <a:gdLst>
                  <a:gd name="T0" fmla="*/ 26 w 43"/>
                  <a:gd name="T1" fmla="*/ 3 h 31"/>
                  <a:gd name="T2" fmla="*/ 39 w 43"/>
                  <a:gd name="T3" fmla="*/ 23 h 31"/>
                  <a:gd name="T4" fmla="*/ 26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6" y="3"/>
                    </a:moveTo>
                    <a:cubicBezTo>
                      <a:pt x="34" y="0"/>
                      <a:pt x="43" y="17"/>
                      <a:pt x="39" y="23"/>
                    </a:cubicBezTo>
                    <a:cubicBezTo>
                      <a:pt x="20" y="31"/>
                      <a:pt x="0" y="15"/>
                      <a:pt x="26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06">
                <a:extLst>
                  <a:ext uri="{FF2B5EF4-FFF2-40B4-BE49-F238E27FC236}">
                    <a16:creationId xmlns:a16="http://schemas.microsoft.com/office/drawing/2014/main" id="{01E7EE2F-E451-446F-866F-DCC0D55ABE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86280" y="565662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07">
                <a:extLst>
                  <a:ext uri="{FF2B5EF4-FFF2-40B4-BE49-F238E27FC236}">
                    <a16:creationId xmlns:a16="http://schemas.microsoft.com/office/drawing/2014/main" id="{5A80DC8E-3D9F-4825-8C41-DFDCF4952A2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72045" y="2245611"/>
                <a:ext cx="154193" cy="81603"/>
              </a:xfrm>
              <a:custGeom>
                <a:avLst/>
                <a:gdLst>
                  <a:gd name="T0" fmla="*/ 31 w 47"/>
                  <a:gd name="T1" fmla="*/ 0 h 27"/>
                  <a:gd name="T2" fmla="*/ 17 w 47"/>
                  <a:gd name="T3" fmla="*/ 23 h 27"/>
                  <a:gd name="T4" fmla="*/ 31 w 4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7">
                    <a:moveTo>
                      <a:pt x="31" y="0"/>
                    </a:moveTo>
                    <a:cubicBezTo>
                      <a:pt x="47" y="10"/>
                      <a:pt x="32" y="27"/>
                      <a:pt x="17" y="23"/>
                    </a:cubicBezTo>
                    <a:cubicBezTo>
                      <a:pt x="0" y="14"/>
                      <a:pt x="18" y="0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08">
                <a:extLst>
                  <a:ext uri="{FF2B5EF4-FFF2-40B4-BE49-F238E27FC236}">
                    <a16:creationId xmlns:a16="http://schemas.microsoft.com/office/drawing/2014/main" id="{2675F4A7-AE1A-47A1-A960-8A917309CA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83951" y="1175507"/>
                <a:ext cx="121406" cy="90579"/>
              </a:xfrm>
              <a:custGeom>
                <a:avLst/>
                <a:gdLst>
                  <a:gd name="T0" fmla="*/ 26 w 37"/>
                  <a:gd name="T1" fmla="*/ 1 h 30"/>
                  <a:gd name="T2" fmla="*/ 35 w 37"/>
                  <a:gd name="T3" fmla="*/ 21 h 30"/>
                  <a:gd name="T4" fmla="*/ 26 w 37"/>
                  <a:gd name="T5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0">
                    <a:moveTo>
                      <a:pt x="26" y="1"/>
                    </a:moveTo>
                    <a:cubicBezTo>
                      <a:pt x="35" y="0"/>
                      <a:pt x="37" y="13"/>
                      <a:pt x="35" y="21"/>
                    </a:cubicBezTo>
                    <a:cubicBezTo>
                      <a:pt x="14" y="30"/>
                      <a:pt x="0" y="8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09">
                <a:extLst>
                  <a:ext uri="{FF2B5EF4-FFF2-40B4-BE49-F238E27FC236}">
                    <a16:creationId xmlns:a16="http://schemas.microsoft.com/office/drawing/2014/main" id="{EE1090E2-8839-4B79-9409-B83BDACDF7E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67148" y="1676832"/>
                <a:ext cx="154193" cy="84866"/>
              </a:xfrm>
              <a:custGeom>
                <a:avLst/>
                <a:gdLst>
                  <a:gd name="T0" fmla="*/ 26 w 47"/>
                  <a:gd name="T1" fmla="*/ 0 h 28"/>
                  <a:gd name="T2" fmla="*/ 10 w 47"/>
                  <a:gd name="T3" fmla="*/ 26 h 28"/>
                  <a:gd name="T4" fmla="*/ 26 w 47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8">
                    <a:moveTo>
                      <a:pt x="26" y="0"/>
                    </a:moveTo>
                    <a:cubicBezTo>
                      <a:pt x="47" y="13"/>
                      <a:pt x="28" y="28"/>
                      <a:pt x="10" y="26"/>
                    </a:cubicBezTo>
                    <a:cubicBezTo>
                      <a:pt x="0" y="13"/>
                      <a:pt x="15" y="4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10">
                <a:extLst>
                  <a:ext uri="{FF2B5EF4-FFF2-40B4-BE49-F238E27FC236}">
                    <a16:creationId xmlns:a16="http://schemas.microsoft.com/office/drawing/2014/main" id="{944EADFA-F1A3-43C3-800A-3196A6DC88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64004" y="317827"/>
                <a:ext cx="127608" cy="114243"/>
              </a:xfrm>
              <a:custGeom>
                <a:avLst/>
                <a:gdLst>
                  <a:gd name="T0" fmla="*/ 21 w 39"/>
                  <a:gd name="T1" fmla="*/ 1 h 38"/>
                  <a:gd name="T2" fmla="*/ 39 w 39"/>
                  <a:gd name="T3" fmla="*/ 18 h 38"/>
                  <a:gd name="T4" fmla="*/ 21 w 39"/>
                  <a:gd name="T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8">
                    <a:moveTo>
                      <a:pt x="21" y="1"/>
                    </a:moveTo>
                    <a:cubicBezTo>
                      <a:pt x="35" y="0"/>
                      <a:pt x="38" y="8"/>
                      <a:pt x="39" y="18"/>
                    </a:cubicBezTo>
                    <a:cubicBezTo>
                      <a:pt x="25" y="38"/>
                      <a:pt x="0" y="13"/>
                      <a:pt x="2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11">
                <a:extLst>
                  <a:ext uri="{FF2B5EF4-FFF2-40B4-BE49-F238E27FC236}">
                    <a16:creationId xmlns:a16="http://schemas.microsoft.com/office/drawing/2014/main" id="{B12A279B-C84D-4D92-A026-1F897AFBAE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65203" y="1405327"/>
                <a:ext cx="131153" cy="87315"/>
              </a:xfrm>
              <a:custGeom>
                <a:avLst/>
                <a:gdLst>
                  <a:gd name="T0" fmla="*/ 24 w 40"/>
                  <a:gd name="T1" fmla="*/ 0 h 29"/>
                  <a:gd name="T2" fmla="*/ 20 w 40"/>
                  <a:gd name="T3" fmla="*/ 25 h 29"/>
                  <a:gd name="T4" fmla="*/ 24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4" y="0"/>
                    </a:moveTo>
                    <a:cubicBezTo>
                      <a:pt x="40" y="1"/>
                      <a:pt x="35" y="29"/>
                      <a:pt x="20" y="25"/>
                    </a:cubicBezTo>
                    <a:cubicBezTo>
                      <a:pt x="0" y="19"/>
                      <a:pt x="5" y="2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12">
                <a:extLst>
                  <a:ext uri="{FF2B5EF4-FFF2-40B4-BE49-F238E27FC236}">
                    <a16:creationId xmlns:a16="http://schemas.microsoft.com/office/drawing/2014/main" id="{A22785F8-1B9D-43B1-8BE9-11FECFFE0D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74706" y="886673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1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1">
                <a:extLst>
                  <a:ext uri="{FF2B5EF4-FFF2-40B4-BE49-F238E27FC236}">
                    <a16:creationId xmlns:a16="http://schemas.microsoft.com/office/drawing/2014/main" id="{7834B709-D584-4D09-8FEB-884C4A0AFC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75463" y="2740680"/>
                <a:ext cx="118747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0" y="1"/>
                      <a:pt x="36" y="24"/>
                      <a:pt x="21" y="27"/>
                    </a:cubicBezTo>
                    <a:cubicBezTo>
                      <a:pt x="1" y="26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92">
                <a:extLst>
                  <a:ext uri="{FF2B5EF4-FFF2-40B4-BE49-F238E27FC236}">
                    <a16:creationId xmlns:a16="http://schemas.microsoft.com/office/drawing/2014/main" id="{870A8469-4867-4C6E-814C-5ED7E1101E7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54503" y="2465343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93">
                <a:extLst>
                  <a:ext uri="{FF2B5EF4-FFF2-40B4-BE49-F238E27FC236}">
                    <a16:creationId xmlns:a16="http://schemas.microsoft.com/office/drawing/2014/main" id="{C33EED5C-57E4-4FAB-BCC8-0E26A486B0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64005" y="3261871"/>
                <a:ext cx="127608" cy="79154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4"/>
                      <a:pt x="34" y="25"/>
                      <a:pt x="19" y="26"/>
                    </a:cubicBezTo>
                    <a:cubicBezTo>
                      <a:pt x="0" y="20"/>
                      <a:pt x="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94">
                <a:extLst>
                  <a:ext uri="{FF2B5EF4-FFF2-40B4-BE49-F238E27FC236}">
                    <a16:creationId xmlns:a16="http://schemas.microsoft.com/office/drawing/2014/main" id="{034B8EB1-EE90-439D-8E6D-7DAC6E4D302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19111" y="5384994"/>
                <a:ext cx="138242" cy="102819"/>
              </a:xfrm>
              <a:custGeom>
                <a:avLst/>
                <a:gdLst>
                  <a:gd name="T0" fmla="*/ 29 w 42"/>
                  <a:gd name="T1" fmla="*/ 1 h 34"/>
                  <a:gd name="T2" fmla="*/ 40 w 42"/>
                  <a:gd name="T3" fmla="*/ 20 h 34"/>
                  <a:gd name="T4" fmla="*/ 29 w 42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4">
                    <a:moveTo>
                      <a:pt x="29" y="1"/>
                    </a:moveTo>
                    <a:cubicBezTo>
                      <a:pt x="38" y="0"/>
                      <a:pt x="42" y="12"/>
                      <a:pt x="40" y="20"/>
                    </a:cubicBezTo>
                    <a:cubicBezTo>
                      <a:pt x="22" y="34"/>
                      <a:pt x="0" y="9"/>
                      <a:pt x="2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95">
                <a:extLst>
                  <a:ext uri="{FF2B5EF4-FFF2-40B4-BE49-F238E27FC236}">
                    <a16:creationId xmlns:a16="http://schemas.microsoft.com/office/drawing/2014/main" id="{9C2D308A-3BA8-4254-96DD-8B0C884E1D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37462" y="3032458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2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96">
                <a:extLst>
                  <a:ext uri="{FF2B5EF4-FFF2-40B4-BE49-F238E27FC236}">
                    <a16:creationId xmlns:a16="http://schemas.microsoft.com/office/drawing/2014/main" id="{6ABA8F37-C9E0-4CFF-9D07-6C3E39CB7E4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02848" y="3552023"/>
                <a:ext cx="147104" cy="108531"/>
              </a:xfrm>
              <a:custGeom>
                <a:avLst/>
                <a:gdLst>
                  <a:gd name="T0" fmla="*/ 28 w 45"/>
                  <a:gd name="T1" fmla="*/ 0 h 36"/>
                  <a:gd name="T2" fmla="*/ 41 w 45"/>
                  <a:gd name="T3" fmla="*/ 20 h 36"/>
                  <a:gd name="T4" fmla="*/ 28 w 4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6">
                    <a:moveTo>
                      <a:pt x="28" y="0"/>
                    </a:moveTo>
                    <a:cubicBezTo>
                      <a:pt x="32" y="0"/>
                      <a:pt x="45" y="13"/>
                      <a:pt x="41" y="20"/>
                    </a:cubicBezTo>
                    <a:cubicBezTo>
                      <a:pt x="24" y="36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97">
                <a:extLst>
                  <a:ext uri="{FF2B5EF4-FFF2-40B4-BE49-F238E27FC236}">
                    <a16:creationId xmlns:a16="http://schemas.microsoft.com/office/drawing/2014/main" id="{75D253B4-65EF-435F-9B1E-BC1118E9C9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772160" y="4760874"/>
                <a:ext cx="190526" cy="121588"/>
              </a:xfrm>
              <a:custGeom>
                <a:avLst/>
                <a:gdLst>
                  <a:gd name="T0" fmla="*/ 42 w 58"/>
                  <a:gd name="T1" fmla="*/ 0 h 40"/>
                  <a:gd name="T2" fmla="*/ 53 w 58"/>
                  <a:gd name="T3" fmla="*/ 17 h 40"/>
                  <a:gd name="T4" fmla="*/ 42 w 5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0">
                    <a:moveTo>
                      <a:pt x="42" y="0"/>
                    </a:moveTo>
                    <a:cubicBezTo>
                      <a:pt x="52" y="0"/>
                      <a:pt x="50" y="9"/>
                      <a:pt x="53" y="17"/>
                    </a:cubicBezTo>
                    <a:cubicBezTo>
                      <a:pt x="58" y="40"/>
                      <a:pt x="0" y="6"/>
                      <a:pt x="4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98">
                <a:extLst>
                  <a:ext uri="{FF2B5EF4-FFF2-40B4-BE49-F238E27FC236}">
                    <a16:creationId xmlns:a16="http://schemas.microsoft.com/office/drawing/2014/main" id="{500B4F57-0E87-47D0-AE81-CA3D0F9AE89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14645" y="4242415"/>
                <a:ext cx="147990" cy="79154"/>
              </a:xfrm>
              <a:custGeom>
                <a:avLst/>
                <a:gdLst>
                  <a:gd name="T0" fmla="*/ 23 w 45"/>
                  <a:gd name="T1" fmla="*/ 0 h 26"/>
                  <a:gd name="T2" fmla="*/ 30 w 45"/>
                  <a:gd name="T3" fmla="*/ 26 h 26"/>
                  <a:gd name="T4" fmla="*/ 23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3" y="0"/>
                    </a:moveTo>
                    <a:cubicBezTo>
                      <a:pt x="33" y="2"/>
                      <a:pt x="45" y="21"/>
                      <a:pt x="30" y="26"/>
                    </a:cubicBezTo>
                    <a:cubicBezTo>
                      <a:pt x="10" y="24"/>
                      <a:pt x="0" y="8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99">
                <a:extLst>
                  <a:ext uri="{FF2B5EF4-FFF2-40B4-BE49-F238E27FC236}">
                    <a16:creationId xmlns:a16="http://schemas.microsoft.com/office/drawing/2014/main" id="{662175F7-9325-4A4B-A706-410F4C41785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757540" y="4504865"/>
                <a:ext cx="219770" cy="121588"/>
              </a:xfrm>
              <a:custGeom>
                <a:avLst/>
                <a:gdLst>
                  <a:gd name="T0" fmla="*/ 36 w 67"/>
                  <a:gd name="T1" fmla="*/ 0 h 40"/>
                  <a:gd name="T2" fmla="*/ 44 w 67"/>
                  <a:gd name="T3" fmla="*/ 2 h 40"/>
                  <a:gd name="T4" fmla="*/ 31 w 67"/>
                  <a:gd name="T5" fmla="*/ 2 h 40"/>
                  <a:gd name="T6" fmla="*/ 36 w 6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40">
                    <a:moveTo>
                      <a:pt x="36" y="0"/>
                    </a:moveTo>
                    <a:cubicBezTo>
                      <a:pt x="39" y="3"/>
                      <a:pt x="41" y="0"/>
                      <a:pt x="44" y="2"/>
                    </a:cubicBezTo>
                    <a:cubicBezTo>
                      <a:pt x="67" y="40"/>
                      <a:pt x="0" y="25"/>
                      <a:pt x="31" y="2"/>
                    </a:cubicBezTo>
                    <a:cubicBezTo>
                      <a:pt x="24" y="11"/>
                      <a:pt x="31" y="5"/>
                      <a:pt x="3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00">
                <a:extLst>
                  <a:ext uri="{FF2B5EF4-FFF2-40B4-BE49-F238E27FC236}">
                    <a16:creationId xmlns:a16="http://schemas.microsoft.com/office/drawing/2014/main" id="{63F9EAB0-1026-4856-861B-2B33A516A6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17049" y="3870856"/>
                <a:ext cx="128495" cy="93843"/>
              </a:xfrm>
              <a:custGeom>
                <a:avLst/>
                <a:gdLst>
                  <a:gd name="T0" fmla="*/ 28 w 39"/>
                  <a:gd name="T1" fmla="*/ 1 h 31"/>
                  <a:gd name="T2" fmla="*/ 39 w 39"/>
                  <a:gd name="T3" fmla="*/ 21 h 31"/>
                  <a:gd name="T4" fmla="*/ 28 w 39"/>
                  <a:gd name="T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1">
                    <a:moveTo>
                      <a:pt x="28" y="1"/>
                    </a:moveTo>
                    <a:cubicBezTo>
                      <a:pt x="38" y="0"/>
                      <a:pt x="38" y="12"/>
                      <a:pt x="39" y="21"/>
                    </a:cubicBezTo>
                    <a:cubicBezTo>
                      <a:pt x="18" y="31"/>
                      <a:pt x="0" y="12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01">
                <a:extLst>
                  <a:ext uri="{FF2B5EF4-FFF2-40B4-BE49-F238E27FC236}">
                    <a16:creationId xmlns:a16="http://schemas.microsoft.com/office/drawing/2014/main" id="{1BC77ACE-EFF0-46F0-9F86-66FB68B669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11766" y="5120006"/>
                <a:ext cx="138242" cy="81603"/>
              </a:xfrm>
              <a:custGeom>
                <a:avLst/>
                <a:gdLst>
                  <a:gd name="T0" fmla="*/ 22 w 42"/>
                  <a:gd name="T1" fmla="*/ 0 h 27"/>
                  <a:gd name="T2" fmla="*/ 14 w 42"/>
                  <a:gd name="T3" fmla="*/ 25 h 27"/>
                  <a:gd name="T4" fmla="*/ 22 w 4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7">
                    <a:moveTo>
                      <a:pt x="22" y="0"/>
                    </a:moveTo>
                    <a:cubicBezTo>
                      <a:pt x="42" y="7"/>
                      <a:pt x="28" y="27"/>
                      <a:pt x="14" y="25"/>
                    </a:cubicBezTo>
                    <a:cubicBezTo>
                      <a:pt x="0" y="18"/>
                      <a:pt x="9" y="2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02">
                <a:extLst>
                  <a:ext uri="{FF2B5EF4-FFF2-40B4-BE49-F238E27FC236}">
                    <a16:creationId xmlns:a16="http://schemas.microsoft.com/office/drawing/2014/main" id="{60BF7006-AD8E-4311-8F8B-2C4F7ECED8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07096" y="5743605"/>
                <a:ext cx="121406" cy="99554"/>
              </a:xfrm>
              <a:custGeom>
                <a:avLst/>
                <a:gdLst>
                  <a:gd name="T0" fmla="*/ 21 w 37"/>
                  <a:gd name="T1" fmla="*/ 0 h 33"/>
                  <a:gd name="T2" fmla="*/ 19 w 37"/>
                  <a:gd name="T3" fmla="*/ 23 h 33"/>
                  <a:gd name="T4" fmla="*/ 21 w 3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3">
                    <a:moveTo>
                      <a:pt x="21" y="0"/>
                    </a:moveTo>
                    <a:cubicBezTo>
                      <a:pt x="37" y="0"/>
                      <a:pt x="29" y="33"/>
                      <a:pt x="19" y="23"/>
                    </a:cubicBezTo>
                    <a:cubicBezTo>
                      <a:pt x="0" y="30"/>
                      <a:pt x="3" y="0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3">
                <a:extLst>
                  <a:ext uri="{FF2B5EF4-FFF2-40B4-BE49-F238E27FC236}">
                    <a16:creationId xmlns:a16="http://schemas.microsoft.com/office/drawing/2014/main" id="{1012CDC8-6FE3-4C1B-91A6-76543A2D19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790853" y="5950813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04">
                <a:extLst>
                  <a:ext uri="{FF2B5EF4-FFF2-40B4-BE49-F238E27FC236}">
                    <a16:creationId xmlns:a16="http://schemas.microsoft.com/office/drawing/2014/main" id="{D49593A2-85BF-4FB4-B49F-851F5CD5D1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906313" y="2440782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13">
                <a:extLst>
                  <a:ext uri="{FF2B5EF4-FFF2-40B4-BE49-F238E27FC236}">
                    <a16:creationId xmlns:a16="http://schemas.microsoft.com/office/drawing/2014/main" id="{B79CDB5E-CC51-402B-9ED5-D802672BFE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57654" y="4828700"/>
                <a:ext cx="9748" cy="8977"/>
              </a:xfrm>
              <a:custGeom>
                <a:avLst/>
                <a:gdLst>
                  <a:gd name="T0" fmla="*/ 1 w 3"/>
                  <a:gd name="T1" fmla="*/ 0 h 3"/>
                  <a:gd name="T2" fmla="*/ 3 w 3"/>
                  <a:gd name="T3" fmla="*/ 1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3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14">
                <a:extLst>
                  <a:ext uri="{FF2B5EF4-FFF2-40B4-BE49-F238E27FC236}">
                    <a16:creationId xmlns:a16="http://schemas.microsoft.com/office/drawing/2014/main" id="{86CD5694-24FD-490D-A052-0C1EE62C60F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61058" y="3595015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15">
                <a:extLst>
                  <a:ext uri="{FF2B5EF4-FFF2-40B4-BE49-F238E27FC236}">
                    <a16:creationId xmlns:a16="http://schemas.microsoft.com/office/drawing/2014/main" id="{4A23AEE5-264F-4713-9B9E-A43F4DE1E86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55345" y="4257869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17">
                <a:extLst>
                  <a:ext uri="{FF2B5EF4-FFF2-40B4-BE49-F238E27FC236}">
                    <a16:creationId xmlns:a16="http://schemas.microsoft.com/office/drawing/2014/main" id="{6388319D-4F32-4AB9-B09F-4C40E434C6E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42662" y="5994492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18">
                <a:extLst>
                  <a:ext uri="{FF2B5EF4-FFF2-40B4-BE49-F238E27FC236}">
                    <a16:creationId xmlns:a16="http://schemas.microsoft.com/office/drawing/2014/main" id="{06214C26-9107-488E-9AA5-7A357F7365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25995" y="6729922"/>
                <a:ext cx="131153" cy="96290"/>
              </a:xfrm>
              <a:custGeom>
                <a:avLst/>
                <a:gdLst>
                  <a:gd name="T0" fmla="*/ 22 w 40"/>
                  <a:gd name="T1" fmla="*/ 0 h 32"/>
                  <a:gd name="T2" fmla="*/ 16 w 40"/>
                  <a:gd name="T3" fmla="*/ 25 h 32"/>
                  <a:gd name="T4" fmla="*/ 22 w 4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2">
                    <a:moveTo>
                      <a:pt x="22" y="0"/>
                    </a:moveTo>
                    <a:cubicBezTo>
                      <a:pt x="40" y="3"/>
                      <a:pt x="40" y="32"/>
                      <a:pt x="16" y="25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19">
                <a:extLst>
                  <a:ext uri="{FF2B5EF4-FFF2-40B4-BE49-F238E27FC236}">
                    <a16:creationId xmlns:a16="http://schemas.microsoft.com/office/drawing/2014/main" id="{94F5FA43-101D-437C-A37E-07F5314AEC9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798723" y="6214858"/>
                <a:ext cx="127608" cy="150965"/>
              </a:xfrm>
              <a:custGeom>
                <a:avLst/>
                <a:gdLst>
                  <a:gd name="T0" fmla="*/ 13 w 39"/>
                  <a:gd name="T1" fmla="*/ 6 h 50"/>
                  <a:gd name="T2" fmla="*/ 0 w 39"/>
                  <a:gd name="T3" fmla="*/ 23 h 50"/>
                  <a:gd name="T4" fmla="*/ 13 w 39"/>
                  <a:gd name="T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0">
                    <a:moveTo>
                      <a:pt x="13" y="6"/>
                    </a:moveTo>
                    <a:cubicBezTo>
                      <a:pt x="39" y="10"/>
                      <a:pt x="16" y="50"/>
                      <a:pt x="0" y="23"/>
                    </a:cubicBezTo>
                    <a:cubicBezTo>
                      <a:pt x="1" y="0"/>
                      <a:pt x="5" y="14"/>
                      <a:pt x="13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45">
                <a:extLst>
                  <a:ext uri="{FF2B5EF4-FFF2-40B4-BE49-F238E27FC236}">
                    <a16:creationId xmlns:a16="http://schemas.microsoft.com/office/drawing/2014/main" id="{3C058226-FB87-41F4-A521-B2C5717E5E2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36434" y="6489831"/>
                <a:ext cx="121406" cy="66913"/>
              </a:xfrm>
              <a:custGeom>
                <a:avLst/>
                <a:gdLst>
                  <a:gd name="T0" fmla="*/ 19 w 37"/>
                  <a:gd name="T1" fmla="*/ 0 h 22"/>
                  <a:gd name="T2" fmla="*/ 19 w 37"/>
                  <a:gd name="T3" fmla="*/ 22 h 22"/>
                  <a:gd name="T4" fmla="*/ 19 w 37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2">
                    <a:moveTo>
                      <a:pt x="19" y="0"/>
                    </a:moveTo>
                    <a:cubicBezTo>
                      <a:pt x="35" y="1"/>
                      <a:pt x="37" y="22"/>
                      <a:pt x="19" y="22"/>
                    </a:cubicBezTo>
                    <a:cubicBezTo>
                      <a:pt x="6" y="18"/>
                      <a:pt x="0" y="4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8">
                <a:extLst>
                  <a:ext uri="{FF2B5EF4-FFF2-40B4-BE49-F238E27FC236}">
                    <a16:creationId xmlns:a16="http://schemas.microsoft.com/office/drawing/2014/main" id="{507ED7FA-E20E-43A9-B7B0-D8D7A5A2D2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899761" y="73705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1" name="Freeform 35">
              <a:extLst>
                <a:ext uri="{FF2B5EF4-FFF2-40B4-BE49-F238E27FC236}">
                  <a16:creationId xmlns:a16="http://schemas.microsoft.com/office/drawing/2014/main" id="{B381AF1B-FE93-4B42-AC30-59E4DACE7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4107" y="654155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BBF3F594-B0FC-9748-F63B-37CA098B0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8570" y="-4538"/>
            <a:ext cx="2519855" cy="1703871"/>
          </a:xfrm>
          <a:prstGeom prst="rect">
            <a:avLst/>
          </a:prstGeom>
        </p:spPr>
      </p:pic>
      <p:pic>
        <p:nvPicPr>
          <p:cNvPr id="5" name="Picture 5" descr="Icon&#10;&#10;Description automatically generated">
            <a:extLst>
              <a:ext uri="{FF2B5EF4-FFF2-40B4-BE49-F238E27FC236}">
                <a16:creationId xmlns:a16="http://schemas.microsoft.com/office/drawing/2014/main" id="{996F9F58-02C1-B9AD-82BB-26210347B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56" y="-252577"/>
            <a:ext cx="2620360" cy="18714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24F4D-DDEB-117B-2F9A-832F104F7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783089-7202-6340-EB5C-A64B2D9F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65773" y="1122163"/>
            <a:ext cx="9343065" cy="999460"/>
          </a:xfrm>
        </p:spPr>
        <p:txBody>
          <a:bodyPr>
            <a:normAutofit/>
          </a:bodyPr>
          <a:lstStyle/>
          <a:p>
            <a:pPr algn="ctr"/>
            <a:r>
              <a:rPr lang="en-US" sz="4800">
                <a:latin typeface="Century Schoolbook"/>
                <a:ea typeface="+mj-lt"/>
                <a:cs typeface="+mj-lt"/>
              </a:rPr>
              <a:t>Prevention of COPD</a:t>
            </a:r>
            <a:endParaRPr lang="en-US" sz="4800">
              <a:latin typeface="Century Schoolbook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A16EB2-8F47-4759-A206-DA4D0FF38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66901"/>
            <a:ext cx="12192000" cy="49911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D222200-ECAD-FA9F-AA5F-90FA2D80F6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271577"/>
              </p:ext>
            </p:extLst>
          </p:nvPr>
        </p:nvGraphicFramePr>
        <p:xfrm>
          <a:off x="571500" y="2372659"/>
          <a:ext cx="11049000" cy="3901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Picture 13">
            <a:extLst>
              <a:ext uri="{FF2B5EF4-FFF2-40B4-BE49-F238E27FC236}">
                <a16:creationId xmlns:a16="http://schemas.microsoft.com/office/drawing/2014/main" id="{380C695D-DC33-89E5-73E7-12063ABBB90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612" t="13439" r="10526" b="15837"/>
          <a:stretch/>
        </p:blipFill>
        <p:spPr>
          <a:xfrm>
            <a:off x="9007366" y="6467"/>
            <a:ext cx="2520360" cy="1864097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2BB7120-4236-573F-9B7C-9FA29D05C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3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CB9F391-4DEE-4F4D-8F39-DE303EEB9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FCB9F391-4DEE-4F4D-8F39-DE303EEB9F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C0BCE4-3787-43BC-8624-292A45031E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DBC0BCE4-3787-43BC-8624-292A45031E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CBE6694-E984-4972-9984-881B42F975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7CBE6694-E984-4972-9984-881B42F975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1AFD227-869A-489C-A9B5-3F0498DF3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6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17121B47-384D-4AA6-BFEE-9EB117D2A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8AA8937-D869-4CEB-9DB3-A2AAE5433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07BB5BD-1455-4A2D-BC94-E2DAD6A19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658854" y="0"/>
            <a:ext cx="1277622" cy="1390997"/>
            <a:chOff x="10658854" y="0"/>
            <a:chExt cx="1277622" cy="1390997"/>
          </a:xfrm>
        </p:grpSpPr>
        <p:sp>
          <p:nvSpPr>
            <p:cNvPr id="73" name="Freeform 10">
              <a:extLst>
                <a:ext uri="{FF2B5EF4-FFF2-40B4-BE49-F238E27FC236}">
                  <a16:creationId xmlns:a16="http://schemas.microsoft.com/office/drawing/2014/main" id="{000F7CF0-3D04-492F-A268-9018177261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0842" y="99499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5">
              <a:extLst>
                <a:ext uri="{FF2B5EF4-FFF2-40B4-BE49-F238E27FC236}">
                  <a16:creationId xmlns:a16="http://schemas.microsoft.com/office/drawing/2014/main" id="{C1DEC041-746E-4EA1-B788-1F7F74835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4772" y="613696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8">
              <a:extLst>
                <a:ext uri="{FF2B5EF4-FFF2-40B4-BE49-F238E27FC236}">
                  <a16:creationId xmlns:a16="http://schemas.microsoft.com/office/drawing/2014/main" id="{5F1AFD93-4239-40D2-8DCA-F946C9E6E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8186" y="356953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C4F6F166-B2C7-4DEF-9D27-8C7C5281ED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2206" y="1071230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3">
              <a:extLst>
                <a:ext uri="{FF2B5EF4-FFF2-40B4-BE49-F238E27FC236}">
                  <a16:creationId xmlns:a16="http://schemas.microsoft.com/office/drawing/2014/main" id="{1836659E-9BA4-478B-888E-7918CD1E4F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85893" y="858664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6">
              <a:extLst>
                <a:ext uri="{FF2B5EF4-FFF2-40B4-BE49-F238E27FC236}">
                  <a16:creationId xmlns:a16="http://schemas.microsoft.com/office/drawing/2014/main" id="{11DC92E8-61D6-4678-A815-0A449C372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05013" y="1278579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0">
              <a:extLst>
                <a:ext uri="{FF2B5EF4-FFF2-40B4-BE49-F238E27FC236}">
                  <a16:creationId xmlns:a16="http://schemas.microsoft.com/office/drawing/2014/main" id="{65AB9160-E89C-4231-9056-39F8CBAF0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5927" y="1099983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3">
              <a:extLst>
                <a:ext uri="{FF2B5EF4-FFF2-40B4-BE49-F238E27FC236}">
                  <a16:creationId xmlns:a16="http://schemas.microsoft.com/office/drawing/2014/main" id="{8CC42264-7CBA-4049-8CE9-F42DA07F2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9919" y="861035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1">
              <a:extLst>
                <a:ext uri="{FF2B5EF4-FFF2-40B4-BE49-F238E27FC236}">
                  <a16:creationId xmlns:a16="http://schemas.microsoft.com/office/drawing/2014/main" id="{22AC0855-2BCD-48C6-B7E9-93E1764499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2888" y="1015451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2">
              <a:extLst>
                <a:ext uri="{FF2B5EF4-FFF2-40B4-BE49-F238E27FC236}">
                  <a16:creationId xmlns:a16="http://schemas.microsoft.com/office/drawing/2014/main" id="{8F2B8603-2341-48E0-A478-D3DEC6BCB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9893" y="451020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3">
              <a:extLst>
                <a:ext uri="{FF2B5EF4-FFF2-40B4-BE49-F238E27FC236}">
                  <a16:creationId xmlns:a16="http://schemas.microsoft.com/office/drawing/2014/main" id="{9829AAB0-C80F-4816-98D9-B073E0E025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0974" y="1254224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4">
              <a:extLst>
                <a:ext uri="{FF2B5EF4-FFF2-40B4-BE49-F238E27FC236}">
                  <a16:creationId xmlns:a16="http://schemas.microsoft.com/office/drawing/2014/main" id="{FFF2AF19-A868-44F8-944E-8625EFEA7A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6821" y="614648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2A768F35-A374-4597-8C0F-E5E9170C4C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6433" y="255923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8">
              <a:extLst>
                <a:ext uri="{FF2B5EF4-FFF2-40B4-BE49-F238E27FC236}">
                  <a16:creationId xmlns:a16="http://schemas.microsoft.com/office/drawing/2014/main" id="{397D2E03-98AE-4647-821F-85862785BB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47199" y="721463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9">
              <a:extLst>
                <a:ext uri="{FF2B5EF4-FFF2-40B4-BE49-F238E27FC236}">
                  <a16:creationId xmlns:a16="http://schemas.microsoft.com/office/drawing/2014/main" id="{17C275DB-E849-4EA4-8713-32B5D2DE9B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59571" y="952508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0">
              <a:extLst>
                <a:ext uri="{FF2B5EF4-FFF2-40B4-BE49-F238E27FC236}">
                  <a16:creationId xmlns:a16="http://schemas.microsoft.com/office/drawing/2014/main" id="{5C9D14FB-8462-4595-9073-0C1669E55D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48914" y="1211567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4">
              <a:extLst>
                <a:ext uri="{FF2B5EF4-FFF2-40B4-BE49-F238E27FC236}">
                  <a16:creationId xmlns:a16="http://schemas.microsoft.com/office/drawing/2014/main" id="{1DE986F0-71DA-4FC5-9B8D-B80BCA378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8689" y="516877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6">
              <a:extLst>
                <a:ext uri="{FF2B5EF4-FFF2-40B4-BE49-F238E27FC236}">
                  <a16:creationId xmlns:a16="http://schemas.microsoft.com/office/drawing/2014/main" id="{FD3945E4-65D1-40A4-AA52-E82C5758BA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06762" y="271878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06">
              <a:extLst>
                <a:ext uri="{FF2B5EF4-FFF2-40B4-BE49-F238E27FC236}">
                  <a16:creationId xmlns:a16="http://schemas.microsoft.com/office/drawing/2014/main" id="{0D0520FA-0028-46DA-BF2D-2DC8D74D4F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74357" y="58948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08">
              <a:extLst>
                <a:ext uri="{FF2B5EF4-FFF2-40B4-BE49-F238E27FC236}">
                  <a16:creationId xmlns:a16="http://schemas.microsoft.com/office/drawing/2014/main" id="{23F22E59-1B66-47AA-BA81-7B4191A480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59785" y="1086790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10">
              <a:extLst>
                <a:ext uri="{FF2B5EF4-FFF2-40B4-BE49-F238E27FC236}">
                  <a16:creationId xmlns:a16="http://schemas.microsoft.com/office/drawing/2014/main" id="{36F7FB00-9A76-4C0E-A05C-CA6B96A1D0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52081" y="341651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11">
              <a:extLst>
                <a:ext uri="{FF2B5EF4-FFF2-40B4-BE49-F238E27FC236}">
                  <a16:creationId xmlns:a16="http://schemas.microsoft.com/office/drawing/2014/main" id="{68DA8E50-B15F-4B3A-90EC-2A03E257B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66505" y="1281763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12">
              <a:extLst>
                <a:ext uri="{FF2B5EF4-FFF2-40B4-BE49-F238E27FC236}">
                  <a16:creationId xmlns:a16="http://schemas.microsoft.com/office/drawing/2014/main" id="{82C7AB40-A354-4997-93B2-B7DE6C7D44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62783" y="89454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23">
              <a:extLst>
                <a:ext uri="{FF2B5EF4-FFF2-40B4-BE49-F238E27FC236}">
                  <a16:creationId xmlns:a16="http://schemas.microsoft.com/office/drawing/2014/main" id="{C62E3823-6812-4FC3-9E11-0D743AF69A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33793" y="214054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30">
              <a:extLst>
                <a:ext uri="{FF2B5EF4-FFF2-40B4-BE49-F238E27FC236}">
                  <a16:creationId xmlns:a16="http://schemas.microsoft.com/office/drawing/2014/main" id="{BD38CEC7-EB05-4770-88A0-21AB3389E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07014" y="503303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31">
              <a:extLst>
                <a:ext uri="{FF2B5EF4-FFF2-40B4-BE49-F238E27FC236}">
                  <a16:creationId xmlns:a16="http://schemas.microsoft.com/office/drawing/2014/main" id="{2C2A7A5C-8262-4207-A106-7925BEE25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20832" y="1058290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35">
              <a:extLst>
                <a:ext uri="{FF2B5EF4-FFF2-40B4-BE49-F238E27FC236}">
                  <a16:creationId xmlns:a16="http://schemas.microsoft.com/office/drawing/2014/main" id="{28E156B2-2673-4090-B92A-DD788F9182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08171" y="828632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41">
              <a:extLst>
                <a:ext uri="{FF2B5EF4-FFF2-40B4-BE49-F238E27FC236}">
                  <a16:creationId xmlns:a16="http://schemas.microsoft.com/office/drawing/2014/main" id="{7EF42F55-E2C9-4A07-91DA-8C10E0D7F4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58486" y="1194032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7">
              <a:extLst>
                <a:ext uri="{FF2B5EF4-FFF2-40B4-BE49-F238E27FC236}">
                  <a16:creationId xmlns:a16="http://schemas.microsoft.com/office/drawing/2014/main" id="{B53A63B6-93A3-46DF-8EBB-4489436719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61494" y="43169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">
              <a:extLst>
                <a:ext uri="{FF2B5EF4-FFF2-40B4-BE49-F238E27FC236}">
                  <a16:creationId xmlns:a16="http://schemas.microsoft.com/office/drawing/2014/main" id="{49E2A78F-5EF2-48FF-9F7B-F4F265DE34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661" y="3532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">
              <a:extLst>
                <a:ext uri="{FF2B5EF4-FFF2-40B4-BE49-F238E27FC236}">
                  <a16:creationId xmlns:a16="http://schemas.microsoft.com/office/drawing/2014/main" id="{410802B9-9228-43C9-A27E-CB4CC0B50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87838" y="9752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6">
              <a:extLst>
                <a:ext uri="{FF2B5EF4-FFF2-40B4-BE49-F238E27FC236}">
                  <a16:creationId xmlns:a16="http://schemas.microsoft.com/office/drawing/2014/main" id="{2EB97A80-0E3D-48D2-B0C2-E10739A39E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67088" y="1879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6" name="Freeform 38">
            <a:extLst>
              <a:ext uri="{FF2B5EF4-FFF2-40B4-BE49-F238E27FC236}">
                <a16:creationId xmlns:a16="http://schemas.microsoft.com/office/drawing/2014/main" id="{C7F15AEE-302F-4C4B-8669-7D196FA2C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71073" y="4900756"/>
            <a:ext cx="127608" cy="69362"/>
          </a:xfrm>
          <a:custGeom>
            <a:avLst/>
            <a:gdLst>
              <a:gd name="T0" fmla="*/ 26 w 39"/>
              <a:gd name="T1" fmla="*/ 0 h 23"/>
              <a:gd name="T2" fmla="*/ 26 w 39"/>
              <a:gd name="T3" fmla="*/ 23 h 23"/>
              <a:gd name="T4" fmla="*/ 26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26" y="0"/>
                </a:moveTo>
                <a:cubicBezTo>
                  <a:pt x="39" y="1"/>
                  <a:pt x="38" y="21"/>
                  <a:pt x="26" y="23"/>
                </a:cubicBezTo>
                <a:cubicBezTo>
                  <a:pt x="0" y="23"/>
                  <a:pt x="5" y="2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621CBB89-F05D-42D3-8CC5-B792E533F2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557803" y="5615076"/>
            <a:ext cx="1390914" cy="1230271"/>
            <a:chOff x="10557803" y="5615076"/>
            <a:chExt cx="1390914" cy="1230271"/>
          </a:xfrm>
        </p:grpSpPr>
        <p:sp>
          <p:nvSpPr>
            <p:cNvPr id="109" name="Freeform 8">
              <a:extLst>
                <a:ext uri="{FF2B5EF4-FFF2-40B4-BE49-F238E27FC236}">
                  <a16:creationId xmlns:a16="http://schemas.microsoft.com/office/drawing/2014/main" id="{2DE640CE-132C-43BE-BCA3-8F0BE59F4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32963" y="671353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5">
              <a:extLst>
                <a:ext uri="{FF2B5EF4-FFF2-40B4-BE49-F238E27FC236}">
                  <a16:creationId xmlns:a16="http://schemas.microsoft.com/office/drawing/2014/main" id="{19C481A9-3BCA-4C40-A323-E99C94813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0157" y="618792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2">
              <a:extLst>
                <a:ext uri="{FF2B5EF4-FFF2-40B4-BE49-F238E27FC236}">
                  <a16:creationId xmlns:a16="http://schemas.microsoft.com/office/drawing/2014/main" id="{61CFC522-2DDE-41FE-A896-31FD81E75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29869" y="5756280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9">
              <a:extLst>
                <a:ext uri="{FF2B5EF4-FFF2-40B4-BE49-F238E27FC236}">
                  <a16:creationId xmlns:a16="http://schemas.microsoft.com/office/drawing/2014/main" id="{69EDD546-3725-4141-9AEE-446524F56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07550" y="5656851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5">
              <a:extLst>
                <a:ext uri="{FF2B5EF4-FFF2-40B4-BE49-F238E27FC236}">
                  <a16:creationId xmlns:a16="http://schemas.microsoft.com/office/drawing/2014/main" id="{C163A133-1361-488B-ACD1-7F6A6DE25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9649" y="5935260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32">
              <a:extLst>
                <a:ext uri="{FF2B5EF4-FFF2-40B4-BE49-F238E27FC236}">
                  <a16:creationId xmlns:a16="http://schemas.microsoft.com/office/drawing/2014/main" id="{109B8939-2359-4AA5-BE84-D08AD6896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04163" y="5894067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">
              <a:extLst>
                <a:ext uri="{FF2B5EF4-FFF2-40B4-BE49-F238E27FC236}">
                  <a16:creationId xmlns:a16="http://schemas.microsoft.com/office/drawing/2014/main" id="{90469482-5E37-4BFE-9F83-760D56D2C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9159" y="6739658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1">
              <a:extLst>
                <a:ext uri="{FF2B5EF4-FFF2-40B4-BE49-F238E27FC236}">
                  <a16:creationId xmlns:a16="http://schemas.microsoft.com/office/drawing/2014/main" id="{B84CD6CD-22DF-4D8A-9074-674F7B23D5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6857" y="5690738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5">
              <a:extLst>
                <a:ext uri="{FF2B5EF4-FFF2-40B4-BE49-F238E27FC236}">
                  <a16:creationId xmlns:a16="http://schemas.microsoft.com/office/drawing/2014/main" id="{6CAC2E54-038E-42E0-A5CA-7260279ABC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0615" y="6658415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9D859BA7-EA9B-49BC-BAB5-5AA5DD962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5470" y="5919649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1">
              <a:extLst>
                <a:ext uri="{FF2B5EF4-FFF2-40B4-BE49-F238E27FC236}">
                  <a16:creationId xmlns:a16="http://schemas.microsoft.com/office/drawing/2014/main" id="{132A12C0-F9E0-402E-86BF-0CA6126455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4008" y="6352160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34">
              <a:extLst>
                <a:ext uri="{FF2B5EF4-FFF2-40B4-BE49-F238E27FC236}">
                  <a16:creationId xmlns:a16="http://schemas.microsoft.com/office/drawing/2014/main" id="{AB3D96EE-DFC5-4071-89B2-F5DB3ACD11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32480" y="656748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6">
              <a:extLst>
                <a:ext uri="{FF2B5EF4-FFF2-40B4-BE49-F238E27FC236}">
                  <a16:creationId xmlns:a16="http://schemas.microsoft.com/office/drawing/2014/main" id="{934D274F-F47D-47DE-AF0F-A1939A3F2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1638" y="6047123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1">
              <a:extLst>
                <a:ext uri="{FF2B5EF4-FFF2-40B4-BE49-F238E27FC236}">
                  <a16:creationId xmlns:a16="http://schemas.microsoft.com/office/drawing/2014/main" id="{61660303-C328-4E3E-B718-FF16FE808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1638" y="6279131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2">
              <a:extLst>
                <a:ext uri="{FF2B5EF4-FFF2-40B4-BE49-F238E27FC236}">
                  <a16:creationId xmlns:a16="http://schemas.microsoft.com/office/drawing/2014/main" id="{889A903A-3978-4E46-8E90-C21B27B80F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0961" y="5638745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5">
              <a:extLst>
                <a:ext uri="{FF2B5EF4-FFF2-40B4-BE49-F238E27FC236}">
                  <a16:creationId xmlns:a16="http://schemas.microsoft.com/office/drawing/2014/main" id="{D8AE04A9-F987-40C8-8324-54B6166397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1445" y="5837101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9">
              <a:extLst>
                <a:ext uri="{FF2B5EF4-FFF2-40B4-BE49-F238E27FC236}">
                  <a16:creationId xmlns:a16="http://schemas.microsoft.com/office/drawing/2014/main" id="{C77AD9C8-EFE2-459E-9D2D-6D3F900356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2520" y="6508346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0">
              <a:extLst>
                <a:ext uri="{FF2B5EF4-FFF2-40B4-BE49-F238E27FC236}">
                  <a16:creationId xmlns:a16="http://schemas.microsoft.com/office/drawing/2014/main" id="{A0B8A69D-893C-4130-B6D9-EE7A415164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099" y="6187020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85">
              <a:extLst>
                <a:ext uri="{FF2B5EF4-FFF2-40B4-BE49-F238E27FC236}">
                  <a16:creationId xmlns:a16="http://schemas.microsoft.com/office/drawing/2014/main" id="{AD93045F-69E5-4B98-8A99-B093F9A43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6504" y="6435018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7">
              <a:extLst>
                <a:ext uri="{FF2B5EF4-FFF2-40B4-BE49-F238E27FC236}">
                  <a16:creationId xmlns:a16="http://schemas.microsoft.com/office/drawing/2014/main" id="{EE6C8149-2426-4883-A4E6-70F4CB0BF3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3983" y="6658052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7">
              <a:extLst>
                <a:ext uri="{FF2B5EF4-FFF2-40B4-BE49-F238E27FC236}">
                  <a16:creationId xmlns:a16="http://schemas.microsoft.com/office/drawing/2014/main" id="{AD2584B5-8D22-45BD-A767-26635B70D5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90501" y="5875775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8">
              <a:extLst>
                <a:ext uri="{FF2B5EF4-FFF2-40B4-BE49-F238E27FC236}">
                  <a16:creationId xmlns:a16="http://schemas.microsoft.com/office/drawing/2014/main" id="{21F6A307-936F-4618-8F06-A639C91C97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0865" y="6433515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9">
              <a:extLst>
                <a:ext uri="{FF2B5EF4-FFF2-40B4-BE49-F238E27FC236}">
                  <a16:creationId xmlns:a16="http://schemas.microsoft.com/office/drawing/2014/main" id="{4E79E3A2-3436-4935-AFA0-6D81A1F545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67932" y="6174688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9">
              <a:extLst>
                <a:ext uri="{FF2B5EF4-FFF2-40B4-BE49-F238E27FC236}">
                  <a16:creationId xmlns:a16="http://schemas.microsoft.com/office/drawing/2014/main" id="{88D3F1C3-57F7-4475-BE24-994E429A7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94855" y="6708647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44">
              <a:extLst>
                <a:ext uri="{FF2B5EF4-FFF2-40B4-BE49-F238E27FC236}">
                  <a16:creationId xmlns:a16="http://schemas.microsoft.com/office/drawing/2014/main" id="{15EE5509-C1EF-4CE6-8DFF-08F8CFF95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54987" y="6067649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45">
              <a:extLst>
                <a:ext uri="{FF2B5EF4-FFF2-40B4-BE49-F238E27FC236}">
                  <a16:creationId xmlns:a16="http://schemas.microsoft.com/office/drawing/2014/main" id="{4E19D03A-8D08-4A59-A8B8-E44825AD5F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72583" y="6357067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">
              <a:extLst>
                <a:ext uri="{FF2B5EF4-FFF2-40B4-BE49-F238E27FC236}">
                  <a16:creationId xmlns:a16="http://schemas.microsoft.com/office/drawing/2014/main" id="{24C9664D-878C-4BAE-9D15-1B5F9222E5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3983" y="596321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06">
              <a:extLst>
                <a:ext uri="{FF2B5EF4-FFF2-40B4-BE49-F238E27FC236}">
                  <a16:creationId xmlns:a16="http://schemas.microsoft.com/office/drawing/2014/main" id="{9C52230F-B5E5-40D3-8563-0914770C7D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0290" y="575918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8" name="Rectangle 137">
            <a:extLst>
              <a:ext uri="{FF2B5EF4-FFF2-40B4-BE49-F238E27FC236}">
                <a16:creationId xmlns:a16="http://schemas.microsoft.com/office/drawing/2014/main" id="{B84EE3D2-B06F-47DE-AAC1-4DB46BF883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8225" y="1378872"/>
            <a:ext cx="11113775" cy="42388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9995D7-54E6-7A8D-35E8-7FC89A106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724" y="-83998"/>
            <a:ext cx="4776267" cy="22673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>
                <a:latin typeface="Century Schoolbook"/>
              </a:rPr>
              <a:t>Conclusion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2EDE258-C033-AD21-E999-30926414EF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685" b="9970"/>
          <a:stretch/>
        </p:blipFill>
        <p:spPr>
          <a:xfrm>
            <a:off x="1188551" y="1553391"/>
            <a:ext cx="10867675" cy="398955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2F7D0C-7022-B1CC-6E10-8F98BA69C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1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03113B-7F1E-4D42-B759-B78DDD291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91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BFDE06-DA20-EF5E-62FA-63D10958C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715" y="897091"/>
            <a:ext cx="4005771" cy="5103482"/>
          </a:xfrm>
        </p:spPr>
        <p:txBody>
          <a:bodyPr anchor="t">
            <a:normAutofit/>
          </a:bodyPr>
          <a:lstStyle/>
          <a:p>
            <a:r>
              <a:rPr lang="en-US" sz="4800">
                <a:latin typeface="Century Schoolbook"/>
                <a:ea typeface="+mj-lt"/>
                <a:cs typeface="+mj-lt"/>
              </a:rPr>
              <a:t>References</a:t>
            </a:r>
            <a:endParaRPr lang="en-US" sz="4800">
              <a:latin typeface="Century Schoolbook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047C7-DC02-B44A-3325-FA90C78EB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762" y="1974402"/>
            <a:ext cx="11394575" cy="342922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400">
                <a:solidFill>
                  <a:schemeClr val="tx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https://www.webmd.com/lung/copd/10-faqs-about-living-with-copd</a:t>
            </a:r>
            <a:r>
              <a:rPr lang="en-US" sz="1400">
                <a:solidFill>
                  <a:schemeClr val="tx1"/>
                </a:solidFill>
                <a:ea typeface="+mn-lt"/>
                <a:cs typeface="+mn-lt"/>
              </a:rPr>
              <a:t>.</a:t>
            </a:r>
          </a:p>
          <a:p>
            <a:pPr>
              <a:buClr>
                <a:srgbClr val="C3B2A7"/>
              </a:buClr>
            </a:pPr>
            <a:r>
              <a:rPr lang="en-US" sz="1400">
                <a:solidFill>
                  <a:schemeClr val="tx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https://www.who.int/news-room/fact-sheets/detail/tobacco#:~:text=All%20forms%20of%20tobacco%20are,pipe%20tobacco%2C%20bidis%20and%20kreteks</a:t>
            </a:r>
            <a:r>
              <a:rPr lang="en-US" sz="1400">
                <a:solidFill>
                  <a:schemeClr val="tx1"/>
                </a:solidFill>
                <a:ea typeface="+mn-lt"/>
                <a:cs typeface="+mn-lt"/>
              </a:rPr>
              <a:t>.</a:t>
            </a:r>
          </a:p>
          <a:p>
            <a:pPr>
              <a:buClr>
                <a:srgbClr val="C3B2A7"/>
              </a:buClr>
            </a:pPr>
            <a:r>
              <a:rPr lang="en-US" sz="1400">
                <a:solidFill>
                  <a:schemeClr val="tx1"/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https://www.nhs.uk/conditions/chronic-obstructive-pulmonary-disease-copd/#:~:text=Chronic%20obstructive%20pulmonary%20disease%20(COPD)%20is%20the%20name%20for%20a,term%20inflammation%20of%20the%20airways</a:t>
            </a:r>
            <a:r>
              <a:rPr lang="en-US" sz="1400">
                <a:solidFill>
                  <a:schemeClr val="tx1"/>
                </a:solidFill>
                <a:ea typeface="+mn-lt"/>
                <a:cs typeface="+mn-lt"/>
              </a:rPr>
              <a:t>.</a:t>
            </a:r>
          </a:p>
          <a:p>
            <a:pPr>
              <a:buClr>
                <a:srgbClr val="C3B2A7"/>
              </a:buClr>
            </a:pPr>
            <a:r>
              <a:rPr lang="en-US" sz="1400">
                <a:solidFill>
                  <a:schemeClr val="tx1"/>
                </a:solidFill>
                <a:ea typeface="+mn-lt"/>
                <a:cs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https://www.mayoclinic.org/diseases-conditions/emphysema/symptoms-causes/syc-20355555#:~:text=Emphysema%20is%20a%20lung%20condition,instead%20of%20many%20small%20ones</a:t>
            </a:r>
            <a:r>
              <a:rPr lang="en-US" sz="1400">
                <a:solidFill>
                  <a:schemeClr val="tx1"/>
                </a:solidFill>
                <a:ea typeface="+mn-lt"/>
                <a:cs typeface="+mn-lt"/>
              </a:rPr>
              <a:t>.</a:t>
            </a:r>
          </a:p>
          <a:p>
            <a:pPr>
              <a:buClr>
                <a:srgbClr val="C3B2A7"/>
              </a:buClr>
            </a:pPr>
            <a:r>
              <a:rPr lang="en-US" sz="1400">
                <a:solidFill>
                  <a:schemeClr val="tx1"/>
                </a:solidFill>
                <a:ea typeface="+mn-lt"/>
                <a:cs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https://www.cdc.gov/tobacco/basic_information/health_effects/respiratory/index.htm#:~:text=The%20best%20way%20to%20prevent,and%20if%20you%20smoke%2C%20quit.&amp;text=Talk%20with%20your%20doctor%20about,cigarettes%2C%20cigars%2C%20or%20pipes</a:t>
            </a:r>
            <a:r>
              <a:rPr lang="en-US" sz="1400">
                <a:solidFill>
                  <a:schemeClr val="tx1"/>
                </a:solidFill>
                <a:ea typeface="+mn-lt"/>
                <a:cs typeface="+mn-lt"/>
              </a:rPr>
              <a:t>.</a:t>
            </a:r>
          </a:p>
          <a:p>
            <a:pPr>
              <a:buClr>
                <a:srgbClr val="C3B2A7"/>
              </a:buClr>
            </a:pPr>
            <a:r>
              <a:rPr lang="en-US" sz="1400">
                <a:solidFill>
                  <a:schemeClr val="tx1"/>
                </a:solidFill>
                <a:ea typeface="+mn-lt"/>
                <a:cs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https://www.ncbi.nlm.nih.gov/pmc/articles/PMC2672326/</a:t>
            </a:r>
            <a:r>
              <a:rPr lang="en-US" sz="1400">
                <a:ea typeface="+mn-lt"/>
                <a:cs typeface="+mn-lt"/>
              </a:rPr>
              <a:t>.</a:t>
            </a:r>
          </a:p>
          <a:p>
            <a:pPr>
              <a:buClr>
                <a:srgbClr val="C3B2A7"/>
              </a:buClr>
            </a:pPr>
            <a:endParaRPr lang="en-US" sz="14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48FFE7F-9EF5-4CA7-AF40-3E05591A4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00551" y="6805"/>
            <a:ext cx="970072" cy="6843608"/>
            <a:chOff x="10939410" y="-31769"/>
            <a:chExt cx="970072" cy="6843608"/>
          </a:xfrm>
          <a:solidFill>
            <a:schemeClr val="bg1"/>
          </a:solidFill>
        </p:grpSpPr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49DF50F8-4893-4663-A0A2-E4AD00AC7A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7521" y="666336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3">
              <a:extLst>
                <a:ext uri="{FF2B5EF4-FFF2-40B4-BE49-F238E27FC236}">
                  <a16:creationId xmlns:a16="http://schemas.microsoft.com/office/drawing/2014/main" id="{8965F0E1-1C9F-466A-8B63-AE6A0A18F2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8634" y="742112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1">
              <a:extLst>
                <a:ext uri="{FF2B5EF4-FFF2-40B4-BE49-F238E27FC236}">
                  <a16:creationId xmlns:a16="http://schemas.microsoft.com/office/drawing/2014/main" id="{6C7F7A9F-39EB-4986-88ED-7CC2D7F1E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06592" y="959823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3">
              <a:extLst>
                <a:ext uri="{FF2B5EF4-FFF2-40B4-BE49-F238E27FC236}">
                  <a16:creationId xmlns:a16="http://schemas.microsoft.com/office/drawing/2014/main" id="{F54E414E-1FB9-4B7E-B98B-FC408EF06A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4678" y="1198596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4">
              <a:extLst>
                <a:ext uri="{FF2B5EF4-FFF2-40B4-BE49-F238E27FC236}">
                  <a16:creationId xmlns:a16="http://schemas.microsoft.com/office/drawing/2014/main" id="{58B6B8AE-D28A-4D01-9590-81CA9E1423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8560" y="447364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5">
              <a:extLst>
                <a:ext uri="{FF2B5EF4-FFF2-40B4-BE49-F238E27FC236}">
                  <a16:creationId xmlns:a16="http://schemas.microsoft.com/office/drawing/2014/main" id="{A983289D-FF74-405E-9900-40E892EA56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4538" y="140819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6">
              <a:extLst>
                <a:ext uri="{FF2B5EF4-FFF2-40B4-BE49-F238E27FC236}">
                  <a16:creationId xmlns:a16="http://schemas.microsoft.com/office/drawing/2014/main" id="{6E6E8465-F7F7-4A12-9895-D7559F92AA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4234" y="2198473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7">
              <a:extLst>
                <a:ext uri="{FF2B5EF4-FFF2-40B4-BE49-F238E27FC236}">
                  <a16:creationId xmlns:a16="http://schemas.microsoft.com/office/drawing/2014/main" id="{1044257E-F13F-4F72-B3A0-77BBAEF86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80687" y="1617942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59">
              <a:extLst>
                <a:ext uri="{FF2B5EF4-FFF2-40B4-BE49-F238E27FC236}">
                  <a16:creationId xmlns:a16="http://schemas.microsoft.com/office/drawing/2014/main" id="{6991AD29-0D1D-4943-85B4-396F73331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0137" y="200295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0">
              <a:extLst>
                <a:ext uri="{FF2B5EF4-FFF2-40B4-BE49-F238E27FC236}">
                  <a16:creationId xmlns:a16="http://schemas.microsoft.com/office/drawing/2014/main" id="{846CC28C-BD2A-4B62-AE65-D758482D88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9324" y="189331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1">
              <a:extLst>
                <a:ext uri="{FF2B5EF4-FFF2-40B4-BE49-F238E27FC236}">
                  <a16:creationId xmlns:a16="http://schemas.microsoft.com/office/drawing/2014/main" id="{5C52B10D-F487-4B22-AAB6-83D0D0BCA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4067" y="-12868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8">
              <a:extLst>
                <a:ext uri="{FF2B5EF4-FFF2-40B4-BE49-F238E27FC236}">
                  <a16:creationId xmlns:a16="http://schemas.microsoft.com/office/drawing/2014/main" id="{5721E3D1-7C7D-4287-836E-E18E6C5E1A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40903" y="665835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9">
              <a:extLst>
                <a:ext uri="{FF2B5EF4-FFF2-40B4-BE49-F238E27FC236}">
                  <a16:creationId xmlns:a16="http://schemas.microsoft.com/office/drawing/2014/main" id="{8B7115D0-6F96-43ED-9605-5D5776D0A5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53275" y="896880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0">
              <a:extLst>
                <a:ext uri="{FF2B5EF4-FFF2-40B4-BE49-F238E27FC236}">
                  <a16:creationId xmlns:a16="http://schemas.microsoft.com/office/drawing/2014/main" id="{964EAF63-4F75-48E9-839B-72629E0DF9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47934" y="1134675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1">
              <a:extLst>
                <a:ext uri="{FF2B5EF4-FFF2-40B4-BE49-F238E27FC236}">
                  <a16:creationId xmlns:a16="http://schemas.microsoft.com/office/drawing/2014/main" id="{15C8133D-1BB6-4D30-8E66-AC762418ED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0984" y="2147729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C900A5D4-F3A2-4DE0-A1FD-256F97AEE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8820" y="1925276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06019569-CED4-4704-B16F-6C737355C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1377" y="1610488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4">
              <a:extLst>
                <a:ext uri="{FF2B5EF4-FFF2-40B4-BE49-F238E27FC236}">
                  <a16:creationId xmlns:a16="http://schemas.microsoft.com/office/drawing/2014/main" id="{C41AAEDF-2C2E-454F-9B1F-B292B6BDA7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22393" y="461249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6">
              <a:extLst>
                <a:ext uri="{FF2B5EF4-FFF2-40B4-BE49-F238E27FC236}">
                  <a16:creationId xmlns:a16="http://schemas.microsoft.com/office/drawing/2014/main" id="{27635896-F471-440E-82B8-5F20AA0B6D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2362" y="115240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9">
              <a:extLst>
                <a:ext uri="{FF2B5EF4-FFF2-40B4-BE49-F238E27FC236}">
                  <a16:creationId xmlns:a16="http://schemas.microsoft.com/office/drawing/2014/main" id="{DCCE6371-0732-4622-BF9B-8CDAE6551B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165" y="1398137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0">
              <a:extLst>
                <a:ext uri="{FF2B5EF4-FFF2-40B4-BE49-F238E27FC236}">
                  <a16:creationId xmlns:a16="http://schemas.microsoft.com/office/drawing/2014/main" id="{A82995E3-5C87-4E54-948B-78EC02AF63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65017" y="2021046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75F2A950-86FC-437D-9BAE-52430679E9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3710" y="3165300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26E9AED6-5A24-489F-8283-2D56A8400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3623" y="4256611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id="{FA389496-22E1-4F21-89B2-94F14A3978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7553" y="5253934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id="{848F2079-432D-439C-8E89-AC4BE924E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3205" y="446483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92874069-C275-46A3-80AE-8D7C37DBDB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5342" y="5915823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42DFDE2E-0FF8-4A98-8841-8BB2C53691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7108" y="2929360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BF5AE575-247A-4C81-A82D-E3958273EF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4777" y="4769456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id="{DB8A4B63-89AB-4556-9AE8-89008B8A0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6885" y="5010577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id="{5BD141FA-1B13-4C53-84D6-001A33A376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1849" y="24672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>
              <a:extLst>
                <a:ext uri="{FF2B5EF4-FFF2-40B4-BE49-F238E27FC236}">
                  <a16:creationId xmlns:a16="http://schemas.microsoft.com/office/drawing/2014/main" id="{377BE59D-AC3D-4975-A360-8CC5502A8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8445" y="632496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>
              <a:extLst>
                <a:ext uri="{FF2B5EF4-FFF2-40B4-BE49-F238E27FC236}">
                  <a16:creationId xmlns:a16="http://schemas.microsoft.com/office/drawing/2014/main" id="{47B6077C-C574-45F3-8A6E-5B95B2898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3510" y="5465847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667AAED-9B7E-40D4-95D3-804437E64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7300" y="3949975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D4DD42F-20E4-4D5D-B0ED-03EFA335FE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15149" y="5705801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896D6C0-F361-4426-8D04-0083D15AA4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4208" y="2699897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D7C46C3-2ECB-4656-848D-9067E38A3D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2353" y="3718848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FD18C07-0032-4C82-BE71-4D51ED4B75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17610" y="3485378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2">
              <a:extLst>
                <a:ext uri="{FF2B5EF4-FFF2-40B4-BE49-F238E27FC236}">
                  <a16:creationId xmlns:a16="http://schemas.microsoft.com/office/drawing/2014/main" id="{8950A694-3B9D-46EA-A0F3-7A6649D5C6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8042" y="2895364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63">
              <a:extLst>
                <a:ext uri="{FF2B5EF4-FFF2-40B4-BE49-F238E27FC236}">
                  <a16:creationId xmlns:a16="http://schemas.microsoft.com/office/drawing/2014/main" id="{D062DE1B-C68A-4A16-BEA3-B003CDAA62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9400" y="4033977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4">
              <a:extLst>
                <a:ext uri="{FF2B5EF4-FFF2-40B4-BE49-F238E27FC236}">
                  <a16:creationId xmlns:a16="http://schemas.microsoft.com/office/drawing/2014/main" id="{2A1C73D6-A2FB-465F-A15B-36AA5D01DC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351" y="2627056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5">
              <a:extLst>
                <a:ext uri="{FF2B5EF4-FFF2-40B4-BE49-F238E27FC236}">
                  <a16:creationId xmlns:a16="http://schemas.microsoft.com/office/drawing/2014/main" id="{D55D7865-E6AE-415D-A8C4-7C5A32A341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982" y="3771071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6">
              <a:extLst>
                <a:ext uri="{FF2B5EF4-FFF2-40B4-BE49-F238E27FC236}">
                  <a16:creationId xmlns:a16="http://schemas.microsoft.com/office/drawing/2014/main" id="{B9672CA1-9BC0-425C-BF94-79F1793912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764" y="5317507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7">
              <a:extLst>
                <a:ext uri="{FF2B5EF4-FFF2-40B4-BE49-F238E27FC236}">
                  <a16:creationId xmlns:a16="http://schemas.microsoft.com/office/drawing/2014/main" id="{08DFEA9A-A535-458A-9950-A3358C5AE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5944" y="4533529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8">
              <a:extLst>
                <a:ext uri="{FF2B5EF4-FFF2-40B4-BE49-F238E27FC236}">
                  <a16:creationId xmlns:a16="http://schemas.microsoft.com/office/drawing/2014/main" id="{23245835-C289-45EA-B41A-1252725F12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3332" y="3190789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9">
              <a:extLst>
                <a:ext uri="{FF2B5EF4-FFF2-40B4-BE49-F238E27FC236}">
                  <a16:creationId xmlns:a16="http://schemas.microsoft.com/office/drawing/2014/main" id="{0AFB26ED-87DA-4AFB-AE43-2432C35B4B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2589" y="5599752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0">
              <a:extLst>
                <a:ext uri="{FF2B5EF4-FFF2-40B4-BE49-F238E27FC236}">
                  <a16:creationId xmlns:a16="http://schemas.microsoft.com/office/drawing/2014/main" id="{253F6336-3C2D-45EB-B6CC-837D55DDD4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802" y="619149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1">
              <a:extLst>
                <a:ext uri="{FF2B5EF4-FFF2-40B4-BE49-F238E27FC236}">
                  <a16:creationId xmlns:a16="http://schemas.microsoft.com/office/drawing/2014/main" id="{0DA2D173-44B4-483D-A774-4184E40919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4132" y="5079102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72">
              <a:extLst>
                <a:ext uri="{FF2B5EF4-FFF2-40B4-BE49-F238E27FC236}">
                  <a16:creationId xmlns:a16="http://schemas.microsoft.com/office/drawing/2014/main" id="{0CB352C4-5B1D-4A74-8554-F4ECE8CD8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0869" y="4852243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3">
              <a:extLst>
                <a:ext uri="{FF2B5EF4-FFF2-40B4-BE49-F238E27FC236}">
                  <a16:creationId xmlns:a16="http://schemas.microsoft.com/office/drawing/2014/main" id="{271B3474-6418-4288-8006-4098D84E3E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742" y="4352608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4">
              <a:extLst>
                <a:ext uri="{FF2B5EF4-FFF2-40B4-BE49-F238E27FC236}">
                  <a16:creationId xmlns:a16="http://schemas.microsoft.com/office/drawing/2014/main" id="{A9248BB0-07AC-488D-A21C-C5A6A3917E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3694" y="5932892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5">
              <a:extLst>
                <a:ext uri="{FF2B5EF4-FFF2-40B4-BE49-F238E27FC236}">
                  <a16:creationId xmlns:a16="http://schemas.microsoft.com/office/drawing/2014/main" id="{6CCB1591-9266-4539-8E7B-BD6948551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8703" y="2387288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7">
              <a:extLst>
                <a:ext uri="{FF2B5EF4-FFF2-40B4-BE49-F238E27FC236}">
                  <a16:creationId xmlns:a16="http://schemas.microsoft.com/office/drawing/2014/main" id="{66E23B6C-5D63-47FA-AB5C-B5D0D11F4F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3949" y="3551571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85">
              <a:extLst>
                <a:ext uri="{FF2B5EF4-FFF2-40B4-BE49-F238E27FC236}">
                  <a16:creationId xmlns:a16="http://schemas.microsoft.com/office/drawing/2014/main" id="{AE183758-6556-4968-8BCD-BF6907D40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30208" y="6379390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87">
              <a:extLst>
                <a:ext uri="{FF2B5EF4-FFF2-40B4-BE49-F238E27FC236}">
                  <a16:creationId xmlns:a16="http://schemas.microsoft.com/office/drawing/2014/main" id="{39AEB1B0-022C-404F-BAD4-D137A7AC18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4699" y="6633625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88">
              <a:extLst>
                <a:ext uri="{FF2B5EF4-FFF2-40B4-BE49-F238E27FC236}">
                  <a16:creationId xmlns:a16="http://schemas.microsoft.com/office/drawing/2014/main" id="{1C0F9B2D-2AAA-4359-AC6B-E3FD5A0A2C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8248" y="5648840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36">
              <a:extLst>
                <a:ext uri="{FF2B5EF4-FFF2-40B4-BE49-F238E27FC236}">
                  <a16:creationId xmlns:a16="http://schemas.microsoft.com/office/drawing/2014/main" id="{E78E9D8E-286B-48D4-B196-79F4F76A7D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7018" y="6119642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E2E37C9-4A18-4BF8-A8C4-70C5A7609F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168825" y="20389"/>
              <a:ext cx="226563" cy="6791450"/>
              <a:chOff x="11168825" y="20389"/>
              <a:chExt cx="226563" cy="6791450"/>
            </a:xfrm>
            <a:grpFill/>
          </p:grpSpPr>
          <p:sp>
            <p:nvSpPr>
              <p:cNvPr id="100" name="Freeform 105">
                <a:extLst>
                  <a:ext uri="{FF2B5EF4-FFF2-40B4-BE49-F238E27FC236}">
                    <a16:creationId xmlns:a16="http://schemas.microsoft.com/office/drawing/2014/main" id="{B4A33A69-BC3C-4807-BD4F-29051D4FAC6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78424" y="1926737"/>
                <a:ext cx="140901" cy="93027"/>
              </a:xfrm>
              <a:custGeom>
                <a:avLst/>
                <a:gdLst>
                  <a:gd name="T0" fmla="*/ 26 w 43"/>
                  <a:gd name="T1" fmla="*/ 3 h 31"/>
                  <a:gd name="T2" fmla="*/ 39 w 43"/>
                  <a:gd name="T3" fmla="*/ 23 h 31"/>
                  <a:gd name="T4" fmla="*/ 26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6" y="3"/>
                    </a:moveTo>
                    <a:cubicBezTo>
                      <a:pt x="34" y="0"/>
                      <a:pt x="43" y="17"/>
                      <a:pt x="39" y="23"/>
                    </a:cubicBezTo>
                    <a:cubicBezTo>
                      <a:pt x="20" y="31"/>
                      <a:pt x="0" y="15"/>
                      <a:pt x="2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06">
                <a:extLst>
                  <a:ext uri="{FF2B5EF4-FFF2-40B4-BE49-F238E27FC236}">
                    <a16:creationId xmlns:a16="http://schemas.microsoft.com/office/drawing/2014/main" id="{77A8CCDF-F727-49B9-92B3-03C8E7552BC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68061" y="533858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7">
                <a:extLst>
                  <a:ext uri="{FF2B5EF4-FFF2-40B4-BE49-F238E27FC236}">
                    <a16:creationId xmlns:a16="http://schemas.microsoft.com/office/drawing/2014/main" id="{2F823EBE-29F9-4853-8151-44177E789A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53826" y="2213807"/>
                <a:ext cx="154193" cy="81603"/>
              </a:xfrm>
              <a:custGeom>
                <a:avLst/>
                <a:gdLst>
                  <a:gd name="T0" fmla="*/ 31 w 47"/>
                  <a:gd name="T1" fmla="*/ 0 h 27"/>
                  <a:gd name="T2" fmla="*/ 17 w 47"/>
                  <a:gd name="T3" fmla="*/ 23 h 27"/>
                  <a:gd name="T4" fmla="*/ 31 w 4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7">
                    <a:moveTo>
                      <a:pt x="31" y="0"/>
                    </a:moveTo>
                    <a:cubicBezTo>
                      <a:pt x="47" y="10"/>
                      <a:pt x="32" y="27"/>
                      <a:pt x="17" y="23"/>
                    </a:cubicBezTo>
                    <a:cubicBezTo>
                      <a:pt x="0" y="14"/>
                      <a:pt x="18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08">
                <a:extLst>
                  <a:ext uri="{FF2B5EF4-FFF2-40B4-BE49-F238E27FC236}">
                    <a16:creationId xmlns:a16="http://schemas.microsoft.com/office/drawing/2014/main" id="{425EFE7D-59A7-408A-B7EC-3C1915D57B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65732" y="1143703"/>
                <a:ext cx="121406" cy="90579"/>
              </a:xfrm>
              <a:custGeom>
                <a:avLst/>
                <a:gdLst>
                  <a:gd name="T0" fmla="*/ 26 w 37"/>
                  <a:gd name="T1" fmla="*/ 1 h 30"/>
                  <a:gd name="T2" fmla="*/ 35 w 37"/>
                  <a:gd name="T3" fmla="*/ 21 h 30"/>
                  <a:gd name="T4" fmla="*/ 26 w 37"/>
                  <a:gd name="T5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0">
                    <a:moveTo>
                      <a:pt x="26" y="1"/>
                    </a:moveTo>
                    <a:cubicBezTo>
                      <a:pt x="35" y="0"/>
                      <a:pt x="37" y="13"/>
                      <a:pt x="35" y="21"/>
                    </a:cubicBezTo>
                    <a:cubicBezTo>
                      <a:pt x="14" y="30"/>
                      <a:pt x="0" y="8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09">
                <a:extLst>
                  <a:ext uri="{FF2B5EF4-FFF2-40B4-BE49-F238E27FC236}">
                    <a16:creationId xmlns:a16="http://schemas.microsoft.com/office/drawing/2014/main" id="{2A01DF9D-6D4D-42E2-B507-712276E6FD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48929" y="1645028"/>
                <a:ext cx="154193" cy="84866"/>
              </a:xfrm>
              <a:custGeom>
                <a:avLst/>
                <a:gdLst>
                  <a:gd name="T0" fmla="*/ 26 w 47"/>
                  <a:gd name="T1" fmla="*/ 0 h 28"/>
                  <a:gd name="T2" fmla="*/ 10 w 47"/>
                  <a:gd name="T3" fmla="*/ 26 h 28"/>
                  <a:gd name="T4" fmla="*/ 26 w 47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8">
                    <a:moveTo>
                      <a:pt x="26" y="0"/>
                    </a:moveTo>
                    <a:cubicBezTo>
                      <a:pt x="47" y="13"/>
                      <a:pt x="28" y="28"/>
                      <a:pt x="10" y="26"/>
                    </a:cubicBezTo>
                    <a:cubicBezTo>
                      <a:pt x="0" y="13"/>
                      <a:pt x="15" y="4"/>
                      <a:pt x="2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10">
                <a:extLst>
                  <a:ext uri="{FF2B5EF4-FFF2-40B4-BE49-F238E27FC236}">
                    <a16:creationId xmlns:a16="http://schemas.microsoft.com/office/drawing/2014/main" id="{FC81B218-8E4D-44A5-81A9-BE68BB6886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45785" y="286023"/>
                <a:ext cx="127608" cy="114243"/>
              </a:xfrm>
              <a:custGeom>
                <a:avLst/>
                <a:gdLst>
                  <a:gd name="T0" fmla="*/ 21 w 39"/>
                  <a:gd name="T1" fmla="*/ 1 h 38"/>
                  <a:gd name="T2" fmla="*/ 39 w 39"/>
                  <a:gd name="T3" fmla="*/ 18 h 38"/>
                  <a:gd name="T4" fmla="*/ 21 w 39"/>
                  <a:gd name="T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8">
                    <a:moveTo>
                      <a:pt x="21" y="1"/>
                    </a:moveTo>
                    <a:cubicBezTo>
                      <a:pt x="35" y="0"/>
                      <a:pt x="38" y="8"/>
                      <a:pt x="39" y="18"/>
                    </a:cubicBezTo>
                    <a:cubicBezTo>
                      <a:pt x="25" y="38"/>
                      <a:pt x="0" y="13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11">
                <a:extLst>
                  <a:ext uri="{FF2B5EF4-FFF2-40B4-BE49-F238E27FC236}">
                    <a16:creationId xmlns:a16="http://schemas.microsoft.com/office/drawing/2014/main" id="{BDCFABFF-C0E7-4320-A0AC-1E6A244FB7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46984" y="1373523"/>
                <a:ext cx="131153" cy="87315"/>
              </a:xfrm>
              <a:custGeom>
                <a:avLst/>
                <a:gdLst>
                  <a:gd name="T0" fmla="*/ 24 w 40"/>
                  <a:gd name="T1" fmla="*/ 0 h 29"/>
                  <a:gd name="T2" fmla="*/ 20 w 40"/>
                  <a:gd name="T3" fmla="*/ 25 h 29"/>
                  <a:gd name="T4" fmla="*/ 24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4" y="0"/>
                    </a:moveTo>
                    <a:cubicBezTo>
                      <a:pt x="40" y="1"/>
                      <a:pt x="35" y="29"/>
                      <a:pt x="20" y="25"/>
                    </a:cubicBezTo>
                    <a:cubicBezTo>
                      <a:pt x="0" y="19"/>
                      <a:pt x="5" y="2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12">
                <a:extLst>
                  <a:ext uri="{FF2B5EF4-FFF2-40B4-BE49-F238E27FC236}">
                    <a16:creationId xmlns:a16="http://schemas.microsoft.com/office/drawing/2014/main" id="{434BFCB7-FEFD-4E62-AF0D-D31435E8E55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56487" y="854869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1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91">
                <a:extLst>
                  <a:ext uri="{FF2B5EF4-FFF2-40B4-BE49-F238E27FC236}">
                    <a16:creationId xmlns:a16="http://schemas.microsoft.com/office/drawing/2014/main" id="{E9D87B5D-B1E8-4FCD-922C-3DEE976A35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57244" y="2708876"/>
                <a:ext cx="118747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0" y="1"/>
                      <a:pt x="36" y="24"/>
                      <a:pt x="21" y="27"/>
                    </a:cubicBezTo>
                    <a:cubicBezTo>
                      <a:pt x="1" y="26"/>
                      <a:pt x="0" y="0"/>
                      <a:pt x="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92">
                <a:extLst>
                  <a:ext uri="{FF2B5EF4-FFF2-40B4-BE49-F238E27FC236}">
                    <a16:creationId xmlns:a16="http://schemas.microsoft.com/office/drawing/2014/main" id="{AF4AF7C2-3909-4813-BE0A-A413F45C206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36284" y="2433539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93">
                <a:extLst>
                  <a:ext uri="{FF2B5EF4-FFF2-40B4-BE49-F238E27FC236}">
                    <a16:creationId xmlns:a16="http://schemas.microsoft.com/office/drawing/2014/main" id="{A5099345-9081-4A89-99D9-EF03FD94FA2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45786" y="3230067"/>
                <a:ext cx="127608" cy="79154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4"/>
                      <a:pt x="34" y="25"/>
                      <a:pt x="19" y="26"/>
                    </a:cubicBezTo>
                    <a:cubicBezTo>
                      <a:pt x="0" y="20"/>
                      <a:pt x="7" y="4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94">
                <a:extLst>
                  <a:ext uri="{FF2B5EF4-FFF2-40B4-BE49-F238E27FC236}">
                    <a16:creationId xmlns:a16="http://schemas.microsoft.com/office/drawing/2014/main" id="{B11A1299-8A1F-4956-B3C2-6D7354C809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00892" y="5353190"/>
                <a:ext cx="138242" cy="102819"/>
              </a:xfrm>
              <a:custGeom>
                <a:avLst/>
                <a:gdLst>
                  <a:gd name="T0" fmla="*/ 29 w 42"/>
                  <a:gd name="T1" fmla="*/ 1 h 34"/>
                  <a:gd name="T2" fmla="*/ 40 w 42"/>
                  <a:gd name="T3" fmla="*/ 20 h 34"/>
                  <a:gd name="T4" fmla="*/ 29 w 42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4">
                    <a:moveTo>
                      <a:pt x="29" y="1"/>
                    </a:moveTo>
                    <a:cubicBezTo>
                      <a:pt x="38" y="0"/>
                      <a:pt x="42" y="12"/>
                      <a:pt x="40" y="20"/>
                    </a:cubicBezTo>
                    <a:cubicBezTo>
                      <a:pt x="22" y="34"/>
                      <a:pt x="0" y="9"/>
                      <a:pt x="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95">
                <a:extLst>
                  <a:ext uri="{FF2B5EF4-FFF2-40B4-BE49-F238E27FC236}">
                    <a16:creationId xmlns:a16="http://schemas.microsoft.com/office/drawing/2014/main" id="{813AD72B-F579-4FA3-B790-3413BEA847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19243" y="3000654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2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96">
                <a:extLst>
                  <a:ext uri="{FF2B5EF4-FFF2-40B4-BE49-F238E27FC236}">
                    <a16:creationId xmlns:a16="http://schemas.microsoft.com/office/drawing/2014/main" id="{C38D88ED-8B91-49B6-B47B-B4F2F7A5C7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184629" y="3520219"/>
                <a:ext cx="147104" cy="108531"/>
              </a:xfrm>
              <a:custGeom>
                <a:avLst/>
                <a:gdLst>
                  <a:gd name="T0" fmla="*/ 28 w 45"/>
                  <a:gd name="T1" fmla="*/ 0 h 36"/>
                  <a:gd name="T2" fmla="*/ 41 w 45"/>
                  <a:gd name="T3" fmla="*/ 20 h 36"/>
                  <a:gd name="T4" fmla="*/ 28 w 4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6">
                    <a:moveTo>
                      <a:pt x="28" y="0"/>
                    </a:moveTo>
                    <a:cubicBezTo>
                      <a:pt x="32" y="0"/>
                      <a:pt x="45" y="13"/>
                      <a:pt x="41" y="20"/>
                    </a:cubicBezTo>
                    <a:cubicBezTo>
                      <a:pt x="24" y="36"/>
                      <a:pt x="0" y="7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97">
                <a:extLst>
                  <a:ext uri="{FF2B5EF4-FFF2-40B4-BE49-F238E27FC236}">
                    <a16:creationId xmlns:a16="http://schemas.microsoft.com/office/drawing/2014/main" id="{F3D8BECB-5A31-413A-BDF0-073C3C4CE0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153941" y="4729070"/>
                <a:ext cx="190526" cy="121588"/>
              </a:xfrm>
              <a:custGeom>
                <a:avLst/>
                <a:gdLst>
                  <a:gd name="T0" fmla="*/ 42 w 58"/>
                  <a:gd name="T1" fmla="*/ 0 h 40"/>
                  <a:gd name="T2" fmla="*/ 53 w 58"/>
                  <a:gd name="T3" fmla="*/ 17 h 40"/>
                  <a:gd name="T4" fmla="*/ 42 w 5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0">
                    <a:moveTo>
                      <a:pt x="42" y="0"/>
                    </a:moveTo>
                    <a:cubicBezTo>
                      <a:pt x="52" y="0"/>
                      <a:pt x="50" y="9"/>
                      <a:pt x="53" y="17"/>
                    </a:cubicBezTo>
                    <a:cubicBezTo>
                      <a:pt x="58" y="40"/>
                      <a:pt x="0" y="6"/>
                      <a:pt x="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98">
                <a:extLst>
                  <a:ext uri="{FF2B5EF4-FFF2-40B4-BE49-F238E27FC236}">
                    <a16:creationId xmlns:a16="http://schemas.microsoft.com/office/drawing/2014/main" id="{EAF19333-3DD2-43BA-BAAE-748D65A3543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196426" y="4210611"/>
                <a:ext cx="147990" cy="79154"/>
              </a:xfrm>
              <a:custGeom>
                <a:avLst/>
                <a:gdLst>
                  <a:gd name="T0" fmla="*/ 23 w 45"/>
                  <a:gd name="T1" fmla="*/ 0 h 26"/>
                  <a:gd name="T2" fmla="*/ 30 w 45"/>
                  <a:gd name="T3" fmla="*/ 26 h 26"/>
                  <a:gd name="T4" fmla="*/ 23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3" y="0"/>
                    </a:moveTo>
                    <a:cubicBezTo>
                      <a:pt x="33" y="2"/>
                      <a:pt x="45" y="21"/>
                      <a:pt x="30" y="26"/>
                    </a:cubicBezTo>
                    <a:cubicBezTo>
                      <a:pt x="10" y="24"/>
                      <a:pt x="0" y="8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99">
                <a:extLst>
                  <a:ext uri="{FF2B5EF4-FFF2-40B4-BE49-F238E27FC236}">
                    <a16:creationId xmlns:a16="http://schemas.microsoft.com/office/drawing/2014/main" id="{573E1D95-E168-45FC-AC44-2AB70BB5766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139321" y="4473061"/>
                <a:ext cx="219770" cy="121588"/>
              </a:xfrm>
              <a:custGeom>
                <a:avLst/>
                <a:gdLst>
                  <a:gd name="T0" fmla="*/ 36 w 67"/>
                  <a:gd name="T1" fmla="*/ 0 h 40"/>
                  <a:gd name="T2" fmla="*/ 44 w 67"/>
                  <a:gd name="T3" fmla="*/ 2 h 40"/>
                  <a:gd name="T4" fmla="*/ 31 w 67"/>
                  <a:gd name="T5" fmla="*/ 2 h 40"/>
                  <a:gd name="T6" fmla="*/ 36 w 6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40">
                    <a:moveTo>
                      <a:pt x="36" y="0"/>
                    </a:moveTo>
                    <a:cubicBezTo>
                      <a:pt x="39" y="3"/>
                      <a:pt x="41" y="0"/>
                      <a:pt x="44" y="2"/>
                    </a:cubicBezTo>
                    <a:cubicBezTo>
                      <a:pt x="67" y="40"/>
                      <a:pt x="0" y="25"/>
                      <a:pt x="31" y="2"/>
                    </a:cubicBezTo>
                    <a:cubicBezTo>
                      <a:pt x="24" y="11"/>
                      <a:pt x="31" y="5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00">
                <a:extLst>
                  <a:ext uri="{FF2B5EF4-FFF2-40B4-BE49-F238E27FC236}">
                    <a16:creationId xmlns:a16="http://schemas.microsoft.com/office/drawing/2014/main" id="{CE894873-89D2-4FE3-A432-8E8603EB57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198830" y="3839052"/>
                <a:ext cx="128495" cy="93843"/>
              </a:xfrm>
              <a:custGeom>
                <a:avLst/>
                <a:gdLst>
                  <a:gd name="T0" fmla="*/ 28 w 39"/>
                  <a:gd name="T1" fmla="*/ 1 h 31"/>
                  <a:gd name="T2" fmla="*/ 39 w 39"/>
                  <a:gd name="T3" fmla="*/ 21 h 31"/>
                  <a:gd name="T4" fmla="*/ 28 w 39"/>
                  <a:gd name="T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1">
                    <a:moveTo>
                      <a:pt x="28" y="1"/>
                    </a:moveTo>
                    <a:cubicBezTo>
                      <a:pt x="38" y="0"/>
                      <a:pt x="38" y="12"/>
                      <a:pt x="39" y="21"/>
                    </a:cubicBezTo>
                    <a:cubicBezTo>
                      <a:pt x="18" y="31"/>
                      <a:pt x="0" y="12"/>
                      <a:pt x="2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01">
                <a:extLst>
                  <a:ext uri="{FF2B5EF4-FFF2-40B4-BE49-F238E27FC236}">
                    <a16:creationId xmlns:a16="http://schemas.microsoft.com/office/drawing/2014/main" id="{513D056D-2B7A-4F18-80FE-05358FD3FA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193547" y="5088202"/>
                <a:ext cx="138242" cy="81603"/>
              </a:xfrm>
              <a:custGeom>
                <a:avLst/>
                <a:gdLst>
                  <a:gd name="T0" fmla="*/ 22 w 42"/>
                  <a:gd name="T1" fmla="*/ 0 h 27"/>
                  <a:gd name="T2" fmla="*/ 14 w 42"/>
                  <a:gd name="T3" fmla="*/ 25 h 27"/>
                  <a:gd name="T4" fmla="*/ 22 w 4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7">
                    <a:moveTo>
                      <a:pt x="22" y="0"/>
                    </a:moveTo>
                    <a:cubicBezTo>
                      <a:pt x="42" y="7"/>
                      <a:pt x="28" y="27"/>
                      <a:pt x="14" y="25"/>
                    </a:cubicBezTo>
                    <a:cubicBezTo>
                      <a:pt x="0" y="18"/>
                      <a:pt x="9" y="2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102">
                <a:extLst>
                  <a:ext uri="{FF2B5EF4-FFF2-40B4-BE49-F238E27FC236}">
                    <a16:creationId xmlns:a16="http://schemas.microsoft.com/office/drawing/2014/main" id="{83602C49-58ED-42C8-B7FD-65BACB9540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188877" y="5711801"/>
                <a:ext cx="121406" cy="99554"/>
              </a:xfrm>
              <a:custGeom>
                <a:avLst/>
                <a:gdLst>
                  <a:gd name="T0" fmla="*/ 21 w 37"/>
                  <a:gd name="T1" fmla="*/ 0 h 33"/>
                  <a:gd name="T2" fmla="*/ 19 w 37"/>
                  <a:gd name="T3" fmla="*/ 23 h 33"/>
                  <a:gd name="T4" fmla="*/ 21 w 3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3">
                    <a:moveTo>
                      <a:pt x="21" y="0"/>
                    </a:moveTo>
                    <a:cubicBezTo>
                      <a:pt x="37" y="0"/>
                      <a:pt x="29" y="33"/>
                      <a:pt x="19" y="23"/>
                    </a:cubicBezTo>
                    <a:cubicBezTo>
                      <a:pt x="0" y="30"/>
                      <a:pt x="3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103">
                <a:extLst>
                  <a:ext uri="{FF2B5EF4-FFF2-40B4-BE49-F238E27FC236}">
                    <a16:creationId xmlns:a16="http://schemas.microsoft.com/office/drawing/2014/main" id="{E2E66761-0338-48F1-BE5A-8A5AF19DC2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172634" y="5919009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104">
                <a:extLst>
                  <a:ext uri="{FF2B5EF4-FFF2-40B4-BE49-F238E27FC236}">
                    <a16:creationId xmlns:a16="http://schemas.microsoft.com/office/drawing/2014/main" id="{2F5694C3-9B6C-48D6-A828-9B393F179E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88094" y="2408978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113">
                <a:extLst>
                  <a:ext uri="{FF2B5EF4-FFF2-40B4-BE49-F238E27FC236}">
                    <a16:creationId xmlns:a16="http://schemas.microsoft.com/office/drawing/2014/main" id="{4AB20198-2EC0-4574-A70E-9B7166C2F7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39435" y="4796896"/>
                <a:ext cx="9748" cy="8977"/>
              </a:xfrm>
              <a:custGeom>
                <a:avLst/>
                <a:gdLst>
                  <a:gd name="T0" fmla="*/ 1 w 3"/>
                  <a:gd name="T1" fmla="*/ 0 h 3"/>
                  <a:gd name="T2" fmla="*/ 3 w 3"/>
                  <a:gd name="T3" fmla="*/ 1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3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114">
                <a:extLst>
                  <a:ext uri="{FF2B5EF4-FFF2-40B4-BE49-F238E27FC236}">
                    <a16:creationId xmlns:a16="http://schemas.microsoft.com/office/drawing/2014/main" id="{4C97BB7D-625E-4D2D-BC87-785EDCB3C9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42839" y="3563211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115">
                <a:extLst>
                  <a:ext uri="{FF2B5EF4-FFF2-40B4-BE49-F238E27FC236}">
                    <a16:creationId xmlns:a16="http://schemas.microsoft.com/office/drawing/2014/main" id="{FC68E95F-01B4-4114-A7BD-32E3D314CD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37126" y="4226065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117">
                <a:extLst>
                  <a:ext uri="{FF2B5EF4-FFF2-40B4-BE49-F238E27FC236}">
                    <a16:creationId xmlns:a16="http://schemas.microsoft.com/office/drawing/2014/main" id="{B20BB92B-364F-4F10-9567-F286509A1E2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24443" y="5962688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18">
                <a:extLst>
                  <a:ext uri="{FF2B5EF4-FFF2-40B4-BE49-F238E27FC236}">
                    <a16:creationId xmlns:a16="http://schemas.microsoft.com/office/drawing/2014/main" id="{3A8CD798-CB25-45CA-B21C-641CF461022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07776" y="6698118"/>
                <a:ext cx="131153" cy="96290"/>
              </a:xfrm>
              <a:custGeom>
                <a:avLst/>
                <a:gdLst>
                  <a:gd name="T0" fmla="*/ 22 w 40"/>
                  <a:gd name="T1" fmla="*/ 0 h 32"/>
                  <a:gd name="T2" fmla="*/ 16 w 40"/>
                  <a:gd name="T3" fmla="*/ 25 h 32"/>
                  <a:gd name="T4" fmla="*/ 22 w 4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2">
                    <a:moveTo>
                      <a:pt x="22" y="0"/>
                    </a:moveTo>
                    <a:cubicBezTo>
                      <a:pt x="40" y="3"/>
                      <a:pt x="40" y="32"/>
                      <a:pt x="16" y="25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19">
                <a:extLst>
                  <a:ext uri="{FF2B5EF4-FFF2-40B4-BE49-F238E27FC236}">
                    <a16:creationId xmlns:a16="http://schemas.microsoft.com/office/drawing/2014/main" id="{D169AC19-639E-42F2-8431-2FB4D098352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180504" y="6183054"/>
                <a:ext cx="127608" cy="150965"/>
              </a:xfrm>
              <a:custGeom>
                <a:avLst/>
                <a:gdLst>
                  <a:gd name="T0" fmla="*/ 13 w 39"/>
                  <a:gd name="T1" fmla="*/ 6 h 50"/>
                  <a:gd name="T2" fmla="*/ 0 w 39"/>
                  <a:gd name="T3" fmla="*/ 23 h 50"/>
                  <a:gd name="T4" fmla="*/ 13 w 39"/>
                  <a:gd name="T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0">
                    <a:moveTo>
                      <a:pt x="13" y="6"/>
                    </a:moveTo>
                    <a:cubicBezTo>
                      <a:pt x="39" y="10"/>
                      <a:pt x="16" y="50"/>
                      <a:pt x="0" y="23"/>
                    </a:cubicBezTo>
                    <a:cubicBezTo>
                      <a:pt x="1" y="0"/>
                      <a:pt x="5" y="14"/>
                      <a:pt x="1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45">
                <a:extLst>
                  <a:ext uri="{FF2B5EF4-FFF2-40B4-BE49-F238E27FC236}">
                    <a16:creationId xmlns:a16="http://schemas.microsoft.com/office/drawing/2014/main" id="{B7D9EBFF-BE38-459C-8398-C529622CBC3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18215" y="6458027"/>
                <a:ext cx="121406" cy="66913"/>
              </a:xfrm>
              <a:custGeom>
                <a:avLst/>
                <a:gdLst>
                  <a:gd name="T0" fmla="*/ 19 w 37"/>
                  <a:gd name="T1" fmla="*/ 0 h 22"/>
                  <a:gd name="T2" fmla="*/ 19 w 37"/>
                  <a:gd name="T3" fmla="*/ 22 h 22"/>
                  <a:gd name="T4" fmla="*/ 19 w 37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2">
                    <a:moveTo>
                      <a:pt x="19" y="0"/>
                    </a:moveTo>
                    <a:cubicBezTo>
                      <a:pt x="35" y="1"/>
                      <a:pt x="37" y="22"/>
                      <a:pt x="19" y="22"/>
                    </a:cubicBezTo>
                    <a:cubicBezTo>
                      <a:pt x="6" y="18"/>
                      <a:pt x="0" y="4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8">
                <a:extLst>
                  <a:ext uri="{FF2B5EF4-FFF2-40B4-BE49-F238E27FC236}">
                    <a16:creationId xmlns:a16="http://schemas.microsoft.com/office/drawing/2014/main" id="{974AB854-D28A-4EA2-BCAB-10CB78BAC2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281542" y="41901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0" name="Freeform 105">
              <a:extLst>
                <a:ext uri="{FF2B5EF4-FFF2-40B4-BE49-F238E27FC236}">
                  <a16:creationId xmlns:a16="http://schemas.microsoft.com/office/drawing/2014/main" id="{A9BFDD4C-02AE-4AED-AFC6-C7A9B58853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15473" y="4971989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6">
              <a:extLst>
                <a:ext uri="{FF2B5EF4-FFF2-40B4-BE49-F238E27FC236}">
                  <a16:creationId xmlns:a16="http://schemas.microsoft.com/office/drawing/2014/main" id="{48A4E571-1907-497F-A073-9A92EB2120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32040" y="6360788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7">
              <a:extLst>
                <a:ext uri="{FF2B5EF4-FFF2-40B4-BE49-F238E27FC236}">
                  <a16:creationId xmlns:a16="http://schemas.microsoft.com/office/drawing/2014/main" id="{6B821B78-1953-4081-8E63-94FF26CC62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26779" y="469634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8">
              <a:extLst>
                <a:ext uri="{FF2B5EF4-FFF2-40B4-BE49-F238E27FC236}">
                  <a16:creationId xmlns:a16="http://schemas.microsoft.com/office/drawing/2014/main" id="{FF7D7DCA-2AF9-4601-9BC5-DD001BE2E7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47660" y="5757471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09">
              <a:extLst>
                <a:ext uri="{FF2B5EF4-FFF2-40B4-BE49-F238E27FC236}">
                  <a16:creationId xmlns:a16="http://schemas.microsoft.com/office/drawing/2014/main" id="{4BDDDE27-5B14-4E88-B2B3-C00A0F3390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31676" y="5261859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10">
              <a:extLst>
                <a:ext uri="{FF2B5EF4-FFF2-40B4-BE49-F238E27FC236}">
                  <a16:creationId xmlns:a16="http://schemas.microsoft.com/office/drawing/2014/main" id="{D58101DB-D2DA-4821-BD98-20DBF9ACFD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09141" y="66153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11">
              <a:extLst>
                <a:ext uri="{FF2B5EF4-FFF2-40B4-BE49-F238E27FC236}">
                  <a16:creationId xmlns:a16="http://schemas.microsoft.com/office/drawing/2014/main" id="{C7FD657A-3506-4C65-8400-6DF30ADC2F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56661" y="5530915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12">
              <a:extLst>
                <a:ext uri="{FF2B5EF4-FFF2-40B4-BE49-F238E27FC236}">
                  <a16:creationId xmlns:a16="http://schemas.microsoft.com/office/drawing/2014/main" id="{5B2E86FD-2743-4420-9298-961EAF4F53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60451" y="6055281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91">
              <a:extLst>
                <a:ext uri="{FF2B5EF4-FFF2-40B4-BE49-F238E27FC236}">
                  <a16:creationId xmlns:a16="http://schemas.microsoft.com/office/drawing/2014/main" id="{A2A3519A-7B7C-44EA-BA92-344EF105FE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58807" y="4201274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92">
              <a:extLst>
                <a:ext uri="{FF2B5EF4-FFF2-40B4-BE49-F238E27FC236}">
                  <a16:creationId xmlns:a16="http://schemas.microsoft.com/office/drawing/2014/main" id="{353302FD-7360-4CD3-AB9A-75E56490ED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57613" y="445539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93">
              <a:extLst>
                <a:ext uri="{FF2B5EF4-FFF2-40B4-BE49-F238E27FC236}">
                  <a16:creationId xmlns:a16="http://schemas.microsoft.com/office/drawing/2014/main" id="{0B26E5FC-809A-4C92-85C9-02A16D31A2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61404" y="3682532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94">
              <a:extLst>
                <a:ext uri="{FF2B5EF4-FFF2-40B4-BE49-F238E27FC236}">
                  <a16:creationId xmlns:a16="http://schemas.microsoft.com/office/drawing/2014/main" id="{43E4718F-27D4-43CA-B8D4-5CD2724564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83424" y="1487921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95">
              <a:extLst>
                <a:ext uri="{FF2B5EF4-FFF2-40B4-BE49-F238E27FC236}">
                  <a16:creationId xmlns:a16="http://schemas.microsoft.com/office/drawing/2014/main" id="{E2B3C7E2-6083-4EBC-B24F-DF5B2643BA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97695" y="3909496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96">
              <a:extLst>
                <a:ext uri="{FF2B5EF4-FFF2-40B4-BE49-F238E27FC236}">
                  <a16:creationId xmlns:a16="http://schemas.microsoft.com/office/drawing/2014/main" id="{D0129FD4-8594-4174-816A-2F59072A2A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03065" y="3363003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97">
              <a:extLst>
                <a:ext uri="{FF2B5EF4-FFF2-40B4-BE49-F238E27FC236}">
                  <a16:creationId xmlns:a16="http://schemas.microsoft.com/office/drawing/2014/main" id="{70D31164-7698-4542-B412-102895C2A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44387" y="2211761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98">
              <a:extLst>
                <a:ext uri="{FF2B5EF4-FFF2-40B4-BE49-F238E27FC236}">
                  <a16:creationId xmlns:a16="http://schemas.microsoft.com/office/drawing/2014/main" id="{E24E5C4B-6BB2-4550-98A5-848D9ABE2A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66308" y="2761825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99">
              <a:extLst>
                <a:ext uri="{FF2B5EF4-FFF2-40B4-BE49-F238E27FC236}">
                  <a16:creationId xmlns:a16="http://schemas.microsoft.com/office/drawing/2014/main" id="{F1366000-A112-4CEA-BE62-BE2F58D7E8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40608" y="2492883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00">
              <a:extLst>
                <a:ext uri="{FF2B5EF4-FFF2-40B4-BE49-F238E27FC236}">
                  <a16:creationId xmlns:a16="http://schemas.microsoft.com/office/drawing/2014/main" id="{785C13A4-59BB-4192-ACEF-310B5F49E9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07473" y="305885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01">
              <a:extLst>
                <a:ext uri="{FF2B5EF4-FFF2-40B4-BE49-F238E27FC236}">
                  <a16:creationId xmlns:a16="http://schemas.microsoft.com/office/drawing/2014/main" id="{6C1CFA06-CBA4-4095-AE4A-540CCF1A62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991062" y="174968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02">
              <a:extLst>
                <a:ext uri="{FF2B5EF4-FFF2-40B4-BE49-F238E27FC236}">
                  <a16:creationId xmlns:a16="http://schemas.microsoft.com/office/drawing/2014/main" id="{99F3AB2C-1F53-430D-887F-9A047C9A41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24515" y="1180398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03">
              <a:extLst>
                <a:ext uri="{FF2B5EF4-FFF2-40B4-BE49-F238E27FC236}">
                  <a16:creationId xmlns:a16="http://schemas.microsoft.com/office/drawing/2014/main" id="{00CCD3F8-9630-4C0D-B891-8AFF3E4B1F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09023" y="873924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04">
              <a:extLst>
                <a:ext uri="{FF2B5EF4-FFF2-40B4-BE49-F238E27FC236}">
                  <a16:creationId xmlns:a16="http://schemas.microsoft.com/office/drawing/2014/main" id="{E31D22C1-DECD-4ECC-85B6-9250DC0780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39615" y="4577063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13">
              <a:extLst>
                <a:ext uri="{FF2B5EF4-FFF2-40B4-BE49-F238E27FC236}">
                  <a16:creationId xmlns:a16="http://schemas.microsoft.com/office/drawing/2014/main" id="{C9DA3AFC-9262-486E-BF9C-3913C4401A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85615" y="2185880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14">
              <a:extLst>
                <a:ext uri="{FF2B5EF4-FFF2-40B4-BE49-F238E27FC236}">
                  <a16:creationId xmlns:a16="http://schemas.microsoft.com/office/drawing/2014/main" id="{32D84283-672B-46F9-9566-72DC6205AA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85755" y="342283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15">
              <a:extLst>
                <a:ext uri="{FF2B5EF4-FFF2-40B4-BE49-F238E27FC236}">
                  <a16:creationId xmlns:a16="http://schemas.microsoft.com/office/drawing/2014/main" id="{1A8B63D7-C989-4EA9-BBF2-690EE3CB98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91468" y="2759976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17">
              <a:extLst>
                <a:ext uri="{FF2B5EF4-FFF2-40B4-BE49-F238E27FC236}">
                  <a16:creationId xmlns:a16="http://schemas.microsoft.com/office/drawing/2014/main" id="{D369E705-E17D-4BF8-B53B-F75198E24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103266" y="1023353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18">
              <a:extLst>
                <a:ext uri="{FF2B5EF4-FFF2-40B4-BE49-F238E27FC236}">
                  <a16:creationId xmlns:a16="http://schemas.microsoft.com/office/drawing/2014/main" id="{58780925-ABD9-4E11-9528-35BA54448F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07965" y="136860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9">
              <a:extLst>
                <a:ext uri="{FF2B5EF4-FFF2-40B4-BE49-F238E27FC236}">
                  <a16:creationId xmlns:a16="http://schemas.microsoft.com/office/drawing/2014/main" id="{6B603D35-A9C5-4727-BC85-9599BAC694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14226" y="562313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45">
              <a:extLst>
                <a:ext uri="{FF2B5EF4-FFF2-40B4-BE49-F238E27FC236}">
                  <a16:creationId xmlns:a16="http://schemas.microsoft.com/office/drawing/2014/main" id="{DCA06D49-BDC8-408E-8C93-D2F929878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06285" y="405837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">
              <a:extLst>
                <a:ext uri="{FF2B5EF4-FFF2-40B4-BE49-F238E27FC236}">
                  <a16:creationId xmlns:a16="http://schemas.microsoft.com/office/drawing/2014/main" id="{6E0E358D-5D8E-494F-A7C7-77A9CE02A8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1006144" y="196167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30FAF0E-896F-BA2A-AB39-7A8222CB08A9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63B21-80E7-B9E0-DB9F-E15C4A5F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55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6BB4A288-31AD-48C2-B51A-26D773DE2A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296E0E-B856-46EB-BF61-6F696D2B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21">
            <a:extLst>
              <a:ext uri="{FF2B5EF4-FFF2-40B4-BE49-F238E27FC236}">
                <a16:creationId xmlns:a16="http://schemas.microsoft.com/office/drawing/2014/main" id="{5CFB9D68-DE9A-4A28-83F3-BDE936BC8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24350" y="61233"/>
            <a:ext cx="133812" cy="84866"/>
          </a:xfrm>
          <a:custGeom>
            <a:avLst/>
            <a:gdLst>
              <a:gd name="T0" fmla="*/ 26 w 41"/>
              <a:gd name="T1" fmla="*/ 0 h 28"/>
              <a:gd name="T2" fmla="*/ 38 w 41"/>
              <a:gd name="T3" fmla="*/ 19 h 28"/>
              <a:gd name="T4" fmla="*/ 26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0"/>
                </a:moveTo>
                <a:cubicBezTo>
                  <a:pt x="33" y="0"/>
                  <a:pt x="41" y="10"/>
                  <a:pt x="38" y="19"/>
                </a:cubicBezTo>
                <a:cubicBezTo>
                  <a:pt x="16" y="28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1">
            <a:extLst>
              <a:ext uri="{FF2B5EF4-FFF2-40B4-BE49-F238E27FC236}">
                <a16:creationId xmlns:a16="http://schemas.microsoft.com/office/drawing/2014/main" id="{18E53E05-AB1E-47FF-902E-E90E751F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193804" y="53104"/>
            <a:ext cx="133812" cy="84866"/>
          </a:xfrm>
          <a:custGeom>
            <a:avLst/>
            <a:gdLst>
              <a:gd name="T0" fmla="*/ 26 w 41"/>
              <a:gd name="T1" fmla="*/ 0 h 28"/>
              <a:gd name="T2" fmla="*/ 38 w 41"/>
              <a:gd name="T3" fmla="*/ 19 h 28"/>
              <a:gd name="T4" fmla="*/ 26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0"/>
                </a:moveTo>
                <a:cubicBezTo>
                  <a:pt x="33" y="0"/>
                  <a:pt x="41" y="10"/>
                  <a:pt x="38" y="19"/>
                </a:cubicBezTo>
                <a:cubicBezTo>
                  <a:pt x="16" y="28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A39AD-6341-47BA-9CB1-B54A5B44DE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15694" y="92593"/>
            <a:ext cx="108531" cy="502457"/>
            <a:chOff x="11345347" y="391973"/>
            <a:chExt cx="108531" cy="502457"/>
          </a:xfrm>
          <a:solidFill>
            <a:schemeClr val="bg2">
              <a:lumMod val="90000"/>
            </a:schemeClr>
          </a:solidFill>
        </p:grpSpPr>
        <p:sp>
          <p:nvSpPr>
            <p:cNvPr id="16" name="Freeform 43">
              <a:extLst>
                <a:ext uri="{FF2B5EF4-FFF2-40B4-BE49-F238E27FC236}">
                  <a16:creationId xmlns:a16="http://schemas.microsoft.com/office/drawing/2014/main" id="{5E7FC12A-9404-4CEF-B8A5-3A043FB7F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85" y="78511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EBB818CC-4772-4693-8F67-DA39205323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703" y="41054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Freeform 54">
              <a:extLst>
                <a:ext uri="{FF2B5EF4-FFF2-40B4-BE49-F238E27FC236}">
                  <a16:creationId xmlns:a16="http://schemas.microsoft.com/office/drawing/2014/main" id="{0E1A6DF3-8EDF-401C-BA8D-56EF7551C7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0631" y="57417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" name="Freeform 121">
            <a:extLst>
              <a:ext uri="{FF2B5EF4-FFF2-40B4-BE49-F238E27FC236}">
                <a16:creationId xmlns:a16="http://schemas.microsoft.com/office/drawing/2014/main" id="{C4328E57-2330-4F13-BFF6-7D6623234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68725" y="44244"/>
            <a:ext cx="133812" cy="84866"/>
          </a:xfrm>
          <a:custGeom>
            <a:avLst/>
            <a:gdLst>
              <a:gd name="T0" fmla="*/ 26 w 41"/>
              <a:gd name="T1" fmla="*/ 0 h 28"/>
              <a:gd name="T2" fmla="*/ 38 w 41"/>
              <a:gd name="T3" fmla="*/ 19 h 28"/>
              <a:gd name="T4" fmla="*/ 26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0"/>
                </a:moveTo>
                <a:cubicBezTo>
                  <a:pt x="33" y="0"/>
                  <a:pt x="41" y="10"/>
                  <a:pt x="38" y="19"/>
                </a:cubicBezTo>
                <a:cubicBezTo>
                  <a:pt x="16" y="28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>
            <a:extLst>
              <a:ext uri="{FF2B5EF4-FFF2-40B4-BE49-F238E27FC236}">
                <a16:creationId xmlns:a16="http://schemas.microsoft.com/office/drawing/2014/main" id="{A8976310-F1DC-48F9-AD36-74130D4D3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930944" y="105794"/>
            <a:ext cx="150648" cy="99554"/>
          </a:xfrm>
          <a:custGeom>
            <a:avLst/>
            <a:gdLst>
              <a:gd name="T0" fmla="*/ 26 w 46"/>
              <a:gd name="T1" fmla="*/ 0 h 33"/>
              <a:gd name="T2" fmla="*/ 38 w 46"/>
              <a:gd name="T3" fmla="*/ 22 h 33"/>
              <a:gd name="T4" fmla="*/ 26 w 46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33">
                <a:moveTo>
                  <a:pt x="26" y="0"/>
                </a:moveTo>
                <a:cubicBezTo>
                  <a:pt x="29" y="0"/>
                  <a:pt x="46" y="16"/>
                  <a:pt x="38" y="22"/>
                </a:cubicBezTo>
                <a:cubicBezTo>
                  <a:pt x="16" y="33"/>
                  <a:pt x="0" y="5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00">
            <a:extLst>
              <a:ext uri="{FF2B5EF4-FFF2-40B4-BE49-F238E27FC236}">
                <a16:creationId xmlns:a16="http://schemas.microsoft.com/office/drawing/2014/main" id="{E6F5AA5D-8C79-4471-BF5A-446E26E09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234846" y="30029"/>
            <a:ext cx="128495" cy="93843"/>
          </a:xfrm>
          <a:custGeom>
            <a:avLst/>
            <a:gdLst>
              <a:gd name="T0" fmla="*/ 28 w 39"/>
              <a:gd name="T1" fmla="*/ 1 h 31"/>
              <a:gd name="T2" fmla="*/ 39 w 39"/>
              <a:gd name="T3" fmla="*/ 21 h 31"/>
              <a:gd name="T4" fmla="*/ 28 w 39"/>
              <a:gd name="T5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1">
                <a:moveTo>
                  <a:pt x="28" y="1"/>
                </a:moveTo>
                <a:cubicBezTo>
                  <a:pt x="38" y="0"/>
                  <a:pt x="38" y="12"/>
                  <a:pt x="39" y="21"/>
                </a:cubicBezTo>
                <a:cubicBezTo>
                  <a:pt x="18" y="31"/>
                  <a:pt x="0" y="12"/>
                  <a:pt x="28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AAA85F2D-798C-49CD-A763-61EEF74811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9721" y="-5148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Freeform 59">
            <a:extLst>
              <a:ext uri="{FF2B5EF4-FFF2-40B4-BE49-F238E27FC236}">
                <a16:creationId xmlns:a16="http://schemas.microsoft.com/office/drawing/2014/main" id="{FD15984B-B00C-4146-AF82-FE4A2E0216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8493" y="215448"/>
            <a:ext cx="124063" cy="78339"/>
          </a:xfrm>
          <a:custGeom>
            <a:avLst/>
            <a:gdLst>
              <a:gd name="T0" fmla="*/ 22 w 38"/>
              <a:gd name="T1" fmla="*/ 0 h 26"/>
              <a:gd name="T2" fmla="*/ 18 w 38"/>
              <a:gd name="T3" fmla="*/ 26 h 26"/>
              <a:gd name="T4" fmla="*/ 22 w 38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6">
                <a:moveTo>
                  <a:pt x="22" y="0"/>
                </a:moveTo>
                <a:cubicBezTo>
                  <a:pt x="38" y="3"/>
                  <a:pt x="33" y="25"/>
                  <a:pt x="18" y="26"/>
                </a:cubicBezTo>
                <a:cubicBezTo>
                  <a:pt x="0" y="20"/>
                  <a:pt x="6" y="3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:a16="http://schemas.microsoft.com/office/drawing/2014/main" id="{7F482347-5925-4D3C-90D9-F9683926C7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88291" y="102255"/>
            <a:ext cx="138242" cy="88130"/>
          </a:xfrm>
          <a:custGeom>
            <a:avLst/>
            <a:gdLst>
              <a:gd name="T0" fmla="*/ 22 w 42"/>
              <a:gd name="T1" fmla="*/ 0 h 29"/>
              <a:gd name="T2" fmla="*/ 14 w 42"/>
              <a:gd name="T3" fmla="*/ 25 h 29"/>
              <a:gd name="T4" fmla="*/ 22 w 42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9">
                <a:moveTo>
                  <a:pt x="22" y="0"/>
                </a:moveTo>
                <a:cubicBezTo>
                  <a:pt x="42" y="7"/>
                  <a:pt x="28" y="29"/>
                  <a:pt x="14" y="25"/>
                </a:cubicBezTo>
                <a:cubicBezTo>
                  <a:pt x="0" y="18"/>
                  <a:pt x="8" y="1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Freeform 120">
            <a:extLst>
              <a:ext uri="{FF2B5EF4-FFF2-40B4-BE49-F238E27FC236}">
                <a16:creationId xmlns:a16="http://schemas.microsoft.com/office/drawing/2014/main" id="{4B3DBBB0-8F73-4928-8F50-052EEF835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79285" y="233210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20">
            <a:extLst>
              <a:ext uri="{FF2B5EF4-FFF2-40B4-BE49-F238E27FC236}">
                <a16:creationId xmlns:a16="http://schemas.microsoft.com/office/drawing/2014/main" id="{9D9F4824-6BB3-425A-8E06-5F01EED72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149409" y="254475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20">
            <a:extLst>
              <a:ext uri="{FF2B5EF4-FFF2-40B4-BE49-F238E27FC236}">
                <a16:creationId xmlns:a16="http://schemas.microsoft.com/office/drawing/2014/main" id="{79B2A1FE-DD90-4F0D-939C-A7EB7F366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72174" y="245615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6">
            <a:extLst>
              <a:ext uri="{FF2B5EF4-FFF2-40B4-BE49-F238E27FC236}">
                <a16:creationId xmlns:a16="http://schemas.microsoft.com/office/drawing/2014/main" id="{E7C8AAEA-99AD-4E47-8E62-6F21977D3F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950356" y="298043"/>
            <a:ext cx="124063" cy="87315"/>
          </a:xfrm>
          <a:custGeom>
            <a:avLst/>
            <a:gdLst>
              <a:gd name="T0" fmla="*/ 12 w 38"/>
              <a:gd name="T1" fmla="*/ 3 h 29"/>
              <a:gd name="T2" fmla="*/ 15 w 38"/>
              <a:gd name="T3" fmla="*/ 29 h 29"/>
              <a:gd name="T4" fmla="*/ 12 w 38"/>
              <a:gd name="T5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9">
                <a:moveTo>
                  <a:pt x="12" y="3"/>
                </a:moveTo>
                <a:cubicBezTo>
                  <a:pt x="34" y="0"/>
                  <a:pt x="38" y="26"/>
                  <a:pt x="15" y="29"/>
                </a:cubicBezTo>
                <a:cubicBezTo>
                  <a:pt x="4" y="23"/>
                  <a:pt x="0" y="9"/>
                  <a:pt x="12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7">
            <a:extLst>
              <a:ext uri="{FF2B5EF4-FFF2-40B4-BE49-F238E27FC236}">
                <a16:creationId xmlns:a16="http://schemas.microsoft.com/office/drawing/2014/main" id="{77626BCD-0233-4EE4-B436-4392B2FA8D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247276" y="241387"/>
            <a:ext cx="131153" cy="93843"/>
          </a:xfrm>
          <a:custGeom>
            <a:avLst/>
            <a:gdLst>
              <a:gd name="T0" fmla="*/ 22 w 40"/>
              <a:gd name="T1" fmla="*/ 0 h 31"/>
              <a:gd name="T2" fmla="*/ 16 w 40"/>
              <a:gd name="T3" fmla="*/ 25 h 31"/>
              <a:gd name="T4" fmla="*/ 22 w 40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31">
                <a:moveTo>
                  <a:pt x="22" y="0"/>
                </a:moveTo>
                <a:cubicBezTo>
                  <a:pt x="39" y="3"/>
                  <a:pt x="40" y="31"/>
                  <a:pt x="16" y="25"/>
                </a:cubicBezTo>
                <a:cubicBezTo>
                  <a:pt x="0" y="7"/>
                  <a:pt x="13" y="4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C9F177-BFC9-46C6-83E8-0FDD0FC85C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83597" y="391973"/>
            <a:ext cx="108531" cy="502457"/>
            <a:chOff x="11345347" y="391973"/>
            <a:chExt cx="108531" cy="502457"/>
          </a:xfrm>
          <a:solidFill>
            <a:schemeClr val="bg2">
              <a:lumMod val="90000"/>
            </a:schemeClr>
          </a:solidFill>
        </p:grpSpPr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14842030-93FD-4B10-A2A3-31909EC71F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85" y="78511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F708F28C-0931-4686-8678-4A2F7E742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703" y="41054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" name="Freeform 54">
              <a:extLst>
                <a:ext uri="{FF2B5EF4-FFF2-40B4-BE49-F238E27FC236}">
                  <a16:creationId xmlns:a16="http://schemas.microsoft.com/office/drawing/2014/main" id="{F4E00544-EFFD-4F9B-B6D4-3919ACAB8E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0631" y="57417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47" name="Freeform 18">
            <a:extLst>
              <a:ext uri="{FF2B5EF4-FFF2-40B4-BE49-F238E27FC236}">
                <a16:creationId xmlns:a16="http://schemas.microsoft.com/office/drawing/2014/main" id="{87492D8E-F977-456B-B51B-511D6F482E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8524" y="311777"/>
            <a:ext cx="138242" cy="78339"/>
          </a:xfrm>
          <a:custGeom>
            <a:avLst/>
            <a:gdLst>
              <a:gd name="T0" fmla="*/ 6 w 42"/>
              <a:gd name="T1" fmla="*/ 6 h 26"/>
              <a:gd name="T2" fmla="*/ 21 w 42"/>
              <a:gd name="T3" fmla="*/ 26 h 26"/>
              <a:gd name="T4" fmla="*/ 6 w 42"/>
              <a:gd name="T5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6">
                <a:moveTo>
                  <a:pt x="6" y="6"/>
                </a:moveTo>
                <a:cubicBezTo>
                  <a:pt x="25" y="0"/>
                  <a:pt x="42" y="17"/>
                  <a:pt x="21" y="26"/>
                </a:cubicBezTo>
                <a:cubicBezTo>
                  <a:pt x="9" y="26"/>
                  <a:pt x="0" y="16"/>
                  <a:pt x="6" y="6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9" name="Freeform 8">
            <a:extLst>
              <a:ext uri="{FF2B5EF4-FFF2-40B4-BE49-F238E27FC236}">
                <a16:creationId xmlns:a16="http://schemas.microsoft.com/office/drawing/2014/main" id="{6E11370A-07A8-4B6F-87C1-4D10DDE0A1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82179" y="456203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87">
            <a:extLst>
              <a:ext uri="{FF2B5EF4-FFF2-40B4-BE49-F238E27FC236}">
                <a16:creationId xmlns:a16="http://schemas.microsoft.com/office/drawing/2014/main" id="{E255E3FE-7B86-449A-AF1A-AC52EE23C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966233" y="497428"/>
            <a:ext cx="134697" cy="90579"/>
          </a:xfrm>
          <a:custGeom>
            <a:avLst/>
            <a:gdLst>
              <a:gd name="T0" fmla="*/ 27 w 41"/>
              <a:gd name="T1" fmla="*/ 0 h 30"/>
              <a:gd name="T2" fmla="*/ 41 w 41"/>
              <a:gd name="T3" fmla="*/ 19 h 30"/>
              <a:gd name="T4" fmla="*/ 27 w 41"/>
              <a:gd name="T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0">
                <a:moveTo>
                  <a:pt x="27" y="0"/>
                </a:moveTo>
                <a:cubicBezTo>
                  <a:pt x="35" y="0"/>
                  <a:pt x="40" y="11"/>
                  <a:pt x="41" y="19"/>
                </a:cubicBezTo>
                <a:cubicBezTo>
                  <a:pt x="21" y="30"/>
                  <a:pt x="0" y="10"/>
                  <a:pt x="27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22">
            <a:extLst>
              <a:ext uri="{FF2B5EF4-FFF2-40B4-BE49-F238E27FC236}">
                <a16:creationId xmlns:a16="http://schemas.microsoft.com/office/drawing/2014/main" id="{A7B0531A-680C-4DF1-9079-91CEF11006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260485" y="478989"/>
            <a:ext cx="127608" cy="81603"/>
          </a:xfrm>
          <a:custGeom>
            <a:avLst/>
            <a:gdLst>
              <a:gd name="T0" fmla="*/ 24 w 39"/>
              <a:gd name="T1" fmla="*/ 0 h 27"/>
              <a:gd name="T2" fmla="*/ 20 w 39"/>
              <a:gd name="T3" fmla="*/ 26 h 27"/>
              <a:gd name="T4" fmla="*/ 24 w 39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7">
                <a:moveTo>
                  <a:pt x="24" y="0"/>
                </a:moveTo>
                <a:cubicBezTo>
                  <a:pt x="39" y="3"/>
                  <a:pt x="36" y="27"/>
                  <a:pt x="20" y="26"/>
                </a:cubicBezTo>
                <a:cubicBezTo>
                  <a:pt x="0" y="19"/>
                  <a:pt x="4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54F1D5-383D-8EE9-A5D4-88F58F1563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80" r="2" b="17529"/>
          <a:stretch/>
        </p:blipFill>
        <p:spPr>
          <a:xfrm>
            <a:off x="579562" y="555114"/>
            <a:ext cx="10753420" cy="5725523"/>
          </a:xfrm>
          <a:prstGeom prst="rect">
            <a:avLst/>
          </a:prstGeom>
        </p:spPr>
      </p:pic>
      <p:sp>
        <p:nvSpPr>
          <p:cNvPr id="55" name="Freeform 8">
            <a:extLst>
              <a:ext uri="{FF2B5EF4-FFF2-40B4-BE49-F238E27FC236}">
                <a16:creationId xmlns:a16="http://schemas.microsoft.com/office/drawing/2014/main" id="{E401ABF7-FBCE-4186-A2F6-225DA1AAF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45620" y="454967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8">
            <a:extLst>
              <a:ext uri="{FF2B5EF4-FFF2-40B4-BE49-F238E27FC236}">
                <a16:creationId xmlns:a16="http://schemas.microsoft.com/office/drawing/2014/main" id="{73F4CE2C-1879-429C-BEF8-B4CBE74D3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185994" y="449115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5">
            <a:extLst>
              <a:ext uri="{FF2B5EF4-FFF2-40B4-BE49-F238E27FC236}">
                <a16:creationId xmlns:a16="http://schemas.microsoft.com/office/drawing/2014/main" id="{DF8C4C96-C8B3-4FE8-AB88-266C7B70C1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79823" y="575771"/>
            <a:ext cx="121406" cy="72626"/>
          </a:xfrm>
          <a:custGeom>
            <a:avLst/>
            <a:gdLst>
              <a:gd name="T0" fmla="*/ 16 w 37"/>
              <a:gd name="T1" fmla="*/ 0 h 24"/>
              <a:gd name="T2" fmla="*/ 11 w 37"/>
              <a:gd name="T3" fmla="*/ 24 h 24"/>
              <a:gd name="T4" fmla="*/ 16 w 37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4">
                <a:moveTo>
                  <a:pt x="16" y="0"/>
                </a:moveTo>
                <a:cubicBezTo>
                  <a:pt x="37" y="6"/>
                  <a:pt x="30" y="20"/>
                  <a:pt x="11" y="24"/>
                </a:cubicBezTo>
                <a:cubicBezTo>
                  <a:pt x="0" y="17"/>
                  <a:pt x="5" y="3"/>
                  <a:pt x="1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1" name="Freeform 23">
            <a:extLst>
              <a:ext uri="{FF2B5EF4-FFF2-40B4-BE49-F238E27FC236}">
                <a16:creationId xmlns:a16="http://schemas.microsoft.com/office/drawing/2014/main" id="{A1F6A798-5826-4217-AA86-87E3333A8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5200" y="809152"/>
            <a:ext cx="134697" cy="81603"/>
          </a:xfrm>
          <a:custGeom>
            <a:avLst/>
            <a:gdLst>
              <a:gd name="T0" fmla="*/ 19 w 41"/>
              <a:gd name="T1" fmla="*/ 0 h 27"/>
              <a:gd name="T2" fmla="*/ 8 w 41"/>
              <a:gd name="T3" fmla="*/ 20 h 27"/>
              <a:gd name="T4" fmla="*/ 19 w 41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7">
                <a:moveTo>
                  <a:pt x="19" y="0"/>
                </a:moveTo>
                <a:cubicBezTo>
                  <a:pt x="41" y="10"/>
                  <a:pt x="28" y="27"/>
                  <a:pt x="8" y="20"/>
                </a:cubicBezTo>
                <a:cubicBezTo>
                  <a:pt x="0" y="8"/>
                  <a:pt x="7" y="2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3" name="Freeform 51">
            <a:extLst>
              <a:ext uri="{FF2B5EF4-FFF2-40B4-BE49-F238E27FC236}">
                <a16:creationId xmlns:a16="http://schemas.microsoft.com/office/drawing/2014/main" id="{13C819FE-96AB-4B2B-9EB9-521BB0D1A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94948" y="974976"/>
            <a:ext cx="115202" cy="90579"/>
          </a:xfrm>
          <a:custGeom>
            <a:avLst/>
            <a:gdLst>
              <a:gd name="T0" fmla="*/ 19 w 35"/>
              <a:gd name="T1" fmla="*/ 0 h 30"/>
              <a:gd name="T2" fmla="*/ 33 w 35"/>
              <a:gd name="T3" fmla="*/ 15 h 30"/>
              <a:gd name="T4" fmla="*/ 25 w 35"/>
              <a:gd name="T5" fmla="*/ 19 h 30"/>
              <a:gd name="T6" fmla="*/ 19 w 35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30">
                <a:moveTo>
                  <a:pt x="19" y="0"/>
                </a:moveTo>
                <a:cubicBezTo>
                  <a:pt x="26" y="0"/>
                  <a:pt x="35" y="8"/>
                  <a:pt x="33" y="15"/>
                </a:cubicBezTo>
                <a:cubicBezTo>
                  <a:pt x="30" y="12"/>
                  <a:pt x="27" y="17"/>
                  <a:pt x="25" y="19"/>
                </a:cubicBezTo>
                <a:cubicBezTo>
                  <a:pt x="7" y="30"/>
                  <a:pt x="0" y="5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5" name="Freeform 22">
            <a:extLst>
              <a:ext uri="{FF2B5EF4-FFF2-40B4-BE49-F238E27FC236}">
                <a16:creationId xmlns:a16="http://schemas.microsoft.com/office/drawing/2014/main" id="{76F963D1-D6FD-4AC3-8CEA-F6D685B570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77694" y="1009344"/>
            <a:ext cx="150648" cy="99554"/>
          </a:xfrm>
          <a:custGeom>
            <a:avLst/>
            <a:gdLst>
              <a:gd name="T0" fmla="*/ 26 w 46"/>
              <a:gd name="T1" fmla="*/ 0 h 33"/>
              <a:gd name="T2" fmla="*/ 38 w 46"/>
              <a:gd name="T3" fmla="*/ 22 h 33"/>
              <a:gd name="T4" fmla="*/ 26 w 46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33">
                <a:moveTo>
                  <a:pt x="26" y="0"/>
                </a:moveTo>
                <a:cubicBezTo>
                  <a:pt x="29" y="0"/>
                  <a:pt x="46" y="16"/>
                  <a:pt x="38" y="22"/>
                </a:cubicBezTo>
                <a:cubicBezTo>
                  <a:pt x="16" y="33"/>
                  <a:pt x="0" y="5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7" name="Freeform 30">
            <a:extLst>
              <a:ext uri="{FF2B5EF4-FFF2-40B4-BE49-F238E27FC236}">
                <a16:creationId xmlns:a16="http://schemas.microsoft.com/office/drawing/2014/main" id="{BB6DE3DC-F83D-4EFA-98A6-AE0DADC914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807987" y="1038243"/>
            <a:ext cx="9748" cy="5712"/>
          </a:xfrm>
          <a:custGeom>
            <a:avLst/>
            <a:gdLst>
              <a:gd name="T0" fmla="*/ 1 w 3"/>
              <a:gd name="T1" fmla="*/ 0 h 2"/>
              <a:gd name="T2" fmla="*/ 2 w 3"/>
              <a:gd name="T3" fmla="*/ 2 h 2"/>
              <a:gd name="T4" fmla="*/ 1 w 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2" y="1"/>
                  <a:pt x="3" y="2"/>
                  <a:pt x="2" y="2"/>
                </a:cubicBezTo>
                <a:cubicBezTo>
                  <a:pt x="1" y="2"/>
                  <a:pt x="0" y="1"/>
                  <a:pt x="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9" name="Freeform 53">
            <a:extLst>
              <a:ext uri="{FF2B5EF4-FFF2-40B4-BE49-F238E27FC236}">
                <a16:creationId xmlns:a16="http://schemas.microsoft.com/office/drawing/2014/main" id="{D16A3E88-E30E-4D41-8CBE-F2F68E075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83034" y="1213749"/>
            <a:ext cx="127608" cy="79154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6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3"/>
                  <a:pt x="36" y="26"/>
                  <a:pt x="20" y="26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1" name="Freeform 26">
            <a:extLst>
              <a:ext uri="{FF2B5EF4-FFF2-40B4-BE49-F238E27FC236}">
                <a16:creationId xmlns:a16="http://schemas.microsoft.com/office/drawing/2014/main" id="{C6943EF0-FFA1-4BD9-91E9-6BBE9C33E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38991" y="1281857"/>
            <a:ext cx="127608" cy="78339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5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2"/>
                  <a:pt x="36" y="26"/>
                  <a:pt x="20" y="25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3" name="Freeform 55">
            <a:extLst>
              <a:ext uri="{FF2B5EF4-FFF2-40B4-BE49-F238E27FC236}">
                <a16:creationId xmlns:a16="http://schemas.microsoft.com/office/drawing/2014/main" id="{9335065C-C582-4DAB-86C6-AC19EF254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82894" y="1423350"/>
            <a:ext cx="131153" cy="69362"/>
          </a:xfrm>
          <a:custGeom>
            <a:avLst/>
            <a:gdLst>
              <a:gd name="T0" fmla="*/ 24 w 40"/>
              <a:gd name="T1" fmla="*/ 0 h 23"/>
              <a:gd name="T2" fmla="*/ 25 w 40"/>
              <a:gd name="T3" fmla="*/ 23 h 23"/>
              <a:gd name="T4" fmla="*/ 24 w 40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3">
                <a:moveTo>
                  <a:pt x="24" y="0"/>
                </a:moveTo>
                <a:cubicBezTo>
                  <a:pt x="40" y="0"/>
                  <a:pt x="38" y="20"/>
                  <a:pt x="25" y="23"/>
                </a:cubicBezTo>
                <a:cubicBezTo>
                  <a:pt x="0" y="22"/>
                  <a:pt x="6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5" name="Freeform 28">
            <a:extLst>
              <a:ext uri="{FF2B5EF4-FFF2-40B4-BE49-F238E27FC236}">
                <a16:creationId xmlns:a16="http://schemas.microsoft.com/office/drawing/2014/main" id="{3EEB3F84-1654-4119-80E5-AE155AAF13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32737" y="1495141"/>
            <a:ext cx="127608" cy="69362"/>
          </a:xfrm>
          <a:custGeom>
            <a:avLst/>
            <a:gdLst>
              <a:gd name="T0" fmla="*/ 16 w 39"/>
              <a:gd name="T1" fmla="*/ 0 h 23"/>
              <a:gd name="T2" fmla="*/ 11 w 39"/>
              <a:gd name="T3" fmla="*/ 23 h 23"/>
              <a:gd name="T4" fmla="*/ 16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16" y="0"/>
                </a:moveTo>
                <a:cubicBezTo>
                  <a:pt x="39" y="7"/>
                  <a:pt x="31" y="17"/>
                  <a:pt x="11" y="23"/>
                </a:cubicBezTo>
                <a:cubicBezTo>
                  <a:pt x="0" y="16"/>
                  <a:pt x="4" y="2"/>
                  <a:pt x="1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7" name="Freeform 57">
            <a:extLst>
              <a:ext uri="{FF2B5EF4-FFF2-40B4-BE49-F238E27FC236}">
                <a16:creationId xmlns:a16="http://schemas.microsoft.com/office/drawing/2014/main" id="{876BC8F1-5F0D-416D-A1ED-95278D66B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9043" y="1633095"/>
            <a:ext cx="140901" cy="93843"/>
          </a:xfrm>
          <a:custGeom>
            <a:avLst/>
            <a:gdLst>
              <a:gd name="T0" fmla="*/ 27 w 43"/>
              <a:gd name="T1" fmla="*/ 3 h 31"/>
              <a:gd name="T2" fmla="*/ 40 w 43"/>
              <a:gd name="T3" fmla="*/ 23 h 31"/>
              <a:gd name="T4" fmla="*/ 27 w 43"/>
              <a:gd name="T5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1">
                <a:moveTo>
                  <a:pt x="27" y="3"/>
                </a:moveTo>
                <a:cubicBezTo>
                  <a:pt x="35" y="0"/>
                  <a:pt x="43" y="17"/>
                  <a:pt x="40" y="23"/>
                </a:cubicBezTo>
                <a:cubicBezTo>
                  <a:pt x="21" y="31"/>
                  <a:pt x="0" y="15"/>
                  <a:pt x="27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9" name="Freeform 27">
            <a:extLst>
              <a:ext uri="{FF2B5EF4-FFF2-40B4-BE49-F238E27FC236}">
                <a16:creationId xmlns:a16="http://schemas.microsoft.com/office/drawing/2014/main" id="{F45C5D14-760E-4499-B64B-F51B85A889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1456" y="1702425"/>
            <a:ext cx="131153" cy="93843"/>
          </a:xfrm>
          <a:custGeom>
            <a:avLst/>
            <a:gdLst>
              <a:gd name="T0" fmla="*/ 22 w 40"/>
              <a:gd name="T1" fmla="*/ 0 h 31"/>
              <a:gd name="T2" fmla="*/ 16 w 40"/>
              <a:gd name="T3" fmla="*/ 25 h 31"/>
              <a:gd name="T4" fmla="*/ 22 w 40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31">
                <a:moveTo>
                  <a:pt x="22" y="0"/>
                </a:moveTo>
                <a:cubicBezTo>
                  <a:pt x="39" y="3"/>
                  <a:pt x="40" y="31"/>
                  <a:pt x="16" y="25"/>
                </a:cubicBezTo>
                <a:cubicBezTo>
                  <a:pt x="0" y="7"/>
                  <a:pt x="13" y="4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1" name="Freeform 60">
            <a:extLst>
              <a:ext uri="{FF2B5EF4-FFF2-40B4-BE49-F238E27FC236}">
                <a16:creationId xmlns:a16="http://schemas.microsoft.com/office/drawing/2014/main" id="{995AABAB-6A52-4679-A95B-A65EE175C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3724" y="1862889"/>
            <a:ext cx="131153" cy="69362"/>
          </a:xfrm>
          <a:custGeom>
            <a:avLst/>
            <a:gdLst>
              <a:gd name="T0" fmla="*/ 24 w 40"/>
              <a:gd name="T1" fmla="*/ 0 h 23"/>
              <a:gd name="T2" fmla="*/ 25 w 40"/>
              <a:gd name="T3" fmla="*/ 23 h 23"/>
              <a:gd name="T4" fmla="*/ 24 w 40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3">
                <a:moveTo>
                  <a:pt x="24" y="0"/>
                </a:moveTo>
                <a:cubicBezTo>
                  <a:pt x="40" y="0"/>
                  <a:pt x="38" y="20"/>
                  <a:pt x="25" y="23"/>
                </a:cubicBezTo>
                <a:cubicBezTo>
                  <a:pt x="0" y="22"/>
                  <a:pt x="6" y="4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3" name="Freeform 19">
            <a:extLst>
              <a:ext uri="{FF2B5EF4-FFF2-40B4-BE49-F238E27FC236}">
                <a16:creationId xmlns:a16="http://schemas.microsoft.com/office/drawing/2014/main" id="{47FCC39B-FFFD-42A5-ACD0-A5F4E7775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35582" y="1981637"/>
            <a:ext cx="124951" cy="69362"/>
          </a:xfrm>
          <a:custGeom>
            <a:avLst/>
            <a:gdLst>
              <a:gd name="T0" fmla="*/ 16 w 38"/>
              <a:gd name="T1" fmla="*/ 0 h 23"/>
              <a:gd name="T2" fmla="*/ 10 w 38"/>
              <a:gd name="T3" fmla="*/ 23 h 23"/>
              <a:gd name="T4" fmla="*/ 16 w 38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3">
                <a:moveTo>
                  <a:pt x="16" y="0"/>
                </a:moveTo>
                <a:cubicBezTo>
                  <a:pt x="38" y="8"/>
                  <a:pt x="31" y="18"/>
                  <a:pt x="10" y="23"/>
                </a:cubicBezTo>
                <a:cubicBezTo>
                  <a:pt x="0" y="16"/>
                  <a:pt x="4" y="3"/>
                  <a:pt x="1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5" name="Freeform 61">
            <a:extLst>
              <a:ext uri="{FF2B5EF4-FFF2-40B4-BE49-F238E27FC236}">
                <a16:creationId xmlns:a16="http://schemas.microsoft.com/office/drawing/2014/main" id="{B5B11BDA-831D-47F8-8B89-BFAA87C2B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10021" y="2097249"/>
            <a:ext cx="137356" cy="99554"/>
          </a:xfrm>
          <a:custGeom>
            <a:avLst/>
            <a:gdLst>
              <a:gd name="T0" fmla="*/ 25 w 42"/>
              <a:gd name="T1" fmla="*/ 1 h 33"/>
              <a:gd name="T2" fmla="*/ 4 w 42"/>
              <a:gd name="T3" fmla="*/ 19 h 33"/>
              <a:gd name="T4" fmla="*/ 25 w 42"/>
              <a:gd name="T5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3">
                <a:moveTo>
                  <a:pt x="25" y="1"/>
                </a:moveTo>
                <a:cubicBezTo>
                  <a:pt x="42" y="14"/>
                  <a:pt x="15" y="33"/>
                  <a:pt x="4" y="19"/>
                </a:cubicBezTo>
                <a:cubicBezTo>
                  <a:pt x="0" y="5"/>
                  <a:pt x="16" y="0"/>
                  <a:pt x="25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7" name="Freeform 56">
            <a:extLst>
              <a:ext uri="{FF2B5EF4-FFF2-40B4-BE49-F238E27FC236}">
                <a16:creationId xmlns:a16="http://schemas.microsoft.com/office/drawing/2014/main" id="{5926FD1B-8754-4647-9B73-1F0D71E80A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29453" y="2295263"/>
            <a:ext cx="128495" cy="72626"/>
          </a:xfrm>
          <a:custGeom>
            <a:avLst/>
            <a:gdLst>
              <a:gd name="T0" fmla="*/ 21 w 39"/>
              <a:gd name="T1" fmla="*/ 0 h 24"/>
              <a:gd name="T2" fmla="*/ 22 w 39"/>
              <a:gd name="T3" fmla="*/ 24 h 24"/>
              <a:gd name="T4" fmla="*/ 21 w 39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4">
                <a:moveTo>
                  <a:pt x="21" y="0"/>
                </a:moveTo>
                <a:cubicBezTo>
                  <a:pt x="37" y="0"/>
                  <a:pt x="39" y="23"/>
                  <a:pt x="22" y="24"/>
                </a:cubicBezTo>
                <a:cubicBezTo>
                  <a:pt x="7" y="22"/>
                  <a:pt x="0" y="5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9" name="Freeform 20">
            <a:extLst>
              <a:ext uri="{FF2B5EF4-FFF2-40B4-BE49-F238E27FC236}">
                <a16:creationId xmlns:a16="http://schemas.microsoft.com/office/drawing/2014/main" id="{32EC329C-63CF-4F7D-9526-9A954B080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8613" y="2243158"/>
            <a:ext cx="128495" cy="78339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6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3"/>
                  <a:pt x="36" y="26"/>
                  <a:pt x="20" y="26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1" name="Freeform 40">
            <a:extLst>
              <a:ext uri="{FF2B5EF4-FFF2-40B4-BE49-F238E27FC236}">
                <a16:creationId xmlns:a16="http://schemas.microsoft.com/office/drawing/2014/main" id="{408FAD08-8446-42FA-9699-BE799FA84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0205" y="2558103"/>
            <a:ext cx="134697" cy="81603"/>
          </a:xfrm>
          <a:custGeom>
            <a:avLst/>
            <a:gdLst>
              <a:gd name="T0" fmla="*/ 19 w 41"/>
              <a:gd name="T1" fmla="*/ 0 h 27"/>
              <a:gd name="T2" fmla="*/ 7 w 41"/>
              <a:gd name="T3" fmla="*/ 20 h 27"/>
              <a:gd name="T4" fmla="*/ 19 w 41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7">
                <a:moveTo>
                  <a:pt x="19" y="0"/>
                </a:moveTo>
                <a:cubicBezTo>
                  <a:pt x="41" y="9"/>
                  <a:pt x="28" y="27"/>
                  <a:pt x="7" y="20"/>
                </a:cubicBezTo>
                <a:cubicBezTo>
                  <a:pt x="0" y="8"/>
                  <a:pt x="7" y="1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3" name="Freeform 7">
            <a:extLst>
              <a:ext uri="{FF2B5EF4-FFF2-40B4-BE49-F238E27FC236}">
                <a16:creationId xmlns:a16="http://schemas.microsoft.com/office/drawing/2014/main" id="{F484E431-286F-408E-984D-314B23CE7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98995" y="2491074"/>
            <a:ext cx="138242" cy="100371"/>
          </a:xfrm>
          <a:custGeom>
            <a:avLst/>
            <a:gdLst>
              <a:gd name="T0" fmla="*/ 25 w 42"/>
              <a:gd name="T1" fmla="*/ 1 h 33"/>
              <a:gd name="T2" fmla="*/ 4 w 42"/>
              <a:gd name="T3" fmla="*/ 19 h 33"/>
              <a:gd name="T4" fmla="*/ 25 w 42"/>
              <a:gd name="T5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3">
                <a:moveTo>
                  <a:pt x="25" y="1"/>
                </a:moveTo>
                <a:cubicBezTo>
                  <a:pt x="42" y="14"/>
                  <a:pt x="15" y="33"/>
                  <a:pt x="4" y="19"/>
                </a:cubicBezTo>
                <a:cubicBezTo>
                  <a:pt x="0" y="6"/>
                  <a:pt x="15" y="0"/>
                  <a:pt x="25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5" name="Freeform 46">
            <a:extLst>
              <a:ext uri="{FF2B5EF4-FFF2-40B4-BE49-F238E27FC236}">
                <a16:creationId xmlns:a16="http://schemas.microsoft.com/office/drawing/2014/main" id="{08B17BDE-8D74-467D-A76E-5A2F6726B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52564" y="2790722"/>
            <a:ext cx="121406" cy="81603"/>
          </a:xfrm>
          <a:custGeom>
            <a:avLst/>
            <a:gdLst>
              <a:gd name="T0" fmla="*/ 19 w 37"/>
              <a:gd name="T1" fmla="*/ 1 h 27"/>
              <a:gd name="T2" fmla="*/ 21 w 37"/>
              <a:gd name="T3" fmla="*/ 27 h 27"/>
              <a:gd name="T4" fmla="*/ 19 w 37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7">
                <a:moveTo>
                  <a:pt x="19" y="1"/>
                </a:moveTo>
                <a:cubicBezTo>
                  <a:pt x="31" y="2"/>
                  <a:pt x="37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7" name="Freeform 5">
            <a:extLst>
              <a:ext uri="{FF2B5EF4-FFF2-40B4-BE49-F238E27FC236}">
                <a16:creationId xmlns:a16="http://schemas.microsoft.com/office/drawing/2014/main" id="{7DB62772-4AFF-40F9-A2C7-9CD0E01979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4699" y="2754146"/>
            <a:ext cx="121406" cy="81603"/>
          </a:xfrm>
          <a:custGeom>
            <a:avLst/>
            <a:gdLst>
              <a:gd name="T0" fmla="*/ 20 w 37"/>
              <a:gd name="T1" fmla="*/ 1 h 27"/>
              <a:gd name="T2" fmla="*/ 22 w 37"/>
              <a:gd name="T3" fmla="*/ 27 h 27"/>
              <a:gd name="T4" fmla="*/ 20 w 37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7">
                <a:moveTo>
                  <a:pt x="20" y="1"/>
                </a:moveTo>
                <a:cubicBezTo>
                  <a:pt x="31" y="1"/>
                  <a:pt x="37" y="24"/>
                  <a:pt x="22" y="27"/>
                </a:cubicBezTo>
                <a:cubicBezTo>
                  <a:pt x="2" y="27"/>
                  <a:pt x="0" y="0"/>
                  <a:pt x="20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9" name="Freeform 37">
            <a:extLst>
              <a:ext uri="{FF2B5EF4-FFF2-40B4-BE49-F238E27FC236}">
                <a16:creationId xmlns:a16="http://schemas.microsoft.com/office/drawing/2014/main" id="{959B1ADB-D486-49BB-8B0F-73DC121C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5464" y="3020185"/>
            <a:ext cx="115202" cy="121588"/>
          </a:xfrm>
          <a:custGeom>
            <a:avLst/>
            <a:gdLst>
              <a:gd name="T0" fmla="*/ 16 w 35"/>
              <a:gd name="T1" fmla="*/ 4 h 40"/>
              <a:gd name="T2" fmla="*/ 33 w 35"/>
              <a:gd name="T3" fmla="*/ 15 h 40"/>
              <a:gd name="T4" fmla="*/ 16 w 35"/>
              <a:gd name="T5" fmla="*/ 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" h="40">
                <a:moveTo>
                  <a:pt x="16" y="4"/>
                </a:moveTo>
                <a:cubicBezTo>
                  <a:pt x="35" y="4"/>
                  <a:pt x="32" y="0"/>
                  <a:pt x="33" y="15"/>
                </a:cubicBezTo>
                <a:cubicBezTo>
                  <a:pt x="34" y="40"/>
                  <a:pt x="0" y="22"/>
                  <a:pt x="16" y="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1" name="Freeform 13">
            <a:extLst>
              <a:ext uri="{FF2B5EF4-FFF2-40B4-BE49-F238E27FC236}">
                <a16:creationId xmlns:a16="http://schemas.microsoft.com/office/drawing/2014/main" id="{25C62AA7-4428-49B1-901D-3FABBAFCB3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0321" y="3036946"/>
            <a:ext cx="124951" cy="69362"/>
          </a:xfrm>
          <a:custGeom>
            <a:avLst/>
            <a:gdLst>
              <a:gd name="T0" fmla="*/ 26 w 38"/>
              <a:gd name="T1" fmla="*/ 0 h 23"/>
              <a:gd name="T2" fmla="*/ 25 w 38"/>
              <a:gd name="T3" fmla="*/ 23 h 23"/>
              <a:gd name="T4" fmla="*/ 26 w 38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3">
                <a:moveTo>
                  <a:pt x="26" y="0"/>
                </a:moveTo>
                <a:cubicBezTo>
                  <a:pt x="38" y="0"/>
                  <a:pt x="37" y="20"/>
                  <a:pt x="25" y="23"/>
                </a:cubicBezTo>
                <a:cubicBezTo>
                  <a:pt x="0" y="23"/>
                  <a:pt x="5" y="1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3" name="Freeform 32">
            <a:extLst>
              <a:ext uri="{FF2B5EF4-FFF2-40B4-BE49-F238E27FC236}">
                <a16:creationId xmlns:a16="http://schemas.microsoft.com/office/drawing/2014/main" id="{40CF24D9-B5B6-412D-958B-AD7FED3C2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2066" y="3256125"/>
            <a:ext cx="144445" cy="106083"/>
          </a:xfrm>
          <a:custGeom>
            <a:avLst/>
            <a:gdLst>
              <a:gd name="T0" fmla="*/ 28 w 44"/>
              <a:gd name="T1" fmla="*/ 0 h 35"/>
              <a:gd name="T2" fmla="*/ 42 w 44"/>
              <a:gd name="T3" fmla="*/ 21 h 35"/>
              <a:gd name="T4" fmla="*/ 28 w 44"/>
              <a:gd name="T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5">
                <a:moveTo>
                  <a:pt x="28" y="0"/>
                </a:moveTo>
                <a:cubicBezTo>
                  <a:pt x="36" y="1"/>
                  <a:pt x="44" y="12"/>
                  <a:pt x="42" y="21"/>
                </a:cubicBezTo>
                <a:cubicBezTo>
                  <a:pt x="23" y="35"/>
                  <a:pt x="0" y="7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5" name="Freeform 14">
            <a:extLst>
              <a:ext uri="{FF2B5EF4-FFF2-40B4-BE49-F238E27FC236}">
                <a16:creationId xmlns:a16="http://schemas.microsoft.com/office/drawing/2014/main" id="{D0D9DC73-D559-46FE-A479-BA4D85070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04597" y="3295543"/>
            <a:ext cx="134697" cy="84866"/>
          </a:xfrm>
          <a:custGeom>
            <a:avLst/>
            <a:gdLst>
              <a:gd name="T0" fmla="*/ 26 w 41"/>
              <a:gd name="T1" fmla="*/ 1 h 28"/>
              <a:gd name="T2" fmla="*/ 39 w 41"/>
              <a:gd name="T3" fmla="*/ 20 h 28"/>
              <a:gd name="T4" fmla="*/ 26 w 41"/>
              <a:gd name="T5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1"/>
                </a:moveTo>
                <a:cubicBezTo>
                  <a:pt x="34" y="0"/>
                  <a:pt x="41" y="12"/>
                  <a:pt x="39" y="20"/>
                </a:cubicBezTo>
                <a:cubicBezTo>
                  <a:pt x="17" y="28"/>
                  <a:pt x="0" y="12"/>
                  <a:pt x="26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7" name="Freeform 48">
            <a:extLst>
              <a:ext uri="{FF2B5EF4-FFF2-40B4-BE49-F238E27FC236}">
                <a16:creationId xmlns:a16="http://schemas.microsoft.com/office/drawing/2014/main" id="{F8EC3E3B-784F-483D-8A9C-7A83CB212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05966" y="3576203"/>
            <a:ext cx="133812" cy="79154"/>
          </a:xfrm>
          <a:custGeom>
            <a:avLst/>
            <a:gdLst>
              <a:gd name="T0" fmla="*/ 19 w 41"/>
              <a:gd name="T1" fmla="*/ 0 h 26"/>
              <a:gd name="T2" fmla="*/ 7 w 41"/>
              <a:gd name="T3" fmla="*/ 19 h 26"/>
              <a:gd name="T4" fmla="*/ 19 w 41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6">
                <a:moveTo>
                  <a:pt x="19" y="0"/>
                </a:moveTo>
                <a:cubicBezTo>
                  <a:pt x="41" y="9"/>
                  <a:pt x="28" y="26"/>
                  <a:pt x="7" y="19"/>
                </a:cubicBezTo>
                <a:cubicBezTo>
                  <a:pt x="0" y="8"/>
                  <a:pt x="7" y="1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9" name="Freeform 12">
            <a:extLst>
              <a:ext uri="{FF2B5EF4-FFF2-40B4-BE49-F238E27FC236}">
                <a16:creationId xmlns:a16="http://schemas.microsoft.com/office/drawing/2014/main" id="{9F457AD7-42C5-4682-B59D-59DADA098F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09492" y="3651643"/>
            <a:ext cx="134697" cy="81603"/>
          </a:xfrm>
          <a:custGeom>
            <a:avLst/>
            <a:gdLst>
              <a:gd name="T0" fmla="*/ 22 w 41"/>
              <a:gd name="T1" fmla="*/ 0 h 27"/>
              <a:gd name="T2" fmla="*/ 8 w 41"/>
              <a:gd name="T3" fmla="*/ 20 h 27"/>
              <a:gd name="T4" fmla="*/ 22 w 41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7">
                <a:moveTo>
                  <a:pt x="22" y="0"/>
                </a:moveTo>
                <a:cubicBezTo>
                  <a:pt x="41" y="12"/>
                  <a:pt x="24" y="27"/>
                  <a:pt x="8" y="20"/>
                </a:cubicBezTo>
                <a:cubicBezTo>
                  <a:pt x="0" y="7"/>
                  <a:pt x="8" y="0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1" name="Freeform 47">
            <a:extLst>
              <a:ext uri="{FF2B5EF4-FFF2-40B4-BE49-F238E27FC236}">
                <a16:creationId xmlns:a16="http://schemas.microsoft.com/office/drawing/2014/main" id="{88572CB7-DC8D-4A35-A258-E3C66D8B9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10709" y="3809673"/>
            <a:ext cx="147990" cy="78339"/>
          </a:xfrm>
          <a:custGeom>
            <a:avLst/>
            <a:gdLst>
              <a:gd name="T0" fmla="*/ 22 w 45"/>
              <a:gd name="T1" fmla="*/ 0 h 26"/>
              <a:gd name="T2" fmla="*/ 28 w 45"/>
              <a:gd name="T3" fmla="*/ 26 h 26"/>
              <a:gd name="T4" fmla="*/ 22 w 45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6">
                <a:moveTo>
                  <a:pt x="22" y="0"/>
                </a:moveTo>
                <a:cubicBezTo>
                  <a:pt x="32" y="2"/>
                  <a:pt x="45" y="22"/>
                  <a:pt x="28" y="26"/>
                </a:cubicBezTo>
                <a:cubicBezTo>
                  <a:pt x="10" y="24"/>
                  <a:pt x="0" y="9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3" name="Freeform 16">
            <a:extLst>
              <a:ext uri="{FF2B5EF4-FFF2-40B4-BE49-F238E27FC236}">
                <a16:creationId xmlns:a16="http://schemas.microsoft.com/office/drawing/2014/main" id="{87A4F656-FF18-4E06-B89A-D9CEDC787C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88332" y="3894675"/>
            <a:ext cx="143559" cy="97107"/>
          </a:xfrm>
          <a:custGeom>
            <a:avLst/>
            <a:gdLst>
              <a:gd name="T0" fmla="*/ 31 w 44"/>
              <a:gd name="T1" fmla="*/ 1 h 32"/>
              <a:gd name="T2" fmla="*/ 43 w 44"/>
              <a:gd name="T3" fmla="*/ 15 h 32"/>
              <a:gd name="T4" fmla="*/ 31 w 44"/>
              <a:gd name="T5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2">
                <a:moveTo>
                  <a:pt x="31" y="1"/>
                </a:moveTo>
                <a:cubicBezTo>
                  <a:pt x="40" y="0"/>
                  <a:pt x="44" y="8"/>
                  <a:pt x="43" y="15"/>
                </a:cubicBezTo>
                <a:cubicBezTo>
                  <a:pt x="29" y="32"/>
                  <a:pt x="0" y="6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5" name="Freeform 44">
            <a:extLst>
              <a:ext uri="{FF2B5EF4-FFF2-40B4-BE49-F238E27FC236}">
                <a16:creationId xmlns:a16="http://schemas.microsoft.com/office/drawing/2014/main" id="{442D5ED8-DB79-4453-A622-9A46AA56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25656" y="4040800"/>
            <a:ext cx="131153" cy="84866"/>
          </a:xfrm>
          <a:custGeom>
            <a:avLst/>
            <a:gdLst>
              <a:gd name="T0" fmla="*/ 27 w 40"/>
              <a:gd name="T1" fmla="*/ 1 h 28"/>
              <a:gd name="T2" fmla="*/ 38 w 40"/>
              <a:gd name="T3" fmla="*/ 17 h 28"/>
              <a:gd name="T4" fmla="*/ 27 w 40"/>
              <a:gd name="T5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8">
                <a:moveTo>
                  <a:pt x="27" y="1"/>
                </a:moveTo>
                <a:cubicBezTo>
                  <a:pt x="35" y="0"/>
                  <a:pt x="40" y="10"/>
                  <a:pt x="38" y="17"/>
                </a:cubicBezTo>
                <a:cubicBezTo>
                  <a:pt x="17" y="28"/>
                  <a:pt x="0" y="7"/>
                  <a:pt x="27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7" name="Freeform 11">
            <a:extLst>
              <a:ext uri="{FF2B5EF4-FFF2-40B4-BE49-F238E27FC236}">
                <a16:creationId xmlns:a16="http://schemas.microsoft.com/office/drawing/2014/main" id="{1833B995-82C7-4A86-AC35-676DB09376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97716" y="4154124"/>
            <a:ext cx="143559" cy="102819"/>
          </a:xfrm>
          <a:custGeom>
            <a:avLst/>
            <a:gdLst>
              <a:gd name="T0" fmla="*/ 31 w 44"/>
              <a:gd name="T1" fmla="*/ 1 h 34"/>
              <a:gd name="T2" fmla="*/ 42 w 44"/>
              <a:gd name="T3" fmla="*/ 19 h 34"/>
              <a:gd name="T4" fmla="*/ 31 w 44"/>
              <a:gd name="T5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1"/>
                </a:moveTo>
                <a:cubicBezTo>
                  <a:pt x="39" y="0"/>
                  <a:pt x="44" y="12"/>
                  <a:pt x="42" y="19"/>
                </a:cubicBezTo>
                <a:cubicBezTo>
                  <a:pt x="25" y="34"/>
                  <a:pt x="0" y="8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9" name="Freeform 33">
            <a:extLst>
              <a:ext uri="{FF2B5EF4-FFF2-40B4-BE49-F238E27FC236}">
                <a16:creationId xmlns:a16="http://schemas.microsoft.com/office/drawing/2014/main" id="{0E6DFE62-917A-4DA1-A9C3-367349F4C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1979" y="4347436"/>
            <a:ext cx="151535" cy="75075"/>
          </a:xfrm>
          <a:custGeom>
            <a:avLst/>
            <a:gdLst>
              <a:gd name="T0" fmla="*/ 23 w 46"/>
              <a:gd name="T1" fmla="*/ 0 h 25"/>
              <a:gd name="T2" fmla="*/ 29 w 46"/>
              <a:gd name="T3" fmla="*/ 25 h 25"/>
              <a:gd name="T4" fmla="*/ 23 w 46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25">
                <a:moveTo>
                  <a:pt x="23" y="0"/>
                </a:moveTo>
                <a:cubicBezTo>
                  <a:pt x="32" y="1"/>
                  <a:pt x="46" y="21"/>
                  <a:pt x="29" y="25"/>
                </a:cubicBezTo>
                <a:cubicBezTo>
                  <a:pt x="10" y="23"/>
                  <a:pt x="0" y="9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1" name="Freeform 35">
            <a:extLst>
              <a:ext uri="{FF2B5EF4-FFF2-40B4-BE49-F238E27FC236}">
                <a16:creationId xmlns:a16="http://schemas.microsoft.com/office/drawing/2014/main" id="{6AE33A91-D749-427E-9254-87DC693AF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1561" y="4555663"/>
            <a:ext cx="131153" cy="84866"/>
          </a:xfrm>
          <a:custGeom>
            <a:avLst/>
            <a:gdLst>
              <a:gd name="T0" fmla="*/ 27 w 40"/>
              <a:gd name="T1" fmla="*/ 1 h 28"/>
              <a:gd name="T2" fmla="*/ 38 w 40"/>
              <a:gd name="T3" fmla="*/ 17 h 28"/>
              <a:gd name="T4" fmla="*/ 27 w 40"/>
              <a:gd name="T5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8">
                <a:moveTo>
                  <a:pt x="27" y="1"/>
                </a:moveTo>
                <a:cubicBezTo>
                  <a:pt x="35" y="0"/>
                  <a:pt x="40" y="10"/>
                  <a:pt x="38" y="17"/>
                </a:cubicBezTo>
                <a:cubicBezTo>
                  <a:pt x="17" y="28"/>
                  <a:pt x="0" y="7"/>
                  <a:pt x="27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3" name="Freeform 9">
            <a:extLst>
              <a:ext uri="{FF2B5EF4-FFF2-40B4-BE49-F238E27FC236}">
                <a16:creationId xmlns:a16="http://schemas.microsoft.com/office/drawing/2014/main" id="{2057B771-C835-4215-90A5-89D1AD806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9401" y="4437743"/>
            <a:ext cx="121406" cy="88130"/>
          </a:xfrm>
          <a:custGeom>
            <a:avLst/>
            <a:gdLst>
              <a:gd name="T0" fmla="*/ 18 w 37"/>
              <a:gd name="T1" fmla="*/ 4 h 29"/>
              <a:gd name="T2" fmla="*/ 22 w 37"/>
              <a:gd name="T3" fmla="*/ 29 h 29"/>
              <a:gd name="T4" fmla="*/ 18 w 37"/>
              <a:gd name="T5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9">
                <a:moveTo>
                  <a:pt x="18" y="4"/>
                </a:moveTo>
                <a:cubicBezTo>
                  <a:pt x="35" y="0"/>
                  <a:pt x="37" y="28"/>
                  <a:pt x="22" y="29"/>
                </a:cubicBezTo>
                <a:cubicBezTo>
                  <a:pt x="7" y="28"/>
                  <a:pt x="0" y="14"/>
                  <a:pt x="18" y="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5" name="Freeform 8">
            <a:extLst>
              <a:ext uri="{FF2B5EF4-FFF2-40B4-BE49-F238E27FC236}">
                <a16:creationId xmlns:a16="http://schemas.microsoft.com/office/drawing/2014/main" id="{BD2F9653-A545-400F-9847-8BD543264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1263" y="4707816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7" name="Freeform 38">
            <a:extLst>
              <a:ext uri="{FF2B5EF4-FFF2-40B4-BE49-F238E27FC236}">
                <a16:creationId xmlns:a16="http://schemas.microsoft.com/office/drawing/2014/main" id="{3E10A693-DFAC-44A9-B638-97D48A5BAB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53133" y="4860281"/>
            <a:ext cx="127608" cy="69362"/>
          </a:xfrm>
          <a:custGeom>
            <a:avLst/>
            <a:gdLst>
              <a:gd name="T0" fmla="*/ 26 w 39"/>
              <a:gd name="T1" fmla="*/ 0 h 23"/>
              <a:gd name="T2" fmla="*/ 26 w 39"/>
              <a:gd name="T3" fmla="*/ 23 h 23"/>
              <a:gd name="T4" fmla="*/ 26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26" y="0"/>
                </a:moveTo>
                <a:cubicBezTo>
                  <a:pt x="39" y="1"/>
                  <a:pt x="38" y="21"/>
                  <a:pt x="26" y="23"/>
                </a:cubicBezTo>
                <a:cubicBezTo>
                  <a:pt x="0" y="23"/>
                  <a:pt x="5" y="2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9" name="Freeform 39">
            <a:extLst>
              <a:ext uri="{FF2B5EF4-FFF2-40B4-BE49-F238E27FC236}">
                <a16:creationId xmlns:a16="http://schemas.microsoft.com/office/drawing/2014/main" id="{34B6B28B-C598-4A2B-B73D-2E498276B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5241" y="5101402"/>
            <a:ext cx="131153" cy="81603"/>
          </a:xfrm>
          <a:custGeom>
            <a:avLst/>
            <a:gdLst>
              <a:gd name="T0" fmla="*/ 25 w 40"/>
              <a:gd name="T1" fmla="*/ 0 h 27"/>
              <a:gd name="T2" fmla="*/ 38 w 40"/>
              <a:gd name="T3" fmla="*/ 20 h 27"/>
              <a:gd name="T4" fmla="*/ 25 w 40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7">
                <a:moveTo>
                  <a:pt x="25" y="0"/>
                </a:moveTo>
                <a:cubicBezTo>
                  <a:pt x="34" y="0"/>
                  <a:pt x="40" y="11"/>
                  <a:pt x="38" y="20"/>
                </a:cubicBezTo>
                <a:cubicBezTo>
                  <a:pt x="17" y="27"/>
                  <a:pt x="0" y="12"/>
                  <a:pt x="2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1" name="Freeform 6">
            <a:extLst>
              <a:ext uri="{FF2B5EF4-FFF2-40B4-BE49-F238E27FC236}">
                <a16:creationId xmlns:a16="http://schemas.microsoft.com/office/drawing/2014/main" id="{69E7A3A0-95C4-4D71-8978-BCDE6D0A2C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9568" y="5048122"/>
            <a:ext cx="124063" cy="87315"/>
          </a:xfrm>
          <a:custGeom>
            <a:avLst/>
            <a:gdLst>
              <a:gd name="T0" fmla="*/ 12 w 38"/>
              <a:gd name="T1" fmla="*/ 3 h 29"/>
              <a:gd name="T2" fmla="*/ 15 w 38"/>
              <a:gd name="T3" fmla="*/ 29 h 29"/>
              <a:gd name="T4" fmla="*/ 12 w 38"/>
              <a:gd name="T5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9">
                <a:moveTo>
                  <a:pt x="12" y="3"/>
                </a:moveTo>
                <a:cubicBezTo>
                  <a:pt x="34" y="0"/>
                  <a:pt x="38" y="26"/>
                  <a:pt x="15" y="29"/>
                </a:cubicBezTo>
                <a:cubicBezTo>
                  <a:pt x="4" y="23"/>
                  <a:pt x="0" y="9"/>
                  <a:pt x="12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3" name="Freeform 17">
            <a:extLst>
              <a:ext uri="{FF2B5EF4-FFF2-40B4-BE49-F238E27FC236}">
                <a16:creationId xmlns:a16="http://schemas.microsoft.com/office/drawing/2014/main" id="{DA575FF7-EDF7-45DE-B1EC-25D3460A9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23310" y="5232465"/>
            <a:ext cx="94821" cy="69362"/>
          </a:xfrm>
          <a:custGeom>
            <a:avLst/>
            <a:gdLst>
              <a:gd name="T0" fmla="*/ 13 w 29"/>
              <a:gd name="T1" fmla="*/ 0 h 23"/>
              <a:gd name="T2" fmla="*/ 13 w 29"/>
              <a:gd name="T3" fmla="*/ 23 h 23"/>
              <a:gd name="T4" fmla="*/ 13 w 2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23">
                <a:moveTo>
                  <a:pt x="13" y="0"/>
                </a:moveTo>
                <a:cubicBezTo>
                  <a:pt x="27" y="0"/>
                  <a:pt x="29" y="22"/>
                  <a:pt x="13" y="23"/>
                </a:cubicBezTo>
                <a:cubicBezTo>
                  <a:pt x="2" y="22"/>
                  <a:pt x="0" y="2"/>
                  <a:pt x="1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5" name="Freeform 34">
            <a:extLst>
              <a:ext uri="{FF2B5EF4-FFF2-40B4-BE49-F238E27FC236}">
                <a16:creationId xmlns:a16="http://schemas.microsoft.com/office/drawing/2014/main" id="{B49F6C6F-5F66-427C-85F0-D7FC30156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5909" y="5344759"/>
            <a:ext cx="134697" cy="84051"/>
          </a:xfrm>
          <a:custGeom>
            <a:avLst/>
            <a:gdLst>
              <a:gd name="T0" fmla="*/ 22 w 41"/>
              <a:gd name="T1" fmla="*/ 0 h 28"/>
              <a:gd name="T2" fmla="*/ 8 w 41"/>
              <a:gd name="T3" fmla="*/ 21 h 28"/>
              <a:gd name="T4" fmla="*/ 22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2" y="0"/>
                </a:moveTo>
                <a:cubicBezTo>
                  <a:pt x="41" y="13"/>
                  <a:pt x="24" y="28"/>
                  <a:pt x="8" y="21"/>
                </a:cubicBezTo>
                <a:cubicBezTo>
                  <a:pt x="0" y="8"/>
                  <a:pt x="8" y="0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7" name="Freeform 42">
            <a:extLst>
              <a:ext uri="{FF2B5EF4-FFF2-40B4-BE49-F238E27FC236}">
                <a16:creationId xmlns:a16="http://schemas.microsoft.com/office/drawing/2014/main" id="{DF0B6371-285D-459E-9F09-3100F1162D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21866" y="5556672"/>
            <a:ext cx="144445" cy="97107"/>
          </a:xfrm>
          <a:custGeom>
            <a:avLst/>
            <a:gdLst>
              <a:gd name="T0" fmla="*/ 31 w 44"/>
              <a:gd name="T1" fmla="*/ 1 h 32"/>
              <a:gd name="T2" fmla="*/ 43 w 44"/>
              <a:gd name="T3" fmla="*/ 16 h 32"/>
              <a:gd name="T4" fmla="*/ 31 w 44"/>
              <a:gd name="T5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2">
                <a:moveTo>
                  <a:pt x="31" y="1"/>
                </a:moveTo>
                <a:cubicBezTo>
                  <a:pt x="40" y="0"/>
                  <a:pt x="44" y="8"/>
                  <a:pt x="43" y="16"/>
                </a:cubicBezTo>
                <a:cubicBezTo>
                  <a:pt x="29" y="32"/>
                  <a:pt x="0" y="7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9" name="Freeform 21">
            <a:extLst>
              <a:ext uri="{FF2B5EF4-FFF2-40B4-BE49-F238E27FC236}">
                <a16:creationId xmlns:a16="http://schemas.microsoft.com/office/drawing/2014/main" id="{37DE214F-B280-4CEC-BB13-EAD3680ED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95829" y="5451986"/>
            <a:ext cx="140901" cy="102819"/>
          </a:xfrm>
          <a:custGeom>
            <a:avLst/>
            <a:gdLst>
              <a:gd name="T0" fmla="*/ 24 w 43"/>
              <a:gd name="T1" fmla="*/ 0 h 34"/>
              <a:gd name="T2" fmla="*/ 14 w 43"/>
              <a:gd name="T3" fmla="*/ 23 h 34"/>
              <a:gd name="T4" fmla="*/ 24 w 43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4">
                <a:moveTo>
                  <a:pt x="24" y="0"/>
                </a:moveTo>
                <a:cubicBezTo>
                  <a:pt x="43" y="3"/>
                  <a:pt x="28" y="34"/>
                  <a:pt x="14" y="23"/>
                </a:cubicBezTo>
                <a:cubicBezTo>
                  <a:pt x="0" y="28"/>
                  <a:pt x="4" y="5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1" name="Freeform 45">
            <a:extLst>
              <a:ext uri="{FF2B5EF4-FFF2-40B4-BE49-F238E27FC236}">
                <a16:creationId xmlns:a16="http://schemas.microsoft.com/office/drawing/2014/main" id="{A8AC4DA6-6B9C-49E5-8440-534D32849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03505" y="5796626"/>
            <a:ext cx="144445" cy="102819"/>
          </a:xfrm>
          <a:custGeom>
            <a:avLst/>
            <a:gdLst>
              <a:gd name="T0" fmla="*/ 31 w 44"/>
              <a:gd name="T1" fmla="*/ 0 h 34"/>
              <a:gd name="T2" fmla="*/ 42 w 44"/>
              <a:gd name="T3" fmla="*/ 19 h 34"/>
              <a:gd name="T4" fmla="*/ 31 w 44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0"/>
                </a:moveTo>
                <a:cubicBezTo>
                  <a:pt x="39" y="0"/>
                  <a:pt x="44" y="12"/>
                  <a:pt x="42" y="19"/>
                </a:cubicBezTo>
                <a:cubicBezTo>
                  <a:pt x="25" y="34"/>
                  <a:pt x="0" y="8"/>
                  <a:pt x="3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3" name="Freeform 21">
            <a:extLst>
              <a:ext uri="{FF2B5EF4-FFF2-40B4-BE49-F238E27FC236}">
                <a16:creationId xmlns:a16="http://schemas.microsoft.com/office/drawing/2014/main" id="{86C6FD8B-38A7-4391-B64F-BAB9F6CD28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71302" y="5703580"/>
            <a:ext cx="140901" cy="102819"/>
          </a:xfrm>
          <a:custGeom>
            <a:avLst/>
            <a:gdLst>
              <a:gd name="T0" fmla="*/ 24 w 43"/>
              <a:gd name="T1" fmla="*/ 0 h 34"/>
              <a:gd name="T2" fmla="*/ 14 w 43"/>
              <a:gd name="T3" fmla="*/ 23 h 34"/>
              <a:gd name="T4" fmla="*/ 24 w 43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4">
                <a:moveTo>
                  <a:pt x="24" y="0"/>
                </a:moveTo>
                <a:cubicBezTo>
                  <a:pt x="43" y="3"/>
                  <a:pt x="28" y="34"/>
                  <a:pt x="14" y="23"/>
                </a:cubicBezTo>
                <a:cubicBezTo>
                  <a:pt x="0" y="28"/>
                  <a:pt x="4" y="5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5" name="Freeform 29">
            <a:extLst>
              <a:ext uri="{FF2B5EF4-FFF2-40B4-BE49-F238E27FC236}">
                <a16:creationId xmlns:a16="http://schemas.microsoft.com/office/drawing/2014/main" id="{82BD40BF-F1BD-4E72-A73A-B1F966AC0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52185" y="5857224"/>
            <a:ext cx="118747" cy="120771"/>
          </a:xfrm>
          <a:custGeom>
            <a:avLst/>
            <a:gdLst>
              <a:gd name="T0" fmla="*/ 16 w 36"/>
              <a:gd name="T1" fmla="*/ 4 h 40"/>
              <a:gd name="T2" fmla="*/ 34 w 36"/>
              <a:gd name="T3" fmla="*/ 15 h 40"/>
              <a:gd name="T4" fmla="*/ 16 w 36"/>
              <a:gd name="T5" fmla="*/ 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40">
                <a:moveTo>
                  <a:pt x="16" y="4"/>
                </a:moveTo>
                <a:cubicBezTo>
                  <a:pt x="36" y="5"/>
                  <a:pt x="33" y="0"/>
                  <a:pt x="34" y="15"/>
                </a:cubicBezTo>
                <a:cubicBezTo>
                  <a:pt x="34" y="40"/>
                  <a:pt x="0" y="22"/>
                  <a:pt x="16" y="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7" name="Freeform 36">
            <a:extLst>
              <a:ext uri="{FF2B5EF4-FFF2-40B4-BE49-F238E27FC236}">
                <a16:creationId xmlns:a16="http://schemas.microsoft.com/office/drawing/2014/main" id="{A9DAC09B-4C12-4105-A208-6272BB68A3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3698" y="6006648"/>
            <a:ext cx="144445" cy="102819"/>
          </a:xfrm>
          <a:custGeom>
            <a:avLst/>
            <a:gdLst>
              <a:gd name="T0" fmla="*/ 31 w 44"/>
              <a:gd name="T1" fmla="*/ 1 h 34"/>
              <a:gd name="T2" fmla="*/ 25 w 44"/>
              <a:gd name="T3" fmla="*/ 22 h 34"/>
              <a:gd name="T4" fmla="*/ 31 w 44"/>
              <a:gd name="T5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1"/>
                </a:moveTo>
                <a:cubicBezTo>
                  <a:pt x="44" y="3"/>
                  <a:pt x="38" y="34"/>
                  <a:pt x="25" y="22"/>
                </a:cubicBezTo>
                <a:cubicBezTo>
                  <a:pt x="0" y="28"/>
                  <a:pt x="14" y="0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9" name="Freeform 41">
            <a:extLst>
              <a:ext uri="{FF2B5EF4-FFF2-40B4-BE49-F238E27FC236}">
                <a16:creationId xmlns:a16="http://schemas.microsoft.com/office/drawing/2014/main" id="{78F0A347-07AD-473D-8B2A-0BCB7052B0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3698" y="6238656"/>
            <a:ext cx="144445" cy="78339"/>
          </a:xfrm>
          <a:custGeom>
            <a:avLst/>
            <a:gdLst>
              <a:gd name="T0" fmla="*/ 29 w 44"/>
              <a:gd name="T1" fmla="*/ 0 h 26"/>
              <a:gd name="T2" fmla="*/ 26 w 44"/>
              <a:gd name="T3" fmla="*/ 26 h 26"/>
              <a:gd name="T4" fmla="*/ 29 w 44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26">
                <a:moveTo>
                  <a:pt x="29" y="0"/>
                </a:moveTo>
                <a:cubicBezTo>
                  <a:pt x="44" y="3"/>
                  <a:pt x="40" y="22"/>
                  <a:pt x="26" y="26"/>
                </a:cubicBezTo>
                <a:cubicBezTo>
                  <a:pt x="0" y="25"/>
                  <a:pt x="11" y="6"/>
                  <a:pt x="2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1" name="Freeform 31">
            <a:extLst>
              <a:ext uri="{FF2B5EF4-FFF2-40B4-BE49-F238E27FC236}">
                <a16:creationId xmlns:a16="http://schemas.microsoft.com/office/drawing/2014/main" id="{D2AC5002-A2D0-40F1-9843-C1FDB8F14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83881" y="6143073"/>
            <a:ext cx="131153" cy="72626"/>
          </a:xfrm>
          <a:custGeom>
            <a:avLst/>
            <a:gdLst>
              <a:gd name="T0" fmla="*/ 24 w 40"/>
              <a:gd name="T1" fmla="*/ 0 h 24"/>
              <a:gd name="T2" fmla="*/ 25 w 40"/>
              <a:gd name="T3" fmla="*/ 24 h 24"/>
              <a:gd name="T4" fmla="*/ 24 w 40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4">
                <a:moveTo>
                  <a:pt x="24" y="0"/>
                </a:moveTo>
                <a:cubicBezTo>
                  <a:pt x="40" y="0"/>
                  <a:pt x="38" y="20"/>
                  <a:pt x="25" y="24"/>
                </a:cubicBezTo>
                <a:cubicBezTo>
                  <a:pt x="0" y="22"/>
                  <a:pt x="6" y="4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3" name="Freeform 30">
            <a:extLst>
              <a:ext uri="{FF2B5EF4-FFF2-40B4-BE49-F238E27FC236}">
                <a16:creationId xmlns:a16="http://schemas.microsoft.com/office/drawing/2014/main" id="{82F66625-1293-49F8-B4A8-66FBB5E37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432793" y="6363663"/>
            <a:ext cx="9748" cy="5712"/>
          </a:xfrm>
          <a:custGeom>
            <a:avLst/>
            <a:gdLst>
              <a:gd name="T0" fmla="*/ 1 w 3"/>
              <a:gd name="T1" fmla="*/ 0 h 2"/>
              <a:gd name="T2" fmla="*/ 2 w 3"/>
              <a:gd name="T3" fmla="*/ 2 h 2"/>
              <a:gd name="T4" fmla="*/ 1 w 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2" y="1"/>
                  <a:pt x="3" y="2"/>
                  <a:pt x="2" y="2"/>
                </a:cubicBezTo>
                <a:cubicBezTo>
                  <a:pt x="1" y="2"/>
                  <a:pt x="0" y="1"/>
                  <a:pt x="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41">
            <a:extLst>
              <a:ext uri="{FF2B5EF4-FFF2-40B4-BE49-F238E27FC236}">
                <a16:creationId xmlns:a16="http://schemas.microsoft.com/office/drawing/2014/main" id="{2F2D3D2D-40ED-4E9D-951B-1D2ABFB63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0183709" y="6304963"/>
            <a:ext cx="144445" cy="78339"/>
          </a:xfrm>
          <a:custGeom>
            <a:avLst/>
            <a:gdLst>
              <a:gd name="T0" fmla="*/ 29 w 44"/>
              <a:gd name="T1" fmla="*/ 0 h 26"/>
              <a:gd name="T2" fmla="*/ 26 w 44"/>
              <a:gd name="T3" fmla="*/ 26 h 26"/>
              <a:gd name="T4" fmla="*/ 29 w 44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26">
                <a:moveTo>
                  <a:pt x="29" y="0"/>
                </a:moveTo>
                <a:cubicBezTo>
                  <a:pt x="44" y="3"/>
                  <a:pt x="40" y="22"/>
                  <a:pt x="26" y="26"/>
                </a:cubicBezTo>
                <a:cubicBezTo>
                  <a:pt x="0" y="25"/>
                  <a:pt x="11" y="6"/>
                  <a:pt x="2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7" name="Freeform 80">
            <a:extLst>
              <a:ext uri="{FF2B5EF4-FFF2-40B4-BE49-F238E27FC236}">
                <a16:creationId xmlns:a16="http://schemas.microsoft.com/office/drawing/2014/main" id="{531A6EAF-4C9B-4C79-AFB3-C3EA7B892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56946" y="6458535"/>
            <a:ext cx="124951" cy="66098"/>
          </a:xfrm>
          <a:custGeom>
            <a:avLst/>
            <a:gdLst>
              <a:gd name="T0" fmla="*/ 21 w 38"/>
              <a:gd name="T1" fmla="*/ 0 h 22"/>
              <a:gd name="T2" fmla="*/ 21 w 38"/>
              <a:gd name="T3" fmla="*/ 22 h 22"/>
              <a:gd name="T4" fmla="*/ 21 w 38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2">
                <a:moveTo>
                  <a:pt x="21" y="0"/>
                </a:moveTo>
                <a:cubicBezTo>
                  <a:pt x="37" y="2"/>
                  <a:pt x="38" y="20"/>
                  <a:pt x="21" y="22"/>
                </a:cubicBezTo>
                <a:cubicBezTo>
                  <a:pt x="9" y="16"/>
                  <a:pt x="0" y="6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FE88D089-7D31-4843-BA13-741381740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91337" y="6285707"/>
            <a:ext cx="108531" cy="502457"/>
            <a:chOff x="11345347" y="391973"/>
            <a:chExt cx="108531" cy="502457"/>
          </a:xfrm>
          <a:solidFill>
            <a:schemeClr val="bg2">
              <a:lumMod val="90000"/>
            </a:schemeClr>
          </a:solidFill>
        </p:grpSpPr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CB4C527A-3F12-4985-84B9-7BDD336336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85" y="78511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AFFDF367-1403-43D5-A6CD-1041111E05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703" y="41054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2" name="Freeform 54">
              <a:extLst>
                <a:ext uri="{FF2B5EF4-FFF2-40B4-BE49-F238E27FC236}">
                  <a16:creationId xmlns:a16="http://schemas.microsoft.com/office/drawing/2014/main" id="{6FCAC9B5-B6E5-4D9F-A55F-8F1639515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0631" y="57417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64" name="Freeform 53">
            <a:extLst>
              <a:ext uri="{FF2B5EF4-FFF2-40B4-BE49-F238E27FC236}">
                <a16:creationId xmlns:a16="http://schemas.microsoft.com/office/drawing/2014/main" id="{ADEE2F84-77C4-4BF6-A992-F3580150C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51623" y="6330035"/>
            <a:ext cx="127608" cy="79154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6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3"/>
                  <a:pt x="36" y="26"/>
                  <a:pt x="20" y="26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F418FE72-A2EC-4458-80BE-814B14FC8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04580" y="6467871"/>
            <a:ext cx="127608" cy="81603"/>
          </a:xfrm>
          <a:custGeom>
            <a:avLst/>
            <a:gdLst>
              <a:gd name="T0" fmla="*/ 21 w 39"/>
              <a:gd name="T1" fmla="*/ 2 h 27"/>
              <a:gd name="T2" fmla="*/ 26 w 39"/>
              <a:gd name="T3" fmla="*/ 24 h 27"/>
              <a:gd name="T4" fmla="*/ 21 w 39"/>
              <a:gd name="T5" fmla="*/ 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7">
                <a:moveTo>
                  <a:pt x="21" y="2"/>
                </a:moveTo>
                <a:cubicBezTo>
                  <a:pt x="36" y="0"/>
                  <a:pt x="39" y="17"/>
                  <a:pt x="26" y="24"/>
                </a:cubicBezTo>
                <a:cubicBezTo>
                  <a:pt x="8" y="27"/>
                  <a:pt x="0" y="9"/>
                  <a:pt x="21" y="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68" name="Freeform 25">
            <a:extLst>
              <a:ext uri="{FF2B5EF4-FFF2-40B4-BE49-F238E27FC236}">
                <a16:creationId xmlns:a16="http://schemas.microsoft.com/office/drawing/2014/main" id="{92F34A59-AB56-46B5-AF61-7AA6AB5CE4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51963" y="6383779"/>
            <a:ext cx="134697" cy="93843"/>
          </a:xfrm>
          <a:custGeom>
            <a:avLst/>
            <a:gdLst>
              <a:gd name="T0" fmla="*/ 23 w 41"/>
              <a:gd name="T1" fmla="*/ 0 h 31"/>
              <a:gd name="T2" fmla="*/ 17 w 41"/>
              <a:gd name="T3" fmla="*/ 25 h 31"/>
              <a:gd name="T4" fmla="*/ 23 w 41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1">
                <a:moveTo>
                  <a:pt x="23" y="0"/>
                </a:moveTo>
                <a:cubicBezTo>
                  <a:pt x="40" y="1"/>
                  <a:pt x="41" y="31"/>
                  <a:pt x="17" y="25"/>
                </a:cubicBezTo>
                <a:cubicBezTo>
                  <a:pt x="0" y="7"/>
                  <a:pt x="17" y="4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70" name="Freeform 51">
            <a:extLst>
              <a:ext uri="{FF2B5EF4-FFF2-40B4-BE49-F238E27FC236}">
                <a16:creationId xmlns:a16="http://schemas.microsoft.com/office/drawing/2014/main" id="{C48521E4-6E2E-47D3-95FA-B3C4A1729C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69053" y="6511281"/>
            <a:ext cx="115202" cy="90579"/>
          </a:xfrm>
          <a:custGeom>
            <a:avLst/>
            <a:gdLst>
              <a:gd name="T0" fmla="*/ 19 w 35"/>
              <a:gd name="T1" fmla="*/ 0 h 30"/>
              <a:gd name="T2" fmla="*/ 33 w 35"/>
              <a:gd name="T3" fmla="*/ 15 h 30"/>
              <a:gd name="T4" fmla="*/ 25 w 35"/>
              <a:gd name="T5" fmla="*/ 19 h 30"/>
              <a:gd name="T6" fmla="*/ 19 w 35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30">
                <a:moveTo>
                  <a:pt x="19" y="0"/>
                </a:moveTo>
                <a:cubicBezTo>
                  <a:pt x="26" y="0"/>
                  <a:pt x="35" y="8"/>
                  <a:pt x="33" y="15"/>
                </a:cubicBezTo>
                <a:cubicBezTo>
                  <a:pt x="30" y="12"/>
                  <a:pt x="27" y="17"/>
                  <a:pt x="25" y="19"/>
                </a:cubicBezTo>
                <a:cubicBezTo>
                  <a:pt x="7" y="30"/>
                  <a:pt x="0" y="5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80">
            <a:extLst>
              <a:ext uri="{FF2B5EF4-FFF2-40B4-BE49-F238E27FC236}">
                <a16:creationId xmlns:a16="http://schemas.microsoft.com/office/drawing/2014/main" id="{9C5D529F-AE3A-4C3A-B074-AF9EE680AF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899702" y="6449675"/>
            <a:ext cx="124951" cy="66098"/>
          </a:xfrm>
          <a:custGeom>
            <a:avLst/>
            <a:gdLst>
              <a:gd name="T0" fmla="*/ 21 w 38"/>
              <a:gd name="T1" fmla="*/ 0 h 22"/>
              <a:gd name="T2" fmla="*/ 21 w 38"/>
              <a:gd name="T3" fmla="*/ 22 h 22"/>
              <a:gd name="T4" fmla="*/ 21 w 38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2">
                <a:moveTo>
                  <a:pt x="21" y="0"/>
                </a:moveTo>
                <a:cubicBezTo>
                  <a:pt x="37" y="2"/>
                  <a:pt x="38" y="20"/>
                  <a:pt x="21" y="22"/>
                </a:cubicBezTo>
                <a:cubicBezTo>
                  <a:pt x="9" y="16"/>
                  <a:pt x="0" y="6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45">
            <a:extLst>
              <a:ext uri="{FF2B5EF4-FFF2-40B4-BE49-F238E27FC236}">
                <a16:creationId xmlns:a16="http://schemas.microsoft.com/office/drawing/2014/main" id="{2F1AE185-70CC-4D11-9A36-C3625448A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139392" y="6322252"/>
            <a:ext cx="144445" cy="102819"/>
          </a:xfrm>
          <a:custGeom>
            <a:avLst/>
            <a:gdLst>
              <a:gd name="T0" fmla="*/ 31 w 44"/>
              <a:gd name="T1" fmla="*/ 0 h 34"/>
              <a:gd name="T2" fmla="*/ 42 w 44"/>
              <a:gd name="T3" fmla="*/ 19 h 34"/>
              <a:gd name="T4" fmla="*/ 31 w 44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0"/>
                </a:moveTo>
                <a:cubicBezTo>
                  <a:pt x="39" y="0"/>
                  <a:pt x="44" y="12"/>
                  <a:pt x="42" y="19"/>
                </a:cubicBezTo>
                <a:cubicBezTo>
                  <a:pt x="25" y="34"/>
                  <a:pt x="0" y="8"/>
                  <a:pt x="3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76" name="Freeform 36">
            <a:extLst>
              <a:ext uri="{FF2B5EF4-FFF2-40B4-BE49-F238E27FC236}">
                <a16:creationId xmlns:a16="http://schemas.microsoft.com/office/drawing/2014/main" id="{9A207E13-2E0B-4268-AA96-26B01FB50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0140920" y="6541256"/>
            <a:ext cx="144445" cy="102819"/>
          </a:xfrm>
          <a:custGeom>
            <a:avLst/>
            <a:gdLst>
              <a:gd name="T0" fmla="*/ 31 w 44"/>
              <a:gd name="T1" fmla="*/ 1 h 34"/>
              <a:gd name="T2" fmla="*/ 25 w 44"/>
              <a:gd name="T3" fmla="*/ 22 h 34"/>
              <a:gd name="T4" fmla="*/ 31 w 44"/>
              <a:gd name="T5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1"/>
                </a:moveTo>
                <a:cubicBezTo>
                  <a:pt x="44" y="3"/>
                  <a:pt x="38" y="34"/>
                  <a:pt x="25" y="22"/>
                </a:cubicBezTo>
                <a:cubicBezTo>
                  <a:pt x="0" y="28"/>
                  <a:pt x="14" y="0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78" name="Freeform 112">
            <a:extLst>
              <a:ext uri="{FF2B5EF4-FFF2-40B4-BE49-F238E27FC236}">
                <a16:creationId xmlns:a16="http://schemas.microsoft.com/office/drawing/2014/main" id="{6C5514CF-D0C9-42AF-93A0-6F4EA0DEC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50076" y="6681689"/>
            <a:ext cx="117860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1" y="1"/>
                  <a:pt x="36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Freeform 108">
            <a:extLst>
              <a:ext uri="{FF2B5EF4-FFF2-40B4-BE49-F238E27FC236}">
                <a16:creationId xmlns:a16="http://schemas.microsoft.com/office/drawing/2014/main" id="{0F29BC51-960A-4E60-BCFA-EF2060A08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177510" y="6567372"/>
            <a:ext cx="121406" cy="90579"/>
          </a:xfrm>
          <a:custGeom>
            <a:avLst/>
            <a:gdLst>
              <a:gd name="T0" fmla="*/ 26 w 37"/>
              <a:gd name="T1" fmla="*/ 1 h 30"/>
              <a:gd name="T2" fmla="*/ 35 w 37"/>
              <a:gd name="T3" fmla="*/ 21 h 30"/>
              <a:gd name="T4" fmla="*/ 26 w 37"/>
              <a:gd name="T5" fmla="*/ 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30">
                <a:moveTo>
                  <a:pt x="26" y="1"/>
                </a:moveTo>
                <a:cubicBezTo>
                  <a:pt x="35" y="0"/>
                  <a:pt x="37" y="13"/>
                  <a:pt x="35" y="21"/>
                </a:cubicBezTo>
                <a:cubicBezTo>
                  <a:pt x="14" y="30"/>
                  <a:pt x="0" y="8"/>
                  <a:pt x="26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Freeform 49">
            <a:extLst>
              <a:ext uri="{FF2B5EF4-FFF2-40B4-BE49-F238E27FC236}">
                <a16:creationId xmlns:a16="http://schemas.microsoft.com/office/drawing/2014/main" id="{884B65B7-89AF-4503-A9AC-5F2992969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0194798" y="6752743"/>
            <a:ext cx="127608" cy="81603"/>
          </a:xfrm>
          <a:custGeom>
            <a:avLst/>
            <a:gdLst>
              <a:gd name="T0" fmla="*/ 21 w 39"/>
              <a:gd name="T1" fmla="*/ 2 h 27"/>
              <a:gd name="T2" fmla="*/ 26 w 39"/>
              <a:gd name="T3" fmla="*/ 24 h 27"/>
              <a:gd name="T4" fmla="*/ 21 w 39"/>
              <a:gd name="T5" fmla="*/ 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7">
                <a:moveTo>
                  <a:pt x="21" y="2"/>
                </a:moveTo>
                <a:cubicBezTo>
                  <a:pt x="36" y="0"/>
                  <a:pt x="39" y="17"/>
                  <a:pt x="26" y="24"/>
                </a:cubicBezTo>
                <a:cubicBezTo>
                  <a:pt x="8" y="27"/>
                  <a:pt x="0" y="9"/>
                  <a:pt x="21" y="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84" name="Freeform 43">
            <a:extLst>
              <a:ext uri="{FF2B5EF4-FFF2-40B4-BE49-F238E27FC236}">
                <a16:creationId xmlns:a16="http://schemas.microsoft.com/office/drawing/2014/main" id="{343FBB08-7E5E-4842-823A-8365927A38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50494" y="6758664"/>
            <a:ext cx="143559" cy="75075"/>
          </a:xfrm>
          <a:custGeom>
            <a:avLst/>
            <a:gdLst>
              <a:gd name="T0" fmla="*/ 28 w 44"/>
              <a:gd name="T1" fmla="*/ 0 h 25"/>
              <a:gd name="T2" fmla="*/ 25 w 44"/>
              <a:gd name="T3" fmla="*/ 25 h 25"/>
              <a:gd name="T4" fmla="*/ 28 w 44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25">
                <a:moveTo>
                  <a:pt x="28" y="0"/>
                </a:moveTo>
                <a:cubicBezTo>
                  <a:pt x="44" y="2"/>
                  <a:pt x="38" y="22"/>
                  <a:pt x="25" y="25"/>
                </a:cubicBezTo>
                <a:cubicBezTo>
                  <a:pt x="0" y="25"/>
                  <a:pt x="9" y="5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Freeform 112">
            <a:extLst>
              <a:ext uri="{FF2B5EF4-FFF2-40B4-BE49-F238E27FC236}">
                <a16:creationId xmlns:a16="http://schemas.microsoft.com/office/drawing/2014/main" id="{6ED35F8F-2963-4AAF-8F71-B483D1B6D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892832" y="6672829"/>
            <a:ext cx="117860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1" y="1"/>
                  <a:pt x="36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Freeform 79">
            <a:extLst>
              <a:ext uri="{FF2B5EF4-FFF2-40B4-BE49-F238E27FC236}">
                <a16:creationId xmlns:a16="http://schemas.microsoft.com/office/drawing/2014/main" id="{E38378EE-E9D8-4A34-BADD-F32DE5A8ED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176166" y="6753482"/>
            <a:ext cx="124063" cy="69362"/>
          </a:xfrm>
          <a:custGeom>
            <a:avLst/>
            <a:gdLst>
              <a:gd name="T0" fmla="*/ 20 w 38"/>
              <a:gd name="T1" fmla="*/ 0 h 23"/>
              <a:gd name="T2" fmla="*/ 20 w 38"/>
              <a:gd name="T3" fmla="*/ 22 h 23"/>
              <a:gd name="T4" fmla="*/ 20 w 38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3">
                <a:moveTo>
                  <a:pt x="20" y="0"/>
                </a:moveTo>
                <a:cubicBezTo>
                  <a:pt x="37" y="3"/>
                  <a:pt x="38" y="23"/>
                  <a:pt x="20" y="22"/>
                </a:cubicBezTo>
                <a:cubicBezTo>
                  <a:pt x="8" y="18"/>
                  <a:pt x="0" y="5"/>
                  <a:pt x="2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Freeform 8">
            <a:extLst>
              <a:ext uri="{FF2B5EF4-FFF2-40B4-BE49-F238E27FC236}">
                <a16:creationId xmlns:a16="http://schemas.microsoft.com/office/drawing/2014/main" id="{C45F416E-2564-4DB1-9631-AE61E3D1C0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5877" y="6678522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92" name="Freeform 106">
            <a:extLst>
              <a:ext uri="{FF2B5EF4-FFF2-40B4-BE49-F238E27FC236}">
                <a16:creationId xmlns:a16="http://schemas.microsoft.com/office/drawing/2014/main" id="{10939842-A485-4585-94CF-830291B6C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65425" y="6658718"/>
            <a:ext cx="134697" cy="97107"/>
          </a:xfrm>
          <a:custGeom>
            <a:avLst/>
            <a:gdLst>
              <a:gd name="T0" fmla="*/ 25 w 41"/>
              <a:gd name="T1" fmla="*/ 0 h 32"/>
              <a:gd name="T2" fmla="*/ 4 w 41"/>
              <a:gd name="T3" fmla="*/ 18 h 32"/>
              <a:gd name="T4" fmla="*/ 25 w 41"/>
              <a:gd name="T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2">
                <a:moveTo>
                  <a:pt x="25" y="0"/>
                </a:moveTo>
                <a:cubicBezTo>
                  <a:pt x="41" y="13"/>
                  <a:pt x="15" y="32"/>
                  <a:pt x="4" y="18"/>
                </a:cubicBezTo>
                <a:cubicBezTo>
                  <a:pt x="0" y="5"/>
                  <a:pt x="15" y="0"/>
                  <a:pt x="2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2E241E-3F03-B2B8-54D6-A6FE2C018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8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3" name="Rectangle 7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 9">
            <a:extLst>
              <a:ext uri="{FF2B5EF4-FFF2-40B4-BE49-F238E27FC236}">
                <a16:creationId xmlns:a16="http://schemas.microsoft.com/office/drawing/2014/main" id="{EC2268EF-1ED3-4797-8355-F5078CB18B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876300"/>
            <a:ext cx="10775021" cy="511522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C241EE-0FB7-66D6-90F6-D9DC5E447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471" y="1284206"/>
            <a:ext cx="8579011" cy="1164425"/>
          </a:xfrm>
        </p:spPr>
        <p:txBody>
          <a:bodyPr>
            <a:normAutofit/>
          </a:bodyPr>
          <a:lstStyle/>
          <a:p>
            <a:r>
              <a:rPr lang="en-US" sz="4800">
                <a:latin typeface="Century Schoolbook"/>
                <a:ea typeface="+mj-lt"/>
                <a:cs typeface="+mj-lt"/>
              </a:rPr>
              <a:t>Objectives :</a:t>
            </a:r>
          </a:p>
          <a:p>
            <a:endParaRPr lang="en-US"/>
          </a:p>
        </p:txBody>
      </p:sp>
      <p:sp>
        <p:nvSpPr>
          <p:cNvPr id="245" name="Content Placeholder 2">
            <a:extLst>
              <a:ext uri="{FF2B5EF4-FFF2-40B4-BE49-F238E27FC236}">
                <a16:creationId xmlns:a16="http://schemas.microsoft.com/office/drawing/2014/main" id="{AB809AAA-3C4F-0C92-BCBB-FB82D30B1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203" y="2323167"/>
            <a:ext cx="7622141" cy="3031364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342900">
              <a:lnSpc>
                <a:spcPct val="90000"/>
              </a:lnSpc>
              <a:spcBef>
                <a:spcPts val="1200"/>
              </a:spcBef>
              <a:buFont typeface="Arial,Sans-Serif" panose="020B0604020202020204" pitchFamily="34" charset="0"/>
            </a:pPr>
            <a:r>
              <a:rPr lang="en-US" sz="2800">
                <a:latin typeface="Century Schoolbook"/>
                <a:ea typeface="+mn-lt"/>
                <a:cs typeface="+mn-lt"/>
              </a:rPr>
              <a:t>Overview of tobacco smoking.</a:t>
            </a:r>
          </a:p>
          <a:p>
            <a:pPr indent="-342900">
              <a:lnSpc>
                <a:spcPct val="90000"/>
              </a:lnSpc>
              <a:spcBef>
                <a:spcPts val="1200"/>
              </a:spcBef>
              <a:buClr>
                <a:srgbClr val="C3B2A7"/>
              </a:buClr>
              <a:buFont typeface="Arial,Sans-Serif" panose="020B0604020202020204" pitchFamily="34" charset="0"/>
            </a:pPr>
            <a:r>
              <a:rPr lang="en-US" sz="2800">
                <a:latin typeface="Century Schoolbook"/>
                <a:ea typeface="+mn-lt"/>
                <a:cs typeface="+mn-lt"/>
              </a:rPr>
              <a:t>Side effect of tobacco smoking.</a:t>
            </a:r>
          </a:p>
          <a:p>
            <a:pPr indent="-457200">
              <a:lnSpc>
                <a:spcPct val="90000"/>
              </a:lnSpc>
              <a:spcBef>
                <a:spcPts val="1200"/>
              </a:spcBef>
              <a:buClr>
                <a:srgbClr val="C3B2A7"/>
              </a:buClr>
              <a:buFont typeface="Arial,Sans-Serif" panose="020B0604020202020204" pitchFamily="34" charset="0"/>
            </a:pPr>
            <a:r>
              <a:rPr lang="en-US" sz="2800">
                <a:latin typeface="Century Schoolbook"/>
                <a:ea typeface="+mn-lt"/>
                <a:cs typeface="+mn-lt"/>
              </a:rPr>
              <a:t>Definition of the COPD.</a:t>
            </a:r>
          </a:p>
          <a:p>
            <a:pPr indent="-342900">
              <a:lnSpc>
                <a:spcPct val="90000"/>
              </a:lnSpc>
              <a:spcBef>
                <a:spcPts val="1200"/>
              </a:spcBef>
              <a:buClr>
                <a:srgbClr val="C3B2A7"/>
              </a:buClr>
              <a:buFont typeface="Arial,Sans-Serif" panose="020B0604020202020204" pitchFamily="34" charset="0"/>
            </a:pPr>
            <a:r>
              <a:rPr lang="en-US" sz="2800">
                <a:latin typeface="Century Schoolbook"/>
                <a:ea typeface="+mn-lt"/>
                <a:cs typeface="+mn-lt"/>
              </a:rPr>
              <a:t>The effect of tobacco in COPD.</a:t>
            </a:r>
          </a:p>
          <a:p>
            <a:pPr indent="-342900">
              <a:lnSpc>
                <a:spcPct val="90000"/>
              </a:lnSpc>
              <a:spcBef>
                <a:spcPts val="1200"/>
              </a:spcBef>
              <a:buClr>
                <a:srgbClr val="C3B2A7"/>
              </a:buClr>
              <a:buFont typeface="Arial,Sans-Serif" panose="020B0604020202020204" pitchFamily="34" charset="0"/>
            </a:pPr>
            <a:r>
              <a:rPr lang="en-US" sz="2800">
                <a:latin typeface="Century Schoolbook"/>
                <a:ea typeface="+mn-lt"/>
                <a:cs typeface="+mn-lt"/>
              </a:rPr>
              <a:t>Prevention of COPD.</a:t>
            </a:r>
          </a:p>
          <a:p>
            <a:pPr>
              <a:lnSpc>
                <a:spcPct val="90000"/>
              </a:lnSpc>
              <a:spcBef>
                <a:spcPts val="1200"/>
              </a:spcBef>
              <a:buClr>
                <a:srgbClr val="C3B2A7"/>
              </a:buClr>
            </a:pPr>
            <a:endParaRPr lang="en-US">
              <a:ea typeface="+mn-lt"/>
              <a:cs typeface="+mn-lt"/>
            </a:endParaRPr>
          </a:p>
          <a:p>
            <a:pPr>
              <a:buClr>
                <a:srgbClr val="C3B2A7"/>
              </a:buClr>
            </a:pPr>
            <a:endParaRPr lang="en-US"/>
          </a:p>
        </p:txBody>
      </p:sp>
      <p:grpSp>
        <p:nvGrpSpPr>
          <p:cNvPr id="246" name="Group 11">
            <a:extLst>
              <a:ext uri="{FF2B5EF4-FFF2-40B4-BE49-F238E27FC236}">
                <a16:creationId xmlns:a16="http://schemas.microsoft.com/office/drawing/2014/main" id="{60756232-7BA9-4CEA-9C9D-67E53C91BF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16220" y="31138"/>
            <a:ext cx="521147" cy="6782575"/>
            <a:chOff x="11016220" y="-64032"/>
            <a:chExt cx="521147" cy="6858421"/>
          </a:xfrm>
          <a:solidFill>
            <a:schemeClr val="bg2">
              <a:lumMod val="90000"/>
            </a:schemeClr>
          </a:solidFill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7BEB0739-EF74-4D95-80D7-4173F5B980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417" y="397835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05">
              <a:extLst>
                <a:ext uri="{FF2B5EF4-FFF2-40B4-BE49-F238E27FC236}">
                  <a16:creationId xmlns:a16="http://schemas.microsoft.com/office/drawing/2014/main" id="{783B7BCE-EE41-439B-B505-CCE4A75EA5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0403" y="1918333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6">
              <a:extLst>
                <a:ext uri="{FF2B5EF4-FFF2-40B4-BE49-F238E27FC236}">
                  <a16:creationId xmlns:a16="http://schemas.microsoft.com/office/drawing/2014/main" id="{3C74358B-9A47-45F3-8386-A5618A504A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040" y="52545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7">
              <a:extLst>
                <a:ext uri="{FF2B5EF4-FFF2-40B4-BE49-F238E27FC236}">
                  <a16:creationId xmlns:a16="http://schemas.microsoft.com/office/drawing/2014/main" id="{99DE0B49-D1D7-4B06-9F02-E82BAD335E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805" y="220540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8">
              <a:extLst>
                <a:ext uri="{FF2B5EF4-FFF2-40B4-BE49-F238E27FC236}">
                  <a16:creationId xmlns:a16="http://schemas.microsoft.com/office/drawing/2014/main" id="{3E40A68B-6E09-47B3-B503-187E6DB05B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1" y="113529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9">
              <a:extLst>
                <a:ext uri="{FF2B5EF4-FFF2-40B4-BE49-F238E27FC236}">
                  <a16:creationId xmlns:a16="http://schemas.microsoft.com/office/drawing/2014/main" id="{D689A519-2610-420E-A0A9-969BFF67B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0908" y="1636624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0">
              <a:extLst>
                <a:ext uri="{FF2B5EF4-FFF2-40B4-BE49-F238E27FC236}">
                  <a16:creationId xmlns:a16="http://schemas.microsoft.com/office/drawing/2014/main" id="{6FBC6584-911F-4264-B473-D2BF13165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7764" y="2776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1">
              <a:extLst>
                <a:ext uri="{FF2B5EF4-FFF2-40B4-BE49-F238E27FC236}">
                  <a16:creationId xmlns:a16="http://schemas.microsoft.com/office/drawing/2014/main" id="{43BA3088-9071-4CB5-AA87-D26ADA6A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8963" y="136511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2">
              <a:extLst>
                <a:ext uri="{FF2B5EF4-FFF2-40B4-BE49-F238E27FC236}">
                  <a16:creationId xmlns:a16="http://schemas.microsoft.com/office/drawing/2014/main" id="{036754A1-5FF1-4DAF-865F-51A8F732D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8466" y="84646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2">
              <a:extLst>
                <a:ext uri="{FF2B5EF4-FFF2-40B4-BE49-F238E27FC236}">
                  <a16:creationId xmlns:a16="http://schemas.microsoft.com/office/drawing/2014/main" id="{3113C36F-F2C1-4AEF-907E-B011FC7DF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1027" y="15726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3">
              <a:extLst>
                <a:ext uri="{FF2B5EF4-FFF2-40B4-BE49-F238E27FC236}">
                  <a16:creationId xmlns:a16="http://schemas.microsoft.com/office/drawing/2014/main" id="{05297B79-2217-4E20-ADCE-55A99DFC2E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9476" y="150022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0">
              <a:extLst>
                <a:ext uri="{FF2B5EF4-FFF2-40B4-BE49-F238E27FC236}">
                  <a16:creationId xmlns:a16="http://schemas.microsoft.com/office/drawing/2014/main" id="{CDFBCAF2-7156-47B5-B4CD-4C9A6B0C5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2697" y="439271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1">
              <a:extLst>
                <a:ext uri="{FF2B5EF4-FFF2-40B4-BE49-F238E27FC236}">
                  <a16:creationId xmlns:a16="http://schemas.microsoft.com/office/drawing/2014/main" id="{6141C6ED-A205-4582-B2B7-28AEFFCE9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6515" y="994258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2">
              <a:extLst>
                <a:ext uri="{FF2B5EF4-FFF2-40B4-BE49-F238E27FC236}">
                  <a16:creationId xmlns:a16="http://schemas.microsoft.com/office/drawing/2014/main" id="{45D98E0C-835E-42DB-8E99-55F88B5D3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8170" y="1873893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4">
              <a:extLst>
                <a:ext uri="{FF2B5EF4-FFF2-40B4-BE49-F238E27FC236}">
                  <a16:creationId xmlns:a16="http://schemas.microsoft.com/office/drawing/2014/main" id="{C1A190CA-579E-475F-A682-AE831D0B62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318" y="200578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5">
              <a:extLst>
                <a:ext uri="{FF2B5EF4-FFF2-40B4-BE49-F238E27FC236}">
                  <a16:creationId xmlns:a16="http://schemas.microsoft.com/office/drawing/2014/main" id="{95752704-828A-4BF6-9D5B-7EE272F3C9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3854" y="764600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1">
              <a:extLst>
                <a:ext uri="{FF2B5EF4-FFF2-40B4-BE49-F238E27FC236}">
                  <a16:creationId xmlns:a16="http://schemas.microsoft.com/office/drawing/2014/main" id="{1DDC7947-4F4F-4B68-8A9A-5B08914D3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8602" y="1148853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1">
              <a:extLst>
                <a:ext uri="{FF2B5EF4-FFF2-40B4-BE49-F238E27FC236}">
                  <a16:creationId xmlns:a16="http://schemas.microsoft.com/office/drawing/2014/main" id="{F9B6A847-04BE-4DA2-9766-403B52C533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9223" y="27004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id="{E0120860-FA73-465D-98A8-0A80630A7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8263" y="235689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id="{73B154EA-FA98-4BA2-B207-56A75AF5FB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7765" y="328527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id="{CD9D9A2E-D334-4FF7-AE1B-3C73FF735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2871" y="530384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5">
              <a:extLst>
                <a:ext uri="{FF2B5EF4-FFF2-40B4-BE49-F238E27FC236}">
                  <a16:creationId xmlns:a16="http://schemas.microsoft.com/office/drawing/2014/main" id="{C3CEB375-641F-4ACA-BFE8-15BCE9CFB4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1222" y="299225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6">
              <a:extLst>
                <a:ext uri="{FF2B5EF4-FFF2-40B4-BE49-F238E27FC236}">
                  <a16:creationId xmlns:a16="http://schemas.microsoft.com/office/drawing/2014/main" id="{64C2C2DC-ADC8-45C1-9176-0BE21158B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6608" y="3511815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7">
              <a:extLst>
                <a:ext uri="{FF2B5EF4-FFF2-40B4-BE49-F238E27FC236}">
                  <a16:creationId xmlns:a16="http://schemas.microsoft.com/office/drawing/2014/main" id="{6DC6FE9E-EE79-4AAD-B79F-D1320F972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95920" y="472066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8">
              <a:extLst>
                <a:ext uri="{FF2B5EF4-FFF2-40B4-BE49-F238E27FC236}">
                  <a16:creationId xmlns:a16="http://schemas.microsoft.com/office/drawing/2014/main" id="{4A065DC5-0B08-4188-9CAC-C782BE3346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8405" y="4202207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9">
              <a:extLst>
                <a:ext uri="{FF2B5EF4-FFF2-40B4-BE49-F238E27FC236}">
                  <a16:creationId xmlns:a16="http://schemas.microsoft.com/office/drawing/2014/main" id="{77933EC7-7607-4F9B-8946-946926844C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81300" y="4410065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0">
              <a:extLst>
                <a:ext uri="{FF2B5EF4-FFF2-40B4-BE49-F238E27FC236}">
                  <a16:creationId xmlns:a16="http://schemas.microsoft.com/office/drawing/2014/main" id="{98A0955A-87AB-4E27-A4EB-390D5A9973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0809" y="383064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1">
              <a:extLst>
                <a:ext uri="{FF2B5EF4-FFF2-40B4-BE49-F238E27FC236}">
                  <a16:creationId xmlns:a16="http://schemas.microsoft.com/office/drawing/2014/main" id="{D0D3E081-021C-476C-A0B4-025460A08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26" y="503885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2">
              <a:extLst>
                <a:ext uri="{FF2B5EF4-FFF2-40B4-BE49-F238E27FC236}">
                  <a16:creationId xmlns:a16="http://schemas.microsoft.com/office/drawing/2014/main" id="{73D4B676-80A8-44CB-A417-17AF4DE19D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1705" y="5599239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3">
              <a:extLst>
                <a:ext uri="{FF2B5EF4-FFF2-40B4-BE49-F238E27FC236}">
                  <a16:creationId xmlns:a16="http://schemas.microsoft.com/office/drawing/2014/main" id="{B0210B7F-84AA-41BE-87D2-9F5260010C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14613" y="5869661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4">
              <a:extLst>
                <a:ext uri="{FF2B5EF4-FFF2-40B4-BE49-F238E27FC236}">
                  <a16:creationId xmlns:a16="http://schemas.microsoft.com/office/drawing/2014/main" id="{17B17F87-1255-4200-A4C5-1F8661A38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30073" y="240057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3">
              <a:extLst>
                <a:ext uri="{FF2B5EF4-FFF2-40B4-BE49-F238E27FC236}">
                  <a16:creationId xmlns:a16="http://schemas.microsoft.com/office/drawing/2014/main" id="{D55CF0FB-1894-4689-808C-524F20F21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414" y="478849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4">
              <a:extLst>
                <a:ext uri="{FF2B5EF4-FFF2-40B4-BE49-F238E27FC236}">
                  <a16:creationId xmlns:a16="http://schemas.microsoft.com/office/drawing/2014/main" id="{6D672041-E9F6-41CA-8F94-8F92F4F523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4818" y="355480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5">
              <a:extLst>
                <a:ext uri="{FF2B5EF4-FFF2-40B4-BE49-F238E27FC236}">
                  <a16:creationId xmlns:a16="http://schemas.microsoft.com/office/drawing/2014/main" id="{F2980BBB-6C11-4661-B664-64A509E79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9105" y="42176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7">
              <a:extLst>
                <a:ext uri="{FF2B5EF4-FFF2-40B4-BE49-F238E27FC236}">
                  <a16:creationId xmlns:a16="http://schemas.microsoft.com/office/drawing/2014/main" id="{74418F40-0BE6-45C5-A622-A4EC9ECC7C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6422" y="591334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8">
              <a:extLst>
                <a:ext uri="{FF2B5EF4-FFF2-40B4-BE49-F238E27FC236}">
                  <a16:creationId xmlns:a16="http://schemas.microsoft.com/office/drawing/2014/main" id="{689670C9-875E-4A8F-8485-379483869D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55838" y="649102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9">
              <a:extLst>
                <a:ext uri="{FF2B5EF4-FFF2-40B4-BE49-F238E27FC236}">
                  <a16:creationId xmlns:a16="http://schemas.microsoft.com/office/drawing/2014/main" id="{B73F6F9B-7042-48A0-8AAB-CFD4AE104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42512" y="622265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20">
              <a:extLst>
                <a:ext uri="{FF2B5EF4-FFF2-40B4-BE49-F238E27FC236}">
                  <a16:creationId xmlns:a16="http://schemas.microsoft.com/office/drawing/2014/main" id="{D9922668-2B6F-4226-BEBD-91DBE7EBF8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9747" y="379537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25E4C9F4-6F2B-48AB-A99B-392DE5473A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8038" y="3572831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5">
              <a:extLst>
                <a:ext uri="{FF2B5EF4-FFF2-40B4-BE49-F238E27FC236}">
                  <a16:creationId xmlns:a16="http://schemas.microsoft.com/office/drawing/2014/main" id="{65715319-1FF9-45E8-9E9A-C674AF42EF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0134" y="237101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6">
              <a:extLst>
                <a:ext uri="{FF2B5EF4-FFF2-40B4-BE49-F238E27FC236}">
                  <a16:creationId xmlns:a16="http://schemas.microsoft.com/office/drawing/2014/main" id="{12649F26-7CDE-4DB8-83B3-EF3782AD08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58368" y="3222992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7">
              <a:extLst>
                <a:ext uri="{FF2B5EF4-FFF2-40B4-BE49-F238E27FC236}">
                  <a16:creationId xmlns:a16="http://schemas.microsoft.com/office/drawing/2014/main" id="{2FE4021B-DAF2-4374-BA57-A34924342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5458" y="419068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8">
              <a:extLst>
                <a:ext uri="{FF2B5EF4-FFF2-40B4-BE49-F238E27FC236}">
                  <a16:creationId xmlns:a16="http://schemas.microsoft.com/office/drawing/2014/main" id="{DF5BAFBB-6EF3-4AB2-AEB6-101F5E93BD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5704" y="2715183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29">
              <a:extLst>
                <a:ext uri="{FF2B5EF4-FFF2-40B4-BE49-F238E27FC236}">
                  <a16:creationId xmlns:a16="http://schemas.microsoft.com/office/drawing/2014/main" id="{237BBB0E-5E66-4455-9E38-5A7A576FA9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41781" y="465589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3">
              <a:extLst>
                <a:ext uri="{FF2B5EF4-FFF2-40B4-BE49-F238E27FC236}">
                  <a16:creationId xmlns:a16="http://schemas.microsoft.com/office/drawing/2014/main" id="{F3737C72-7122-4969-90DB-9F1A2A2E76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42609" y="446188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6">
              <a:extLst>
                <a:ext uri="{FF2B5EF4-FFF2-40B4-BE49-F238E27FC236}">
                  <a16:creationId xmlns:a16="http://schemas.microsoft.com/office/drawing/2014/main" id="{E0471B7E-606B-4DF6-97A3-C86A23004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50748" y="5571356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7">
              <a:extLst>
                <a:ext uri="{FF2B5EF4-FFF2-40B4-BE49-F238E27FC236}">
                  <a16:creationId xmlns:a16="http://schemas.microsoft.com/office/drawing/2014/main" id="{90E27B31-5A24-46EB-85BE-DC5C886BC1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35243" y="5221486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38">
              <a:extLst>
                <a:ext uri="{FF2B5EF4-FFF2-40B4-BE49-F238E27FC236}">
                  <a16:creationId xmlns:a16="http://schemas.microsoft.com/office/drawing/2014/main" id="{2EDC5D7B-EB07-447D-B76E-A07A6632D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45012" y="4971400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39">
              <a:extLst>
                <a:ext uri="{FF2B5EF4-FFF2-40B4-BE49-F238E27FC236}">
                  <a16:creationId xmlns:a16="http://schemas.microsoft.com/office/drawing/2014/main" id="{BC74D79F-6756-4F06-A0F5-DC43209C5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27758" y="649551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0">
              <a:extLst>
                <a:ext uri="{FF2B5EF4-FFF2-40B4-BE49-F238E27FC236}">
                  <a16:creationId xmlns:a16="http://schemas.microsoft.com/office/drawing/2014/main" id="{2210FDBB-A853-4414-A030-69E1F4295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16905" y="2952119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2">
              <a:extLst>
                <a:ext uri="{FF2B5EF4-FFF2-40B4-BE49-F238E27FC236}">
                  <a16:creationId xmlns:a16="http://schemas.microsoft.com/office/drawing/2014/main" id="{9AAC29D9-EC94-4008-824A-E1F0F2187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2171" y="470106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3">
              <a:extLst>
                <a:ext uri="{FF2B5EF4-FFF2-40B4-BE49-F238E27FC236}">
                  <a16:creationId xmlns:a16="http://schemas.microsoft.com/office/drawing/2014/main" id="{8B39C842-398E-4937-A696-BFFC3860BC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03664" y="5750749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4">
              <a:extLst>
                <a:ext uri="{FF2B5EF4-FFF2-40B4-BE49-F238E27FC236}">
                  <a16:creationId xmlns:a16="http://schemas.microsoft.com/office/drawing/2014/main" id="{7088F78F-878E-460B-87EC-BA3BF1B54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90617" y="602332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5">
              <a:extLst>
                <a:ext uri="{FF2B5EF4-FFF2-40B4-BE49-F238E27FC236}">
                  <a16:creationId xmlns:a16="http://schemas.microsoft.com/office/drawing/2014/main" id="{63E026E2-AE0E-499A-A8FA-39274DFB05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06927" y="6234992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8">
              <a:extLst>
                <a:ext uri="{FF2B5EF4-FFF2-40B4-BE49-F238E27FC236}">
                  <a16:creationId xmlns:a16="http://schemas.microsoft.com/office/drawing/2014/main" id="{550BA48D-6442-47A4-95D9-5C452FF888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33470" y="6684748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06EF15E3-76AB-4075-B334-94FD017C56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3521" y="334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06">
              <a:extLst>
                <a:ext uri="{FF2B5EF4-FFF2-40B4-BE49-F238E27FC236}">
                  <a16:creationId xmlns:a16="http://schemas.microsoft.com/office/drawing/2014/main" id="{9FED76EA-CA3D-4690-9FCE-768160FAB4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02771" y="-4523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94267EB-8640-4DF3-9F5F-F389951094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81725" y="40256"/>
            <a:ext cx="503194" cy="6764629"/>
            <a:chOff x="11581725" y="-50217"/>
            <a:chExt cx="503194" cy="6814823"/>
          </a:xfrm>
        </p:grpSpPr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id="{62E43E43-4CB1-436A-8F39-FDA46F3845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9500" y="665496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3">
              <a:extLst>
                <a:ext uri="{FF2B5EF4-FFF2-40B4-BE49-F238E27FC236}">
                  <a16:creationId xmlns:a16="http://schemas.microsoft.com/office/drawing/2014/main" id="{01953B1A-913D-4BC4-AD4F-7DCC6BB0AA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75602" y="79700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>
              <a:extLst>
                <a:ext uri="{FF2B5EF4-FFF2-40B4-BE49-F238E27FC236}">
                  <a16:creationId xmlns:a16="http://schemas.microsoft.com/office/drawing/2014/main" id="{6085CF7C-052A-40B4-A519-5B9C532D81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48571" y="95141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>
              <a:extLst>
                <a:ext uri="{FF2B5EF4-FFF2-40B4-BE49-F238E27FC236}">
                  <a16:creationId xmlns:a16="http://schemas.microsoft.com/office/drawing/2014/main" id="{6A30D3AB-0061-492B-87F5-7F8512F49E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45576" y="386988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>
              <a:extLst>
                <a:ext uri="{FF2B5EF4-FFF2-40B4-BE49-F238E27FC236}">
                  <a16:creationId xmlns:a16="http://schemas.microsoft.com/office/drawing/2014/main" id="{69A009B8-1C16-4886-84BE-F36873A8F5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36657" y="1190192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>
              <a:extLst>
                <a:ext uri="{FF2B5EF4-FFF2-40B4-BE49-F238E27FC236}">
                  <a16:creationId xmlns:a16="http://schemas.microsoft.com/office/drawing/2014/main" id="{4262414F-5D33-444C-81D6-D059EC05DA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22504" y="550616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5">
              <a:extLst>
                <a:ext uri="{FF2B5EF4-FFF2-40B4-BE49-F238E27FC236}">
                  <a16:creationId xmlns:a16="http://schemas.microsoft.com/office/drawing/2014/main" id="{A035666B-2FAB-4FD6-9ADA-4770A33B9A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36517" y="139979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6">
              <a:extLst>
                <a:ext uri="{FF2B5EF4-FFF2-40B4-BE49-F238E27FC236}">
                  <a16:creationId xmlns:a16="http://schemas.microsoft.com/office/drawing/2014/main" id="{BC45742B-781F-43CF-967D-04E8532B5D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36213" y="2229829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7">
              <a:extLst>
                <a:ext uri="{FF2B5EF4-FFF2-40B4-BE49-F238E27FC236}">
                  <a16:creationId xmlns:a16="http://schemas.microsoft.com/office/drawing/2014/main" id="{9A565171-85E6-47B4-96D9-A815A5A608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22666" y="1609538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9">
              <a:extLst>
                <a:ext uri="{FF2B5EF4-FFF2-40B4-BE49-F238E27FC236}">
                  <a16:creationId xmlns:a16="http://schemas.microsoft.com/office/drawing/2014/main" id="{781905C4-1133-4589-891D-4E6052BC9C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02116" y="19189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0">
              <a:extLst>
                <a:ext uri="{FF2B5EF4-FFF2-40B4-BE49-F238E27FC236}">
                  <a16:creationId xmlns:a16="http://schemas.microsoft.com/office/drawing/2014/main" id="{79D613E3-CA24-4F43-A0A9-345387044C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7347" y="183933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1">
              <a:extLst>
                <a:ext uri="{FF2B5EF4-FFF2-40B4-BE49-F238E27FC236}">
                  <a16:creationId xmlns:a16="http://schemas.microsoft.com/office/drawing/2014/main" id="{0C069C76-F3AB-4A56-AB65-D9837622A8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63644" y="2073692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8">
              <a:extLst>
                <a:ext uri="{FF2B5EF4-FFF2-40B4-BE49-F238E27FC236}">
                  <a16:creationId xmlns:a16="http://schemas.microsoft.com/office/drawing/2014/main" id="{B549DF45-2D76-437C-ACBF-763DF06F3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2882" y="65743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9">
              <a:extLst>
                <a:ext uri="{FF2B5EF4-FFF2-40B4-BE49-F238E27FC236}">
                  <a16:creationId xmlns:a16="http://schemas.microsoft.com/office/drawing/2014/main" id="{B49F2B88-F0AA-40D6-997C-4CD28AD293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95254" y="88847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0">
              <a:extLst>
                <a:ext uri="{FF2B5EF4-FFF2-40B4-BE49-F238E27FC236}">
                  <a16:creationId xmlns:a16="http://schemas.microsoft.com/office/drawing/2014/main" id="{36A4A66A-D1F4-4383-8D28-A68695937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9913" y="112627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1">
              <a:extLst>
                <a:ext uri="{FF2B5EF4-FFF2-40B4-BE49-F238E27FC236}">
                  <a16:creationId xmlns:a16="http://schemas.microsoft.com/office/drawing/2014/main" id="{1A73A306-1140-4842-AB32-DEFA0C75D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72963" y="213932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2">
              <a:extLst>
                <a:ext uri="{FF2B5EF4-FFF2-40B4-BE49-F238E27FC236}">
                  <a16:creationId xmlns:a16="http://schemas.microsoft.com/office/drawing/2014/main" id="{9E9F1E99-2F3F-4867-BBFE-FCA8F92CA1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0799" y="191687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">
              <a:extLst>
                <a:ext uri="{FF2B5EF4-FFF2-40B4-BE49-F238E27FC236}">
                  <a16:creationId xmlns:a16="http://schemas.microsoft.com/office/drawing/2014/main" id="{015B614E-DBF6-4DE6-9339-24B527AE0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53356" y="160208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">
              <a:extLst>
                <a:ext uri="{FF2B5EF4-FFF2-40B4-BE49-F238E27FC236}">
                  <a16:creationId xmlns:a16="http://schemas.microsoft.com/office/drawing/2014/main" id="{2D99F085-1658-457C-A1E7-8BB59784E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64372" y="45284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6">
              <a:extLst>
                <a:ext uri="{FF2B5EF4-FFF2-40B4-BE49-F238E27FC236}">
                  <a16:creationId xmlns:a16="http://schemas.microsoft.com/office/drawing/2014/main" id="{72314D71-6CB0-478C-A2EE-9DD68D4B0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74341" y="10683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9">
              <a:extLst>
                <a:ext uri="{FF2B5EF4-FFF2-40B4-BE49-F238E27FC236}">
                  <a16:creationId xmlns:a16="http://schemas.microsoft.com/office/drawing/2014/main" id="{CFF40123-9723-4AED-B3F6-54C54E54AC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9144" y="138973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0">
              <a:extLst>
                <a:ext uri="{FF2B5EF4-FFF2-40B4-BE49-F238E27FC236}">
                  <a16:creationId xmlns:a16="http://schemas.microsoft.com/office/drawing/2014/main" id="{18149ACA-B455-497E-A336-7CA5EA3FF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06996" y="201264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2">
              <a:extLst>
                <a:ext uri="{FF2B5EF4-FFF2-40B4-BE49-F238E27FC236}">
                  <a16:creationId xmlns:a16="http://schemas.microsoft.com/office/drawing/2014/main" id="{C0CE652D-B224-4EC0-A270-14E78D333F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5689" y="3232568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">
              <a:extLst>
                <a:ext uri="{FF2B5EF4-FFF2-40B4-BE49-F238E27FC236}">
                  <a16:creationId xmlns:a16="http://schemas.microsoft.com/office/drawing/2014/main" id="{37E8E3DB-6FB9-4F73-B1D1-F3B3A3C10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15602" y="4323879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4">
              <a:extLst>
                <a:ext uri="{FF2B5EF4-FFF2-40B4-BE49-F238E27FC236}">
                  <a16:creationId xmlns:a16="http://schemas.microsoft.com/office/drawing/2014/main" id="{FA7E6C6A-13E7-43F5-9891-23A9983AEB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19532" y="5321202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5">
              <a:extLst>
                <a:ext uri="{FF2B5EF4-FFF2-40B4-BE49-F238E27FC236}">
                  <a16:creationId xmlns:a16="http://schemas.microsoft.com/office/drawing/2014/main" id="{E2A09D59-BD40-4E83-9EE0-71DB34EAB2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15184" y="453210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6">
              <a:extLst>
                <a:ext uri="{FF2B5EF4-FFF2-40B4-BE49-F238E27FC236}">
                  <a16:creationId xmlns:a16="http://schemas.microsoft.com/office/drawing/2014/main" id="{FB0AF6EA-0C4B-419C-A465-AF41DAD75D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7321" y="5983091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7">
              <a:extLst>
                <a:ext uri="{FF2B5EF4-FFF2-40B4-BE49-F238E27FC236}">
                  <a16:creationId xmlns:a16="http://schemas.microsoft.com/office/drawing/2014/main" id="{994F7A2A-F2AF-4DBA-B4AB-295CD6BFFE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9087" y="2996628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">
              <a:extLst>
                <a:ext uri="{FF2B5EF4-FFF2-40B4-BE49-F238E27FC236}">
                  <a16:creationId xmlns:a16="http://schemas.microsoft.com/office/drawing/2014/main" id="{AF7C6756-507C-4EAA-8584-98559EBA7E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06756" y="4836724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9">
              <a:extLst>
                <a:ext uri="{FF2B5EF4-FFF2-40B4-BE49-F238E27FC236}">
                  <a16:creationId xmlns:a16="http://schemas.microsoft.com/office/drawing/2014/main" id="{C957EA97-DC3B-4894-B0EF-0548C0FB8E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8864" y="507784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0">
              <a:extLst>
                <a:ext uri="{FF2B5EF4-FFF2-40B4-BE49-F238E27FC236}">
                  <a16:creationId xmlns:a16="http://schemas.microsoft.com/office/drawing/2014/main" id="{9E831CBF-DE63-4669-9B35-9E0B9A612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3828" y="253454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1">
              <a:extLst>
                <a:ext uri="{FF2B5EF4-FFF2-40B4-BE49-F238E27FC236}">
                  <a16:creationId xmlns:a16="http://schemas.microsoft.com/office/drawing/2014/main" id="{DDCDA67E-7542-4ED8-949C-84C7EAD4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7321" y="621509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2">
              <a:extLst>
                <a:ext uri="{FF2B5EF4-FFF2-40B4-BE49-F238E27FC236}">
                  <a16:creationId xmlns:a16="http://schemas.microsoft.com/office/drawing/2014/main" id="{D8B93D38-E025-4D67-8A0C-19E3253208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75489" y="5533115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4">
              <a:extLst>
                <a:ext uri="{FF2B5EF4-FFF2-40B4-BE49-F238E27FC236}">
                  <a16:creationId xmlns:a16="http://schemas.microsoft.com/office/drawing/2014/main" id="{4E29CE45-4558-426B-8C24-3069B0481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79279" y="401724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5">
              <a:extLst>
                <a:ext uri="{FF2B5EF4-FFF2-40B4-BE49-F238E27FC236}">
                  <a16:creationId xmlns:a16="http://schemas.microsoft.com/office/drawing/2014/main" id="{3B64559B-6389-4C5E-A736-9BB79FBA06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57128" y="5773069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6">
              <a:extLst>
                <a:ext uri="{FF2B5EF4-FFF2-40B4-BE49-F238E27FC236}">
                  <a16:creationId xmlns:a16="http://schemas.microsoft.com/office/drawing/2014/main" id="{EB6B7C23-A7CF-4256-932B-D67CD52BA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06187" y="2767165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7">
              <a:extLst>
                <a:ext uri="{FF2B5EF4-FFF2-40B4-BE49-F238E27FC236}">
                  <a16:creationId xmlns:a16="http://schemas.microsoft.com/office/drawing/2014/main" id="{62342B15-30BB-40CF-87B9-130A77AC89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64332" y="3786116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8">
              <a:extLst>
                <a:ext uri="{FF2B5EF4-FFF2-40B4-BE49-F238E27FC236}">
                  <a16:creationId xmlns:a16="http://schemas.microsoft.com/office/drawing/2014/main" id="{3EEDF4C2-803E-42B9-B9A1-31E071A722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59589" y="3552646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9">
              <a:extLst>
                <a:ext uri="{FF2B5EF4-FFF2-40B4-BE49-F238E27FC236}">
                  <a16:creationId xmlns:a16="http://schemas.microsoft.com/office/drawing/2014/main" id="{CFF066B7-F19B-494E-817B-9443234AF9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58203" y="6444314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2">
              <a:extLst>
                <a:ext uri="{FF2B5EF4-FFF2-40B4-BE49-F238E27FC236}">
                  <a16:creationId xmlns:a16="http://schemas.microsoft.com/office/drawing/2014/main" id="{BEA79FD9-FE3C-474C-9635-FA1AC8B10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50021" y="288696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3">
              <a:extLst>
                <a:ext uri="{FF2B5EF4-FFF2-40B4-BE49-F238E27FC236}">
                  <a16:creationId xmlns:a16="http://schemas.microsoft.com/office/drawing/2014/main" id="{5A1C9036-2209-48AB-9A45-1CF7A88BC8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61379" y="402557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4">
              <a:extLst>
                <a:ext uri="{FF2B5EF4-FFF2-40B4-BE49-F238E27FC236}">
                  <a16:creationId xmlns:a16="http://schemas.microsoft.com/office/drawing/2014/main" id="{949D7B76-E779-437D-BF53-4B314E304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9330" y="261865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5">
              <a:extLst>
                <a:ext uri="{FF2B5EF4-FFF2-40B4-BE49-F238E27FC236}">
                  <a16:creationId xmlns:a16="http://schemas.microsoft.com/office/drawing/2014/main" id="{6C7666CC-2CD8-49CF-97E8-03A4748E50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9961" y="376266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6">
              <a:extLst>
                <a:ext uri="{FF2B5EF4-FFF2-40B4-BE49-F238E27FC236}">
                  <a16:creationId xmlns:a16="http://schemas.microsoft.com/office/drawing/2014/main" id="{6694159E-961A-40AD-9710-DE5D858BE2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7743" y="530910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7">
              <a:extLst>
                <a:ext uri="{FF2B5EF4-FFF2-40B4-BE49-F238E27FC236}">
                  <a16:creationId xmlns:a16="http://schemas.microsoft.com/office/drawing/2014/main" id="{3415C869-BF38-4F37-A07D-99863F6F0C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97923" y="452512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8">
              <a:extLst>
                <a:ext uri="{FF2B5EF4-FFF2-40B4-BE49-F238E27FC236}">
                  <a16:creationId xmlns:a16="http://schemas.microsoft.com/office/drawing/2014/main" id="{C532C6F8-F368-4C0C-A0C7-26ED5B5C74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5311" y="318238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9">
              <a:extLst>
                <a:ext uri="{FF2B5EF4-FFF2-40B4-BE49-F238E27FC236}">
                  <a16:creationId xmlns:a16="http://schemas.microsoft.com/office/drawing/2014/main" id="{CE0F0051-9235-439E-906C-6D4734860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04568" y="559134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0">
              <a:extLst>
                <a:ext uri="{FF2B5EF4-FFF2-40B4-BE49-F238E27FC236}">
                  <a16:creationId xmlns:a16="http://schemas.microsoft.com/office/drawing/2014/main" id="{595300AA-1720-4A83-A1A6-AEAC14DC4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68781" y="618309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1">
              <a:extLst>
                <a:ext uri="{FF2B5EF4-FFF2-40B4-BE49-F238E27FC236}">
                  <a16:creationId xmlns:a16="http://schemas.microsoft.com/office/drawing/2014/main" id="{4C3205CA-C6A4-4BC9-A856-44012512DF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6111" y="507069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2">
              <a:extLst>
                <a:ext uri="{FF2B5EF4-FFF2-40B4-BE49-F238E27FC236}">
                  <a16:creationId xmlns:a16="http://schemas.microsoft.com/office/drawing/2014/main" id="{2ADF09EA-ED2B-435A-98A9-C04F61AEC3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2848" y="484383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3">
              <a:extLst>
                <a:ext uri="{FF2B5EF4-FFF2-40B4-BE49-F238E27FC236}">
                  <a16:creationId xmlns:a16="http://schemas.microsoft.com/office/drawing/2014/main" id="{FECDE996-00DD-4523-A839-977B3099D6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7721" y="434420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4">
              <a:extLst>
                <a:ext uri="{FF2B5EF4-FFF2-40B4-BE49-F238E27FC236}">
                  <a16:creationId xmlns:a16="http://schemas.microsoft.com/office/drawing/2014/main" id="{41E13E80-7416-41BF-9F70-0471C37552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85673" y="59244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5">
              <a:extLst>
                <a:ext uri="{FF2B5EF4-FFF2-40B4-BE49-F238E27FC236}">
                  <a16:creationId xmlns:a16="http://schemas.microsoft.com/office/drawing/2014/main" id="{E0904C63-D5F2-4DEC-BC8B-20A262017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0682" y="237888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7">
              <a:extLst>
                <a:ext uri="{FF2B5EF4-FFF2-40B4-BE49-F238E27FC236}">
                  <a16:creationId xmlns:a16="http://schemas.microsoft.com/office/drawing/2014/main" id="{E8FF1427-C8C3-4A62-BA09-C39CD288F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85928" y="354316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85">
              <a:extLst>
                <a:ext uri="{FF2B5EF4-FFF2-40B4-BE49-F238E27FC236}">
                  <a16:creationId xmlns:a16="http://schemas.microsoft.com/office/drawing/2014/main" id="{8A423576-FAF7-451E-8E03-BD83EB4C21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72187" y="637098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87">
              <a:extLst>
                <a:ext uri="{FF2B5EF4-FFF2-40B4-BE49-F238E27FC236}">
                  <a16:creationId xmlns:a16="http://schemas.microsoft.com/office/drawing/2014/main" id="{6E983BE2-E9E0-42E2-9321-D69CE9C5DE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59666" y="659402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88">
              <a:extLst>
                <a:ext uri="{FF2B5EF4-FFF2-40B4-BE49-F238E27FC236}">
                  <a16:creationId xmlns:a16="http://schemas.microsoft.com/office/drawing/2014/main" id="{D3F95FF6-487C-4B8A-8366-D3ED419325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60227" y="564043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">
              <a:extLst>
                <a:ext uri="{FF2B5EF4-FFF2-40B4-BE49-F238E27FC236}">
                  <a16:creationId xmlns:a16="http://schemas.microsoft.com/office/drawing/2014/main" id="{2FB17AE4-6B5D-4C91-8A55-551DF75ED4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23344" y="-2870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8D477487-AEC6-1FE8-3898-2A1D887F49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434" y="3301234"/>
            <a:ext cx="4621924" cy="260722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4E7F0F-6976-9C45-91D1-DC78A09B2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0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0" name="Rectangle 7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9">
            <a:extLst>
              <a:ext uri="{FF2B5EF4-FFF2-40B4-BE49-F238E27FC236}">
                <a16:creationId xmlns:a16="http://schemas.microsoft.com/office/drawing/2014/main" id="{EC2268EF-1ED3-4797-8355-F5078CB18B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876300"/>
            <a:ext cx="10775021" cy="511522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3D31CB-1C0F-D268-3044-60302CECB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885" y="1139689"/>
            <a:ext cx="8579011" cy="1164425"/>
          </a:xfrm>
        </p:spPr>
        <p:txBody>
          <a:bodyPr>
            <a:normAutofit/>
          </a:bodyPr>
          <a:lstStyle/>
          <a:p>
            <a:r>
              <a:rPr lang="en-US" sz="4800">
                <a:solidFill>
                  <a:schemeClr val="tx1"/>
                </a:solidFill>
                <a:latin typeface="Century Schoolbook"/>
                <a:ea typeface="+mj-lt"/>
                <a:cs typeface="+mj-lt"/>
              </a:rPr>
              <a:t>Overview of tobacco smoking</a:t>
            </a:r>
          </a:p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0C9A6D-F96F-87D9-BC0D-C1DDE9588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686" y="2073546"/>
            <a:ext cx="9514003" cy="3031364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/>
                <a:ea typeface="+mn-lt"/>
                <a:cs typeface="+mn-lt"/>
              </a:rPr>
              <a:t>Tobacco smoke from regular cigarettes contains a number of harmful chemicals such as nicotine.</a:t>
            </a:r>
          </a:p>
          <a:p>
            <a:pPr>
              <a:lnSpc>
                <a:spcPct val="90000"/>
              </a:lnSpc>
              <a:buClr>
                <a:srgbClr val="C3B2A7"/>
              </a:buClr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/>
                <a:ea typeface="+mn-lt"/>
                <a:cs typeface="+mn-lt"/>
              </a:rPr>
              <a:t>All forms of tobacco are harmful, and there is no safe level of exposure to tobacco.</a:t>
            </a:r>
          </a:p>
          <a:p>
            <a:pPr>
              <a:lnSpc>
                <a:spcPct val="90000"/>
              </a:lnSpc>
              <a:buClr>
                <a:srgbClr val="C3B2A7"/>
              </a:buClr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/>
                <a:ea typeface="+mn-lt"/>
                <a:cs typeface="+mn-lt"/>
              </a:rPr>
              <a:t>Cigarette smoking leads to disease and disability and harms nearly every organ of the body.</a:t>
            </a:r>
          </a:p>
          <a:p>
            <a:pPr>
              <a:buClr>
                <a:srgbClr val="C3B2A7"/>
              </a:buClr>
            </a:pPr>
            <a:endParaRPr lang="en-US" sz="2800">
              <a:solidFill>
                <a:schemeClr val="tx1">
                  <a:lumMod val="95000"/>
                  <a:lumOff val="5000"/>
                </a:schemeClr>
              </a:solidFill>
              <a:latin typeface="Century Schoolbook"/>
            </a:endParaRPr>
          </a:p>
        </p:txBody>
      </p:sp>
      <p:grpSp>
        <p:nvGrpSpPr>
          <p:cNvPr id="132" name="Group 11">
            <a:extLst>
              <a:ext uri="{FF2B5EF4-FFF2-40B4-BE49-F238E27FC236}">
                <a16:creationId xmlns:a16="http://schemas.microsoft.com/office/drawing/2014/main" id="{60756232-7BA9-4CEA-9C9D-67E53C91BF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16220" y="31138"/>
            <a:ext cx="521147" cy="6782575"/>
            <a:chOff x="11016220" y="-64032"/>
            <a:chExt cx="521147" cy="6858421"/>
          </a:xfrm>
          <a:solidFill>
            <a:schemeClr val="bg2">
              <a:lumMod val="90000"/>
            </a:schemeClr>
          </a:solidFill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7BEB0739-EF74-4D95-80D7-4173F5B980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417" y="397835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5">
              <a:extLst>
                <a:ext uri="{FF2B5EF4-FFF2-40B4-BE49-F238E27FC236}">
                  <a16:creationId xmlns:a16="http://schemas.microsoft.com/office/drawing/2014/main" id="{783B7BCE-EE41-439B-B505-CCE4A75EA5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0403" y="1918333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6">
              <a:extLst>
                <a:ext uri="{FF2B5EF4-FFF2-40B4-BE49-F238E27FC236}">
                  <a16:creationId xmlns:a16="http://schemas.microsoft.com/office/drawing/2014/main" id="{3C74358B-9A47-45F3-8386-A5618A504A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040" y="52545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7">
              <a:extLst>
                <a:ext uri="{FF2B5EF4-FFF2-40B4-BE49-F238E27FC236}">
                  <a16:creationId xmlns:a16="http://schemas.microsoft.com/office/drawing/2014/main" id="{99DE0B49-D1D7-4B06-9F02-E82BAD335E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805" y="220540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8">
              <a:extLst>
                <a:ext uri="{FF2B5EF4-FFF2-40B4-BE49-F238E27FC236}">
                  <a16:creationId xmlns:a16="http://schemas.microsoft.com/office/drawing/2014/main" id="{3E40A68B-6E09-47B3-B503-187E6DB05B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1" y="113529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9">
              <a:extLst>
                <a:ext uri="{FF2B5EF4-FFF2-40B4-BE49-F238E27FC236}">
                  <a16:creationId xmlns:a16="http://schemas.microsoft.com/office/drawing/2014/main" id="{D689A519-2610-420E-A0A9-969BFF67B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0908" y="1636624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0">
              <a:extLst>
                <a:ext uri="{FF2B5EF4-FFF2-40B4-BE49-F238E27FC236}">
                  <a16:creationId xmlns:a16="http://schemas.microsoft.com/office/drawing/2014/main" id="{6FBC6584-911F-4264-B473-D2BF13165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7764" y="2776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1">
              <a:extLst>
                <a:ext uri="{FF2B5EF4-FFF2-40B4-BE49-F238E27FC236}">
                  <a16:creationId xmlns:a16="http://schemas.microsoft.com/office/drawing/2014/main" id="{43BA3088-9071-4CB5-AA87-D26ADA6A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8963" y="136511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2">
              <a:extLst>
                <a:ext uri="{FF2B5EF4-FFF2-40B4-BE49-F238E27FC236}">
                  <a16:creationId xmlns:a16="http://schemas.microsoft.com/office/drawing/2014/main" id="{036754A1-5FF1-4DAF-865F-51A8F732D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8466" y="84646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2">
              <a:extLst>
                <a:ext uri="{FF2B5EF4-FFF2-40B4-BE49-F238E27FC236}">
                  <a16:creationId xmlns:a16="http://schemas.microsoft.com/office/drawing/2014/main" id="{3113C36F-F2C1-4AEF-907E-B011FC7DF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1027" y="15726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3">
              <a:extLst>
                <a:ext uri="{FF2B5EF4-FFF2-40B4-BE49-F238E27FC236}">
                  <a16:creationId xmlns:a16="http://schemas.microsoft.com/office/drawing/2014/main" id="{05297B79-2217-4E20-ADCE-55A99DFC2E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9476" y="150022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0">
              <a:extLst>
                <a:ext uri="{FF2B5EF4-FFF2-40B4-BE49-F238E27FC236}">
                  <a16:creationId xmlns:a16="http://schemas.microsoft.com/office/drawing/2014/main" id="{CDFBCAF2-7156-47B5-B4CD-4C9A6B0C5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2697" y="439271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1">
              <a:extLst>
                <a:ext uri="{FF2B5EF4-FFF2-40B4-BE49-F238E27FC236}">
                  <a16:creationId xmlns:a16="http://schemas.microsoft.com/office/drawing/2014/main" id="{6141C6ED-A205-4582-B2B7-28AEFFCE9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6515" y="994258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2">
              <a:extLst>
                <a:ext uri="{FF2B5EF4-FFF2-40B4-BE49-F238E27FC236}">
                  <a16:creationId xmlns:a16="http://schemas.microsoft.com/office/drawing/2014/main" id="{45D98E0C-835E-42DB-8E99-55F88B5D3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8170" y="1873893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4">
              <a:extLst>
                <a:ext uri="{FF2B5EF4-FFF2-40B4-BE49-F238E27FC236}">
                  <a16:creationId xmlns:a16="http://schemas.microsoft.com/office/drawing/2014/main" id="{C1A190CA-579E-475F-A682-AE831D0B62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318" y="200578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5">
              <a:extLst>
                <a:ext uri="{FF2B5EF4-FFF2-40B4-BE49-F238E27FC236}">
                  <a16:creationId xmlns:a16="http://schemas.microsoft.com/office/drawing/2014/main" id="{95752704-828A-4BF6-9D5B-7EE272F3C9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3854" y="764600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1">
              <a:extLst>
                <a:ext uri="{FF2B5EF4-FFF2-40B4-BE49-F238E27FC236}">
                  <a16:creationId xmlns:a16="http://schemas.microsoft.com/office/drawing/2014/main" id="{1DDC7947-4F4F-4B68-8A9A-5B08914D3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8602" y="1148853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1">
              <a:extLst>
                <a:ext uri="{FF2B5EF4-FFF2-40B4-BE49-F238E27FC236}">
                  <a16:creationId xmlns:a16="http://schemas.microsoft.com/office/drawing/2014/main" id="{F9B6A847-04BE-4DA2-9766-403B52C533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9223" y="27004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id="{E0120860-FA73-465D-98A8-0A80630A7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8263" y="235689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id="{73B154EA-FA98-4BA2-B207-56A75AF5FB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7765" y="328527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id="{CD9D9A2E-D334-4FF7-AE1B-3C73FF735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2871" y="530384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5">
              <a:extLst>
                <a:ext uri="{FF2B5EF4-FFF2-40B4-BE49-F238E27FC236}">
                  <a16:creationId xmlns:a16="http://schemas.microsoft.com/office/drawing/2014/main" id="{C3CEB375-641F-4ACA-BFE8-15BCE9CFB4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1222" y="299225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6">
              <a:extLst>
                <a:ext uri="{FF2B5EF4-FFF2-40B4-BE49-F238E27FC236}">
                  <a16:creationId xmlns:a16="http://schemas.microsoft.com/office/drawing/2014/main" id="{64C2C2DC-ADC8-45C1-9176-0BE21158B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6608" y="3511815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7">
              <a:extLst>
                <a:ext uri="{FF2B5EF4-FFF2-40B4-BE49-F238E27FC236}">
                  <a16:creationId xmlns:a16="http://schemas.microsoft.com/office/drawing/2014/main" id="{6DC6FE9E-EE79-4AAD-B79F-D1320F972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95920" y="472066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8">
              <a:extLst>
                <a:ext uri="{FF2B5EF4-FFF2-40B4-BE49-F238E27FC236}">
                  <a16:creationId xmlns:a16="http://schemas.microsoft.com/office/drawing/2014/main" id="{4A065DC5-0B08-4188-9CAC-C782BE3346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8405" y="4202207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9">
              <a:extLst>
                <a:ext uri="{FF2B5EF4-FFF2-40B4-BE49-F238E27FC236}">
                  <a16:creationId xmlns:a16="http://schemas.microsoft.com/office/drawing/2014/main" id="{77933EC7-7607-4F9B-8946-946926844C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81300" y="4410065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0">
              <a:extLst>
                <a:ext uri="{FF2B5EF4-FFF2-40B4-BE49-F238E27FC236}">
                  <a16:creationId xmlns:a16="http://schemas.microsoft.com/office/drawing/2014/main" id="{98A0955A-87AB-4E27-A4EB-390D5A9973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0809" y="383064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1">
              <a:extLst>
                <a:ext uri="{FF2B5EF4-FFF2-40B4-BE49-F238E27FC236}">
                  <a16:creationId xmlns:a16="http://schemas.microsoft.com/office/drawing/2014/main" id="{D0D3E081-021C-476C-A0B4-025460A08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26" y="503885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2">
              <a:extLst>
                <a:ext uri="{FF2B5EF4-FFF2-40B4-BE49-F238E27FC236}">
                  <a16:creationId xmlns:a16="http://schemas.microsoft.com/office/drawing/2014/main" id="{73D4B676-80A8-44CB-A417-17AF4DE19D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1705" y="5599239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3">
              <a:extLst>
                <a:ext uri="{FF2B5EF4-FFF2-40B4-BE49-F238E27FC236}">
                  <a16:creationId xmlns:a16="http://schemas.microsoft.com/office/drawing/2014/main" id="{B0210B7F-84AA-41BE-87D2-9F5260010C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14613" y="5869661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4">
              <a:extLst>
                <a:ext uri="{FF2B5EF4-FFF2-40B4-BE49-F238E27FC236}">
                  <a16:creationId xmlns:a16="http://schemas.microsoft.com/office/drawing/2014/main" id="{17B17F87-1255-4200-A4C5-1F8661A38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30073" y="240057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3">
              <a:extLst>
                <a:ext uri="{FF2B5EF4-FFF2-40B4-BE49-F238E27FC236}">
                  <a16:creationId xmlns:a16="http://schemas.microsoft.com/office/drawing/2014/main" id="{D55CF0FB-1894-4689-808C-524F20F21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414" y="478849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4">
              <a:extLst>
                <a:ext uri="{FF2B5EF4-FFF2-40B4-BE49-F238E27FC236}">
                  <a16:creationId xmlns:a16="http://schemas.microsoft.com/office/drawing/2014/main" id="{6D672041-E9F6-41CA-8F94-8F92F4F523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4818" y="355480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5">
              <a:extLst>
                <a:ext uri="{FF2B5EF4-FFF2-40B4-BE49-F238E27FC236}">
                  <a16:creationId xmlns:a16="http://schemas.microsoft.com/office/drawing/2014/main" id="{F2980BBB-6C11-4661-B664-64A509E79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9105" y="42176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7">
              <a:extLst>
                <a:ext uri="{FF2B5EF4-FFF2-40B4-BE49-F238E27FC236}">
                  <a16:creationId xmlns:a16="http://schemas.microsoft.com/office/drawing/2014/main" id="{74418F40-0BE6-45C5-A622-A4EC9ECC7C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6422" y="591334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8">
              <a:extLst>
                <a:ext uri="{FF2B5EF4-FFF2-40B4-BE49-F238E27FC236}">
                  <a16:creationId xmlns:a16="http://schemas.microsoft.com/office/drawing/2014/main" id="{689670C9-875E-4A8F-8485-379483869D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55838" y="649102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9">
              <a:extLst>
                <a:ext uri="{FF2B5EF4-FFF2-40B4-BE49-F238E27FC236}">
                  <a16:creationId xmlns:a16="http://schemas.microsoft.com/office/drawing/2014/main" id="{B73F6F9B-7042-48A0-8AAB-CFD4AE104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42512" y="622265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20">
              <a:extLst>
                <a:ext uri="{FF2B5EF4-FFF2-40B4-BE49-F238E27FC236}">
                  <a16:creationId xmlns:a16="http://schemas.microsoft.com/office/drawing/2014/main" id="{D9922668-2B6F-4226-BEBD-91DBE7EBF8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9747" y="379537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25E4C9F4-6F2B-48AB-A99B-392DE5473A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8038" y="3572831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5">
              <a:extLst>
                <a:ext uri="{FF2B5EF4-FFF2-40B4-BE49-F238E27FC236}">
                  <a16:creationId xmlns:a16="http://schemas.microsoft.com/office/drawing/2014/main" id="{65715319-1FF9-45E8-9E9A-C674AF42EF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0134" y="237101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6">
              <a:extLst>
                <a:ext uri="{FF2B5EF4-FFF2-40B4-BE49-F238E27FC236}">
                  <a16:creationId xmlns:a16="http://schemas.microsoft.com/office/drawing/2014/main" id="{12649F26-7CDE-4DB8-83B3-EF3782AD08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58368" y="3222992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7">
              <a:extLst>
                <a:ext uri="{FF2B5EF4-FFF2-40B4-BE49-F238E27FC236}">
                  <a16:creationId xmlns:a16="http://schemas.microsoft.com/office/drawing/2014/main" id="{2FE4021B-DAF2-4374-BA57-A34924342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5458" y="419068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8">
              <a:extLst>
                <a:ext uri="{FF2B5EF4-FFF2-40B4-BE49-F238E27FC236}">
                  <a16:creationId xmlns:a16="http://schemas.microsoft.com/office/drawing/2014/main" id="{DF5BAFBB-6EF3-4AB2-AEB6-101F5E93BD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5704" y="2715183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29">
              <a:extLst>
                <a:ext uri="{FF2B5EF4-FFF2-40B4-BE49-F238E27FC236}">
                  <a16:creationId xmlns:a16="http://schemas.microsoft.com/office/drawing/2014/main" id="{237BBB0E-5E66-4455-9E38-5A7A576FA9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41781" y="465589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3">
              <a:extLst>
                <a:ext uri="{FF2B5EF4-FFF2-40B4-BE49-F238E27FC236}">
                  <a16:creationId xmlns:a16="http://schemas.microsoft.com/office/drawing/2014/main" id="{F3737C72-7122-4969-90DB-9F1A2A2E76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42609" y="446188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6">
              <a:extLst>
                <a:ext uri="{FF2B5EF4-FFF2-40B4-BE49-F238E27FC236}">
                  <a16:creationId xmlns:a16="http://schemas.microsoft.com/office/drawing/2014/main" id="{E0471B7E-606B-4DF6-97A3-C86A23004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50748" y="5571356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7">
              <a:extLst>
                <a:ext uri="{FF2B5EF4-FFF2-40B4-BE49-F238E27FC236}">
                  <a16:creationId xmlns:a16="http://schemas.microsoft.com/office/drawing/2014/main" id="{90E27B31-5A24-46EB-85BE-DC5C886BC1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35243" y="5221486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38">
              <a:extLst>
                <a:ext uri="{FF2B5EF4-FFF2-40B4-BE49-F238E27FC236}">
                  <a16:creationId xmlns:a16="http://schemas.microsoft.com/office/drawing/2014/main" id="{2EDC5D7B-EB07-447D-B76E-A07A6632D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45012" y="4971400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39">
              <a:extLst>
                <a:ext uri="{FF2B5EF4-FFF2-40B4-BE49-F238E27FC236}">
                  <a16:creationId xmlns:a16="http://schemas.microsoft.com/office/drawing/2014/main" id="{BC74D79F-6756-4F06-A0F5-DC43209C5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27758" y="649551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0">
              <a:extLst>
                <a:ext uri="{FF2B5EF4-FFF2-40B4-BE49-F238E27FC236}">
                  <a16:creationId xmlns:a16="http://schemas.microsoft.com/office/drawing/2014/main" id="{2210FDBB-A853-4414-A030-69E1F4295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16905" y="2952119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2">
              <a:extLst>
                <a:ext uri="{FF2B5EF4-FFF2-40B4-BE49-F238E27FC236}">
                  <a16:creationId xmlns:a16="http://schemas.microsoft.com/office/drawing/2014/main" id="{9AAC29D9-EC94-4008-824A-E1F0F2187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2171" y="470106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3">
              <a:extLst>
                <a:ext uri="{FF2B5EF4-FFF2-40B4-BE49-F238E27FC236}">
                  <a16:creationId xmlns:a16="http://schemas.microsoft.com/office/drawing/2014/main" id="{8B39C842-398E-4937-A696-BFFC3860BC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03664" y="5750749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4">
              <a:extLst>
                <a:ext uri="{FF2B5EF4-FFF2-40B4-BE49-F238E27FC236}">
                  <a16:creationId xmlns:a16="http://schemas.microsoft.com/office/drawing/2014/main" id="{7088F78F-878E-460B-87EC-BA3BF1B54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90617" y="602332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5">
              <a:extLst>
                <a:ext uri="{FF2B5EF4-FFF2-40B4-BE49-F238E27FC236}">
                  <a16:creationId xmlns:a16="http://schemas.microsoft.com/office/drawing/2014/main" id="{63E026E2-AE0E-499A-A8FA-39274DFB05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06927" y="6234992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550BA48D-6442-47A4-95D9-5C452FF888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33470" y="6684748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06EF15E3-76AB-4075-B334-94FD017C56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3521" y="334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06">
              <a:extLst>
                <a:ext uri="{FF2B5EF4-FFF2-40B4-BE49-F238E27FC236}">
                  <a16:creationId xmlns:a16="http://schemas.microsoft.com/office/drawing/2014/main" id="{9FED76EA-CA3D-4690-9FCE-768160FAB4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02771" y="-4523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94267EB-8640-4DF3-9F5F-F389951094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81725" y="40256"/>
            <a:ext cx="503194" cy="6764629"/>
            <a:chOff x="11581725" y="-50217"/>
            <a:chExt cx="503194" cy="6814823"/>
          </a:xfrm>
        </p:grpSpPr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id="{62E43E43-4CB1-436A-8F39-FDA46F3845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9500" y="665496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3">
              <a:extLst>
                <a:ext uri="{FF2B5EF4-FFF2-40B4-BE49-F238E27FC236}">
                  <a16:creationId xmlns:a16="http://schemas.microsoft.com/office/drawing/2014/main" id="{01953B1A-913D-4BC4-AD4F-7DCC6BB0AA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75602" y="79700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>
              <a:extLst>
                <a:ext uri="{FF2B5EF4-FFF2-40B4-BE49-F238E27FC236}">
                  <a16:creationId xmlns:a16="http://schemas.microsoft.com/office/drawing/2014/main" id="{6085CF7C-052A-40B4-A519-5B9C532D81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48571" y="95141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>
              <a:extLst>
                <a:ext uri="{FF2B5EF4-FFF2-40B4-BE49-F238E27FC236}">
                  <a16:creationId xmlns:a16="http://schemas.microsoft.com/office/drawing/2014/main" id="{6A30D3AB-0061-492B-87F5-7F8512F49E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45576" y="386988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>
              <a:extLst>
                <a:ext uri="{FF2B5EF4-FFF2-40B4-BE49-F238E27FC236}">
                  <a16:creationId xmlns:a16="http://schemas.microsoft.com/office/drawing/2014/main" id="{69A009B8-1C16-4886-84BE-F36873A8F5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36657" y="1190192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>
              <a:extLst>
                <a:ext uri="{FF2B5EF4-FFF2-40B4-BE49-F238E27FC236}">
                  <a16:creationId xmlns:a16="http://schemas.microsoft.com/office/drawing/2014/main" id="{4262414F-5D33-444C-81D6-D059EC05DA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22504" y="550616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5">
              <a:extLst>
                <a:ext uri="{FF2B5EF4-FFF2-40B4-BE49-F238E27FC236}">
                  <a16:creationId xmlns:a16="http://schemas.microsoft.com/office/drawing/2014/main" id="{A035666B-2FAB-4FD6-9ADA-4770A33B9A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36517" y="139979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6">
              <a:extLst>
                <a:ext uri="{FF2B5EF4-FFF2-40B4-BE49-F238E27FC236}">
                  <a16:creationId xmlns:a16="http://schemas.microsoft.com/office/drawing/2014/main" id="{BC45742B-781F-43CF-967D-04E8532B5D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36213" y="2229829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7">
              <a:extLst>
                <a:ext uri="{FF2B5EF4-FFF2-40B4-BE49-F238E27FC236}">
                  <a16:creationId xmlns:a16="http://schemas.microsoft.com/office/drawing/2014/main" id="{9A565171-85E6-47B4-96D9-A815A5A608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22666" y="1609538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9">
              <a:extLst>
                <a:ext uri="{FF2B5EF4-FFF2-40B4-BE49-F238E27FC236}">
                  <a16:creationId xmlns:a16="http://schemas.microsoft.com/office/drawing/2014/main" id="{781905C4-1133-4589-891D-4E6052BC9C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02116" y="19189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0">
              <a:extLst>
                <a:ext uri="{FF2B5EF4-FFF2-40B4-BE49-F238E27FC236}">
                  <a16:creationId xmlns:a16="http://schemas.microsoft.com/office/drawing/2014/main" id="{79D613E3-CA24-4F43-A0A9-345387044C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7347" y="183933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1">
              <a:extLst>
                <a:ext uri="{FF2B5EF4-FFF2-40B4-BE49-F238E27FC236}">
                  <a16:creationId xmlns:a16="http://schemas.microsoft.com/office/drawing/2014/main" id="{0C069C76-F3AB-4A56-AB65-D9837622A8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63644" y="2073692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8">
              <a:extLst>
                <a:ext uri="{FF2B5EF4-FFF2-40B4-BE49-F238E27FC236}">
                  <a16:creationId xmlns:a16="http://schemas.microsoft.com/office/drawing/2014/main" id="{B549DF45-2D76-437C-ACBF-763DF06F3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2882" y="65743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9">
              <a:extLst>
                <a:ext uri="{FF2B5EF4-FFF2-40B4-BE49-F238E27FC236}">
                  <a16:creationId xmlns:a16="http://schemas.microsoft.com/office/drawing/2014/main" id="{B49F2B88-F0AA-40D6-997C-4CD28AD293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95254" y="88847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0">
              <a:extLst>
                <a:ext uri="{FF2B5EF4-FFF2-40B4-BE49-F238E27FC236}">
                  <a16:creationId xmlns:a16="http://schemas.microsoft.com/office/drawing/2014/main" id="{36A4A66A-D1F4-4383-8D28-A68695937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9913" y="112627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1">
              <a:extLst>
                <a:ext uri="{FF2B5EF4-FFF2-40B4-BE49-F238E27FC236}">
                  <a16:creationId xmlns:a16="http://schemas.microsoft.com/office/drawing/2014/main" id="{1A73A306-1140-4842-AB32-DEFA0C75D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72963" y="213932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2">
              <a:extLst>
                <a:ext uri="{FF2B5EF4-FFF2-40B4-BE49-F238E27FC236}">
                  <a16:creationId xmlns:a16="http://schemas.microsoft.com/office/drawing/2014/main" id="{9E9F1E99-2F3F-4867-BBFE-FCA8F92CA1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0799" y="191687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">
              <a:extLst>
                <a:ext uri="{FF2B5EF4-FFF2-40B4-BE49-F238E27FC236}">
                  <a16:creationId xmlns:a16="http://schemas.microsoft.com/office/drawing/2014/main" id="{015B614E-DBF6-4DE6-9339-24B527AE0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53356" y="160208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">
              <a:extLst>
                <a:ext uri="{FF2B5EF4-FFF2-40B4-BE49-F238E27FC236}">
                  <a16:creationId xmlns:a16="http://schemas.microsoft.com/office/drawing/2014/main" id="{2D99F085-1658-457C-A1E7-8BB59784E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64372" y="45284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6">
              <a:extLst>
                <a:ext uri="{FF2B5EF4-FFF2-40B4-BE49-F238E27FC236}">
                  <a16:creationId xmlns:a16="http://schemas.microsoft.com/office/drawing/2014/main" id="{72314D71-6CB0-478C-A2EE-9DD68D4B0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74341" y="10683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9">
              <a:extLst>
                <a:ext uri="{FF2B5EF4-FFF2-40B4-BE49-F238E27FC236}">
                  <a16:creationId xmlns:a16="http://schemas.microsoft.com/office/drawing/2014/main" id="{CFF40123-9723-4AED-B3F6-54C54E54AC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9144" y="138973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0">
              <a:extLst>
                <a:ext uri="{FF2B5EF4-FFF2-40B4-BE49-F238E27FC236}">
                  <a16:creationId xmlns:a16="http://schemas.microsoft.com/office/drawing/2014/main" id="{18149ACA-B455-497E-A336-7CA5EA3FF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06996" y="201264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2">
              <a:extLst>
                <a:ext uri="{FF2B5EF4-FFF2-40B4-BE49-F238E27FC236}">
                  <a16:creationId xmlns:a16="http://schemas.microsoft.com/office/drawing/2014/main" id="{C0CE652D-B224-4EC0-A270-14E78D333F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5689" y="3232568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">
              <a:extLst>
                <a:ext uri="{FF2B5EF4-FFF2-40B4-BE49-F238E27FC236}">
                  <a16:creationId xmlns:a16="http://schemas.microsoft.com/office/drawing/2014/main" id="{37E8E3DB-6FB9-4F73-B1D1-F3B3A3C10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15602" y="4323879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4">
              <a:extLst>
                <a:ext uri="{FF2B5EF4-FFF2-40B4-BE49-F238E27FC236}">
                  <a16:creationId xmlns:a16="http://schemas.microsoft.com/office/drawing/2014/main" id="{FA7E6C6A-13E7-43F5-9891-23A9983AEB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19532" y="5321202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5">
              <a:extLst>
                <a:ext uri="{FF2B5EF4-FFF2-40B4-BE49-F238E27FC236}">
                  <a16:creationId xmlns:a16="http://schemas.microsoft.com/office/drawing/2014/main" id="{E2A09D59-BD40-4E83-9EE0-71DB34EAB2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15184" y="453210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6">
              <a:extLst>
                <a:ext uri="{FF2B5EF4-FFF2-40B4-BE49-F238E27FC236}">
                  <a16:creationId xmlns:a16="http://schemas.microsoft.com/office/drawing/2014/main" id="{FB0AF6EA-0C4B-419C-A465-AF41DAD75D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7321" y="5983091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7">
              <a:extLst>
                <a:ext uri="{FF2B5EF4-FFF2-40B4-BE49-F238E27FC236}">
                  <a16:creationId xmlns:a16="http://schemas.microsoft.com/office/drawing/2014/main" id="{994F7A2A-F2AF-4DBA-B4AB-295CD6BFFE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9087" y="2996628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">
              <a:extLst>
                <a:ext uri="{FF2B5EF4-FFF2-40B4-BE49-F238E27FC236}">
                  <a16:creationId xmlns:a16="http://schemas.microsoft.com/office/drawing/2014/main" id="{AF7C6756-507C-4EAA-8584-98559EBA7E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06756" y="4836724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9">
              <a:extLst>
                <a:ext uri="{FF2B5EF4-FFF2-40B4-BE49-F238E27FC236}">
                  <a16:creationId xmlns:a16="http://schemas.microsoft.com/office/drawing/2014/main" id="{C957EA97-DC3B-4894-B0EF-0548C0FB8E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8864" y="507784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0">
              <a:extLst>
                <a:ext uri="{FF2B5EF4-FFF2-40B4-BE49-F238E27FC236}">
                  <a16:creationId xmlns:a16="http://schemas.microsoft.com/office/drawing/2014/main" id="{9E831CBF-DE63-4669-9B35-9E0B9A612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3828" y="253454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1">
              <a:extLst>
                <a:ext uri="{FF2B5EF4-FFF2-40B4-BE49-F238E27FC236}">
                  <a16:creationId xmlns:a16="http://schemas.microsoft.com/office/drawing/2014/main" id="{DDCDA67E-7542-4ED8-949C-84C7EAD4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7321" y="621509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2">
              <a:extLst>
                <a:ext uri="{FF2B5EF4-FFF2-40B4-BE49-F238E27FC236}">
                  <a16:creationId xmlns:a16="http://schemas.microsoft.com/office/drawing/2014/main" id="{D8B93D38-E025-4D67-8A0C-19E3253208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75489" y="5533115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4">
              <a:extLst>
                <a:ext uri="{FF2B5EF4-FFF2-40B4-BE49-F238E27FC236}">
                  <a16:creationId xmlns:a16="http://schemas.microsoft.com/office/drawing/2014/main" id="{4E29CE45-4558-426B-8C24-3069B0481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79279" y="401724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5">
              <a:extLst>
                <a:ext uri="{FF2B5EF4-FFF2-40B4-BE49-F238E27FC236}">
                  <a16:creationId xmlns:a16="http://schemas.microsoft.com/office/drawing/2014/main" id="{3B64559B-6389-4C5E-A736-9BB79FBA06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57128" y="5773069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6">
              <a:extLst>
                <a:ext uri="{FF2B5EF4-FFF2-40B4-BE49-F238E27FC236}">
                  <a16:creationId xmlns:a16="http://schemas.microsoft.com/office/drawing/2014/main" id="{EB6B7C23-A7CF-4256-932B-D67CD52BA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06187" y="2767165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7">
              <a:extLst>
                <a:ext uri="{FF2B5EF4-FFF2-40B4-BE49-F238E27FC236}">
                  <a16:creationId xmlns:a16="http://schemas.microsoft.com/office/drawing/2014/main" id="{62342B15-30BB-40CF-87B9-130A77AC89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64332" y="3786116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8">
              <a:extLst>
                <a:ext uri="{FF2B5EF4-FFF2-40B4-BE49-F238E27FC236}">
                  <a16:creationId xmlns:a16="http://schemas.microsoft.com/office/drawing/2014/main" id="{3EEDF4C2-803E-42B9-B9A1-31E071A722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59589" y="3552646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9">
              <a:extLst>
                <a:ext uri="{FF2B5EF4-FFF2-40B4-BE49-F238E27FC236}">
                  <a16:creationId xmlns:a16="http://schemas.microsoft.com/office/drawing/2014/main" id="{CFF066B7-F19B-494E-817B-9443234AF9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58203" y="6444314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2">
              <a:extLst>
                <a:ext uri="{FF2B5EF4-FFF2-40B4-BE49-F238E27FC236}">
                  <a16:creationId xmlns:a16="http://schemas.microsoft.com/office/drawing/2014/main" id="{BEA79FD9-FE3C-474C-9635-FA1AC8B10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50021" y="288696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3">
              <a:extLst>
                <a:ext uri="{FF2B5EF4-FFF2-40B4-BE49-F238E27FC236}">
                  <a16:creationId xmlns:a16="http://schemas.microsoft.com/office/drawing/2014/main" id="{5A1C9036-2209-48AB-9A45-1CF7A88BC8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61379" y="402557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4">
              <a:extLst>
                <a:ext uri="{FF2B5EF4-FFF2-40B4-BE49-F238E27FC236}">
                  <a16:creationId xmlns:a16="http://schemas.microsoft.com/office/drawing/2014/main" id="{949D7B76-E779-437D-BF53-4B314E304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9330" y="261865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5">
              <a:extLst>
                <a:ext uri="{FF2B5EF4-FFF2-40B4-BE49-F238E27FC236}">
                  <a16:creationId xmlns:a16="http://schemas.microsoft.com/office/drawing/2014/main" id="{6C7666CC-2CD8-49CF-97E8-03A4748E50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9961" y="376266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6">
              <a:extLst>
                <a:ext uri="{FF2B5EF4-FFF2-40B4-BE49-F238E27FC236}">
                  <a16:creationId xmlns:a16="http://schemas.microsoft.com/office/drawing/2014/main" id="{6694159E-961A-40AD-9710-DE5D858BE2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7743" y="530910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7">
              <a:extLst>
                <a:ext uri="{FF2B5EF4-FFF2-40B4-BE49-F238E27FC236}">
                  <a16:creationId xmlns:a16="http://schemas.microsoft.com/office/drawing/2014/main" id="{3415C869-BF38-4F37-A07D-99863F6F0C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97923" y="452512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8">
              <a:extLst>
                <a:ext uri="{FF2B5EF4-FFF2-40B4-BE49-F238E27FC236}">
                  <a16:creationId xmlns:a16="http://schemas.microsoft.com/office/drawing/2014/main" id="{C532C6F8-F368-4C0C-A0C7-26ED5B5C74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5311" y="318238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9">
              <a:extLst>
                <a:ext uri="{FF2B5EF4-FFF2-40B4-BE49-F238E27FC236}">
                  <a16:creationId xmlns:a16="http://schemas.microsoft.com/office/drawing/2014/main" id="{CE0F0051-9235-439E-906C-6D4734860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04568" y="559134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0">
              <a:extLst>
                <a:ext uri="{FF2B5EF4-FFF2-40B4-BE49-F238E27FC236}">
                  <a16:creationId xmlns:a16="http://schemas.microsoft.com/office/drawing/2014/main" id="{595300AA-1720-4A83-A1A6-AEAC14DC4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68781" y="618309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1">
              <a:extLst>
                <a:ext uri="{FF2B5EF4-FFF2-40B4-BE49-F238E27FC236}">
                  <a16:creationId xmlns:a16="http://schemas.microsoft.com/office/drawing/2014/main" id="{4C3205CA-C6A4-4BC9-A856-44012512DF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6111" y="507069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2">
              <a:extLst>
                <a:ext uri="{FF2B5EF4-FFF2-40B4-BE49-F238E27FC236}">
                  <a16:creationId xmlns:a16="http://schemas.microsoft.com/office/drawing/2014/main" id="{2ADF09EA-ED2B-435A-98A9-C04F61AEC3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2848" y="484383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3">
              <a:extLst>
                <a:ext uri="{FF2B5EF4-FFF2-40B4-BE49-F238E27FC236}">
                  <a16:creationId xmlns:a16="http://schemas.microsoft.com/office/drawing/2014/main" id="{FECDE996-00DD-4523-A839-977B3099D6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7721" y="434420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4">
              <a:extLst>
                <a:ext uri="{FF2B5EF4-FFF2-40B4-BE49-F238E27FC236}">
                  <a16:creationId xmlns:a16="http://schemas.microsoft.com/office/drawing/2014/main" id="{41E13E80-7416-41BF-9F70-0471C37552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85673" y="59244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5">
              <a:extLst>
                <a:ext uri="{FF2B5EF4-FFF2-40B4-BE49-F238E27FC236}">
                  <a16:creationId xmlns:a16="http://schemas.microsoft.com/office/drawing/2014/main" id="{E0904C63-D5F2-4DEC-BC8B-20A262017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0682" y="237888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7">
              <a:extLst>
                <a:ext uri="{FF2B5EF4-FFF2-40B4-BE49-F238E27FC236}">
                  <a16:creationId xmlns:a16="http://schemas.microsoft.com/office/drawing/2014/main" id="{E8FF1427-C8C3-4A62-BA09-C39CD288F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85928" y="354316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5">
              <a:extLst>
                <a:ext uri="{FF2B5EF4-FFF2-40B4-BE49-F238E27FC236}">
                  <a16:creationId xmlns:a16="http://schemas.microsoft.com/office/drawing/2014/main" id="{8A423576-FAF7-451E-8E03-BD83EB4C21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72187" y="637098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87">
              <a:extLst>
                <a:ext uri="{FF2B5EF4-FFF2-40B4-BE49-F238E27FC236}">
                  <a16:creationId xmlns:a16="http://schemas.microsoft.com/office/drawing/2014/main" id="{6E983BE2-E9E0-42E2-9321-D69CE9C5DE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59666" y="659402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8">
              <a:extLst>
                <a:ext uri="{FF2B5EF4-FFF2-40B4-BE49-F238E27FC236}">
                  <a16:creationId xmlns:a16="http://schemas.microsoft.com/office/drawing/2014/main" id="{D3F95FF6-487C-4B8A-8366-D3ED419325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60227" y="564043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">
              <a:extLst>
                <a:ext uri="{FF2B5EF4-FFF2-40B4-BE49-F238E27FC236}">
                  <a16:creationId xmlns:a16="http://schemas.microsoft.com/office/drawing/2014/main" id="{2FB17AE4-6B5D-4C91-8A55-551DF75ED4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23344" y="-2870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5D6F2-837F-83A3-7AAC-2923B0DEB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9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2268EF-1ED3-4797-8355-F5078CB18B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876300"/>
            <a:ext cx="10775021" cy="511522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2165F7-5ED2-61F4-76DD-21ACD7757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644" y="1139689"/>
            <a:ext cx="8894321" cy="116442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80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/>
                <a:ea typeface="+mj-lt"/>
                <a:cs typeface="+mj-lt"/>
              </a:rPr>
              <a:t>Side effect of tobacco smoking.</a:t>
            </a:r>
          </a:p>
          <a:p>
            <a:endParaRPr lang="en-US" sz="4800">
              <a:solidFill>
                <a:schemeClr val="tx1">
                  <a:lumMod val="95000"/>
                  <a:lumOff val="5000"/>
                </a:schemeClr>
              </a:solidFill>
              <a:latin typeface="Century Schoolbook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C0AE7-2A4E-8B05-AA71-7AD8C6B10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204" y="2007856"/>
            <a:ext cx="9645382" cy="3031364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/>
                <a:ea typeface="+mn-lt"/>
                <a:cs typeface="+mn-lt"/>
              </a:rPr>
              <a:t>Cigarette smoking causes most cases of lung cancer.</a:t>
            </a:r>
          </a:p>
          <a:p>
            <a:pPr>
              <a:lnSpc>
                <a:spcPct val="90000"/>
              </a:lnSpc>
              <a:buClr>
                <a:srgbClr val="C3B2A7"/>
              </a:buClr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/>
                <a:ea typeface="+mn-lt"/>
                <a:cs typeface="+mn-lt"/>
              </a:rPr>
              <a:t>If you have asthma, tobacco smoke can trigger an attack or make an attack worse.</a:t>
            </a:r>
          </a:p>
          <a:p>
            <a:pPr>
              <a:lnSpc>
                <a:spcPct val="90000"/>
              </a:lnSpc>
              <a:buClr>
                <a:srgbClr val="C3B2A7"/>
              </a:buClr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/>
                <a:ea typeface="+mn-lt"/>
                <a:cs typeface="+mn-lt"/>
              </a:rPr>
              <a:t>Smoking affects the health of your teeth and gums and can cause tooth loss.</a:t>
            </a:r>
          </a:p>
          <a:p>
            <a:pPr>
              <a:lnSpc>
                <a:spcPct val="90000"/>
              </a:lnSpc>
              <a:buClr>
                <a:srgbClr val="C3B2A7"/>
              </a:buClr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/>
                <a:ea typeface="+mn-lt"/>
                <a:cs typeface="+mn-lt"/>
              </a:rPr>
              <a:t>Active smoking is a major risk factor for COPD.</a:t>
            </a:r>
          </a:p>
          <a:p>
            <a:pPr>
              <a:buClr>
                <a:srgbClr val="C3B2A7"/>
              </a:buClr>
            </a:pPr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756232-7BA9-4CEA-9C9D-67E53C91BF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16220" y="31138"/>
            <a:ext cx="521147" cy="6782575"/>
            <a:chOff x="11016220" y="-64032"/>
            <a:chExt cx="521147" cy="6858421"/>
          </a:xfrm>
          <a:solidFill>
            <a:schemeClr val="bg2">
              <a:lumMod val="90000"/>
            </a:schemeClr>
          </a:solidFill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7BEB0739-EF74-4D95-80D7-4173F5B980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417" y="397835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5">
              <a:extLst>
                <a:ext uri="{FF2B5EF4-FFF2-40B4-BE49-F238E27FC236}">
                  <a16:creationId xmlns:a16="http://schemas.microsoft.com/office/drawing/2014/main" id="{783B7BCE-EE41-439B-B505-CCE4A75EA5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0403" y="1918333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6">
              <a:extLst>
                <a:ext uri="{FF2B5EF4-FFF2-40B4-BE49-F238E27FC236}">
                  <a16:creationId xmlns:a16="http://schemas.microsoft.com/office/drawing/2014/main" id="{3C74358B-9A47-45F3-8386-A5618A504A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040" y="52545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7">
              <a:extLst>
                <a:ext uri="{FF2B5EF4-FFF2-40B4-BE49-F238E27FC236}">
                  <a16:creationId xmlns:a16="http://schemas.microsoft.com/office/drawing/2014/main" id="{99DE0B49-D1D7-4B06-9F02-E82BAD335E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805" y="220540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8">
              <a:extLst>
                <a:ext uri="{FF2B5EF4-FFF2-40B4-BE49-F238E27FC236}">
                  <a16:creationId xmlns:a16="http://schemas.microsoft.com/office/drawing/2014/main" id="{3E40A68B-6E09-47B3-B503-187E6DB05B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1" y="113529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9">
              <a:extLst>
                <a:ext uri="{FF2B5EF4-FFF2-40B4-BE49-F238E27FC236}">
                  <a16:creationId xmlns:a16="http://schemas.microsoft.com/office/drawing/2014/main" id="{D689A519-2610-420E-A0A9-969BFF67B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0908" y="1636624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0">
              <a:extLst>
                <a:ext uri="{FF2B5EF4-FFF2-40B4-BE49-F238E27FC236}">
                  <a16:creationId xmlns:a16="http://schemas.microsoft.com/office/drawing/2014/main" id="{6FBC6584-911F-4264-B473-D2BF13165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7764" y="2776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1">
              <a:extLst>
                <a:ext uri="{FF2B5EF4-FFF2-40B4-BE49-F238E27FC236}">
                  <a16:creationId xmlns:a16="http://schemas.microsoft.com/office/drawing/2014/main" id="{43BA3088-9071-4CB5-AA87-D26ADA6A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8963" y="136511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2">
              <a:extLst>
                <a:ext uri="{FF2B5EF4-FFF2-40B4-BE49-F238E27FC236}">
                  <a16:creationId xmlns:a16="http://schemas.microsoft.com/office/drawing/2014/main" id="{036754A1-5FF1-4DAF-865F-51A8F732D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8466" y="84646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2">
              <a:extLst>
                <a:ext uri="{FF2B5EF4-FFF2-40B4-BE49-F238E27FC236}">
                  <a16:creationId xmlns:a16="http://schemas.microsoft.com/office/drawing/2014/main" id="{3113C36F-F2C1-4AEF-907E-B011FC7DF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1027" y="15726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3">
              <a:extLst>
                <a:ext uri="{FF2B5EF4-FFF2-40B4-BE49-F238E27FC236}">
                  <a16:creationId xmlns:a16="http://schemas.microsoft.com/office/drawing/2014/main" id="{05297B79-2217-4E20-ADCE-55A99DFC2E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9476" y="150022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0">
              <a:extLst>
                <a:ext uri="{FF2B5EF4-FFF2-40B4-BE49-F238E27FC236}">
                  <a16:creationId xmlns:a16="http://schemas.microsoft.com/office/drawing/2014/main" id="{CDFBCAF2-7156-47B5-B4CD-4C9A6B0C5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2697" y="439271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1">
              <a:extLst>
                <a:ext uri="{FF2B5EF4-FFF2-40B4-BE49-F238E27FC236}">
                  <a16:creationId xmlns:a16="http://schemas.microsoft.com/office/drawing/2014/main" id="{6141C6ED-A205-4582-B2B7-28AEFFCE9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6515" y="994258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2">
              <a:extLst>
                <a:ext uri="{FF2B5EF4-FFF2-40B4-BE49-F238E27FC236}">
                  <a16:creationId xmlns:a16="http://schemas.microsoft.com/office/drawing/2014/main" id="{45D98E0C-835E-42DB-8E99-55F88B5D3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8170" y="1873893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4">
              <a:extLst>
                <a:ext uri="{FF2B5EF4-FFF2-40B4-BE49-F238E27FC236}">
                  <a16:creationId xmlns:a16="http://schemas.microsoft.com/office/drawing/2014/main" id="{C1A190CA-579E-475F-A682-AE831D0B62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318" y="200578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5">
              <a:extLst>
                <a:ext uri="{FF2B5EF4-FFF2-40B4-BE49-F238E27FC236}">
                  <a16:creationId xmlns:a16="http://schemas.microsoft.com/office/drawing/2014/main" id="{95752704-828A-4BF6-9D5B-7EE272F3C9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3854" y="764600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1">
              <a:extLst>
                <a:ext uri="{FF2B5EF4-FFF2-40B4-BE49-F238E27FC236}">
                  <a16:creationId xmlns:a16="http://schemas.microsoft.com/office/drawing/2014/main" id="{1DDC7947-4F4F-4B68-8A9A-5B08914D3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8602" y="1148853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1">
              <a:extLst>
                <a:ext uri="{FF2B5EF4-FFF2-40B4-BE49-F238E27FC236}">
                  <a16:creationId xmlns:a16="http://schemas.microsoft.com/office/drawing/2014/main" id="{F9B6A847-04BE-4DA2-9766-403B52C533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9223" y="27004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id="{E0120860-FA73-465D-98A8-0A80630A7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8263" y="235689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id="{73B154EA-FA98-4BA2-B207-56A75AF5FB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7765" y="328527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id="{CD9D9A2E-D334-4FF7-AE1B-3C73FF735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2871" y="530384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5">
              <a:extLst>
                <a:ext uri="{FF2B5EF4-FFF2-40B4-BE49-F238E27FC236}">
                  <a16:creationId xmlns:a16="http://schemas.microsoft.com/office/drawing/2014/main" id="{C3CEB375-641F-4ACA-BFE8-15BCE9CFB4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1222" y="299225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6">
              <a:extLst>
                <a:ext uri="{FF2B5EF4-FFF2-40B4-BE49-F238E27FC236}">
                  <a16:creationId xmlns:a16="http://schemas.microsoft.com/office/drawing/2014/main" id="{64C2C2DC-ADC8-45C1-9176-0BE21158B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6608" y="3511815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7">
              <a:extLst>
                <a:ext uri="{FF2B5EF4-FFF2-40B4-BE49-F238E27FC236}">
                  <a16:creationId xmlns:a16="http://schemas.microsoft.com/office/drawing/2014/main" id="{6DC6FE9E-EE79-4AAD-B79F-D1320F972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95920" y="472066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8">
              <a:extLst>
                <a:ext uri="{FF2B5EF4-FFF2-40B4-BE49-F238E27FC236}">
                  <a16:creationId xmlns:a16="http://schemas.microsoft.com/office/drawing/2014/main" id="{4A065DC5-0B08-4188-9CAC-C782BE3346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8405" y="4202207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9">
              <a:extLst>
                <a:ext uri="{FF2B5EF4-FFF2-40B4-BE49-F238E27FC236}">
                  <a16:creationId xmlns:a16="http://schemas.microsoft.com/office/drawing/2014/main" id="{77933EC7-7607-4F9B-8946-946926844C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81300" y="4410065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0">
              <a:extLst>
                <a:ext uri="{FF2B5EF4-FFF2-40B4-BE49-F238E27FC236}">
                  <a16:creationId xmlns:a16="http://schemas.microsoft.com/office/drawing/2014/main" id="{98A0955A-87AB-4E27-A4EB-390D5A9973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0809" y="383064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1">
              <a:extLst>
                <a:ext uri="{FF2B5EF4-FFF2-40B4-BE49-F238E27FC236}">
                  <a16:creationId xmlns:a16="http://schemas.microsoft.com/office/drawing/2014/main" id="{D0D3E081-021C-476C-A0B4-025460A08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26" y="503885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2">
              <a:extLst>
                <a:ext uri="{FF2B5EF4-FFF2-40B4-BE49-F238E27FC236}">
                  <a16:creationId xmlns:a16="http://schemas.microsoft.com/office/drawing/2014/main" id="{73D4B676-80A8-44CB-A417-17AF4DE19D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1705" y="5599239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3">
              <a:extLst>
                <a:ext uri="{FF2B5EF4-FFF2-40B4-BE49-F238E27FC236}">
                  <a16:creationId xmlns:a16="http://schemas.microsoft.com/office/drawing/2014/main" id="{B0210B7F-84AA-41BE-87D2-9F5260010C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14613" y="5869661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4">
              <a:extLst>
                <a:ext uri="{FF2B5EF4-FFF2-40B4-BE49-F238E27FC236}">
                  <a16:creationId xmlns:a16="http://schemas.microsoft.com/office/drawing/2014/main" id="{17B17F87-1255-4200-A4C5-1F8661A38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30073" y="240057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3">
              <a:extLst>
                <a:ext uri="{FF2B5EF4-FFF2-40B4-BE49-F238E27FC236}">
                  <a16:creationId xmlns:a16="http://schemas.microsoft.com/office/drawing/2014/main" id="{D55CF0FB-1894-4689-808C-524F20F21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414" y="478849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4">
              <a:extLst>
                <a:ext uri="{FF2B5EF4-FFF2-40B4-BE49-F238E27FC236}">
                  <a16:creationId xmlns:a16="http://schemas.microsoft.com/office/drawing/2014/main" id="{6D672041-E9F6-41CA-8F94-8F92F4F523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4818" y="355480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5">
              <a:extLst>
                <a:ext uri="{FF2B5EF4-FFF2-40B4-BE49-F238E27FC236}">
                  <a16:creationId xmlns:a16="http://schemas.microsoft.com/office/drawing/2014/main" id="{F2980BBB-6C11-4661-B664-64A509E79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9105" y="42176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7">
              <a:extLst>
                <a:ext uri="{FF2B5EF4-FFF2-40B4-BE49-F238E27FC236}">
                  <a16:creationId xmlns:a16="http://schemas.microsoft.com/office/drawing/2014/main" id="{74418F40-0BE6-45C5-A622-A4EC9ECC7C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6422" y="591334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8">
              <a:extLst>
                <a:ext uri="{FF2B5EF4-FFF2-40B4-BE49-F238E27FC236}">
                  <a16:creationId xmlns:a16="http://schemas.microsoft.com/office/drawing/2014/main" id="{689670C9-875E-4A8F-8485-379483869D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55838" y="649102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9">
              <a:extLst>
                <a:ext uri="{FF2B5EF4-FFF2-40B4-BE49-F238E27FC236}">
                  <a16:creationId xmlns:a16="http://schemas.microsoft.com/office/drawing/2014/main" id="{B73F6F9B-7042-48A0-8AAB-CFD4AE104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42512" y="622265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20">
              <a:extLst>
                <a:ext uri="{FF2B5EF4-FFF2-40B4-BE49-F238E27FC236}">
                  <a16:creationId xmlns:a16="http://schemas.microsoft.com/office/drawing/2014/main" id="{D9922668-2B6F-4226-BEBD-91DBE7EBF8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9747" y="379537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25E4C9F4-6F2B-48AB-A99B-392DE5473A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8038" y="3572831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5">
              <a:extLst>
                <a:ext uri="{FF2B5EF4-FFF2-40B4-BE49-F238E27FC236}">
                  <a16:creationId xmlns:a16="http://schemas.microsoft.com/office/drawing/2014/main" id="{65715319-1FF9-45E8-9E9A-C674AF42EF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0134" y="237101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6">
              <a:extLst>
                <a:ext uri="{FF2B5EF4-FFF2-40B4-BE49-F238E27FC236}">
                  <a16:creationId xmlns:a16="http://schemas.microsoft.com/office/drawing/2014/main" id="{12649F26-7CDE-4DB8-83B3-EF3782AD08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58368" y="3222992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7">
              <a:extLst>
                <a:ext uri="{FF2B5EF4-FFF2-40B4-BE49-F238E27FC236}">
                  <a16:creationId xmlns:a16="http://schemas.microsoft.com/office/drawing/2014/main" id="{2FE4021B-DAF2-4374-BA57-A34924342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5458" y="419068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8">
              <a:extLst>
                <a:ext uri="{FF2B5EF4-FFF2-40B4-BE49-F238E27FC236}">
                  <a16:creationId xmlns:a16="http://schemas.microsoft.com/office/drawing/2014/main" id="{DF5BAFBB-6EF3-4AB2-AEB6-101F5E93BD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65704" y="2715183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29">
              <a:extLst>
                <a:ext uri="{FF2B5EF4-FFF2-40B4-BE49-F238E27FC236}">
                  <a16:creationId xmlns:a16="http://schemas.microsoft.com/office/drawing/2014/main" id="{237BBB0E-5E66-4455-9E38-5A7A576FA9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41781" y="465589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3">
              <a:extLst>
                <a:ext uri="{FF2B5EF4-FFF2-40B4-BE49-F238E27FC236}">
                  <a16:creationId xmlns:a16="http://schemas.microsoft.com/office/drawing/2014/main" id="{F3737C72-7122-4969-90DB-9F1A2A2E76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42609" y="446188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6">
              <a:extLst>
                <a:ext uri="{FF2B5EF4-FFF2-40B4-BE49-F238E27FC236}">
                  <a16:creationId xmlns:a16="http://schemas.microsoft.com/office/drawing/2014/main" id="{E0471B7E-606B-4DF6-97A3-C86A23004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50748" y="5571356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7">
              <a:extLst>
                <a:ext uri="{FF2B5EF4-FFF2-40B4-BE49-F238E27FC236}">
                  <a16:creationId xmlns:a16="http://schemas.microsoft.com/office/drawing/2014/main" id="{90E27B31-5A24-46EB-85BE-DC5C886BC1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35243" y="5221486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38">
              <a:extLst>
                <a:ext uri="{FF2B5EF4-FFF2-40B4-BE49-F238E27FC236}">
                  <a16:creationId xmlns:a16="http://schemas.microsoft.com/office/drawing/2014/main" id="{2EDC5D7B-EB07-447D-B76E-A07A6632D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45012" y="4971400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39">
              <a:extLst>
                <a:ext uri="{FF2B5EF4-FFF2-40B4-BE49-F238E27FC236}">
                  <a16:creationId xmlns:a16="http://schemas.microsoft.com/office/drawing/2014/main" id="{BC74D79F-6756-4F06-A0F5-DC43209C5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27758" y="649551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0">
              <a:extLst>
                <a:ext uri="{FF2B5EF4-FFF2-40B4-BE49-F238E27FC236}">
                  <a16:creationId xmlns:a16="http://schemas.microsoft.com/office/drawing/2014/main" id="{2210FDBB-A853-4414-A030-69E1F4295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16905" y="2952119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2">
              <a:extLst>
                <a:ext uri="{FF2B5EF4-FFF2-40B4-BE49-F238E27FC236}">
                  <a16:creationId xmlns:a16="http://schemas.microsoft.com/office/drawing/2014/main" id="{9AAC29D9-EC94-4008-824A-E1F0F2187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2171" y="470106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3">
              <a:extLst>
                <a:ext uri="{FF2B5EF4-FFF2-40B4-BE49-F238E27FC236}">
                  <a16:creationId xmlns:a16="http://schemas.microsoft.com/office/drawing/2014/main" id="{8B39C842-398E-4937-A696-BFFC3860BC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03664" y="5750749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4">
              <a:extLst>
                <a:ext uri="{FF2B5EF4-FFF2-40B4-BE49-F238E27FC236}">
                  <a16:creationId xmlns:a16="http://schemas.microsoft.com/office/drawing/2014/main" id="{7088F78F-878E-460B-87EC-BA3BF1B54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90617" y="602332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5">
              <a:extLst>
                <a:ext uri="{FF2B5EF4-FFF2-40B4-BE49-F238E27FC236}">
                  <a16:creationId xmlns:a16="http://schemas.microsoft.com/office/drawing/2014/main" id="{63E026E2-AE0E-499A-A8FA-39274DFB05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06927" y="6234992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550BA48D-6442-47A4-95D9-5C452FF888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33470" y="6684748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06EF15E3-76AB-4075-B334-94FD017C56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3521" y="334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06">
              <a:extLst>
                <a:ext uri="{FF2B5EF4-FFF2-40B4-BE49-F238E27FC236}">
                  <a16:creationId xmlns:a16="http://schemas.microsoft.com/office/drawing/2014/main" id="{9FED76EA-CA3D-4690-9FCE-768160FAB4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02771" y="-4523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94267EB-8640-4DF3-9F5F-F389951094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81725" y="40256"/>
            <a:ext cx="503194" cy="6764629"/>
            <a:chOff x="11581725" y="-50217"/>
            <a:chExt cx="503194" cy="6814823"/>
          </a:xfrm>
        </p:grpSpPr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id="{62E43E43-4CB1-436A-8F39-FDA46F3845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9500" y="665496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3">
              <a:extLst>
                <a:ext uri="{FF2B5EF4-FFF2-40B4-BE49-F238E27FC236}">
                  <a16:creationId xmlns:a16="http://schemas.microsoft.com/office/drawing/2014/main" id="{01953B1A-913D-4BC4-AD4F-7DCC6BB0AA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75602" y="79700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>
              <a:extLst>
                <a:ext uri="{FF2B5EF4-FFF2-40B4-BE49-F238E27FC236}">
                  <a16:creationId xmlns:a16="http://schemas.microsoft.com/office/drawing/2014/main" id="{6085CF7C-052A-40B4-A519-5B9C532D81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48571" y="95141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>
              <a:extLst>
                <a:ext uri="{FF2B5EF4-FFF2-40B4-BE49-F238E27FC236}">
                  <a16:creationId xmlns:a16="http://schemas.microsoft.com/office/drawing/2014/main" id="{6A30D3AB-0061-492B-87F5-7F8512F49E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45576" y="386988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>
              <a:extLst>
                <a:ext uri="{FF2B5EF4-FFF2-40B4-BE49-F238E27FC236}">
                  <a16:creationId xmlns:a16="http://schemas.microsoft.com/office/drawing/2014/main" id="{69A009B8-1C16-4886-84BE-F36873A8F5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36657" y="1190192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>
              <a:extLst>
                <a:ext uri="{FF2B5EF4-FFF2-40B4-BE49-F238E27FC236}">
                  <a16:creationId xmlns:a16="http://schemas.microsoft.com/office/drawing/2014/main" id="{4262414F-5D33-444C-81D6-D059EC05DA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22504" y="550616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5">
              <a:extLst>
                <a:ext uri="{FF2B5EF4-FFF2-40B4-BE49-F238E27FC236}">
                  <a16:creationId xmlns:a16="http://schemas.microsoft.com/office/drawing/2014/main" id="{A035666B-2FAB-4FD6-9ADA-4770A33B9A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36517" y="139979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6">
              <a:extLst>
                <a:ext uri="{FF2B5EF4-FFF2-40B4-BE49-F238E27FC236}">
                  <a16:creationId xmlns:a16="http://schemas.microsoft.com/office/drawing/2014/main" id="{BC45742B-781F-43CF-967D-04E8532B5D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36213" y="2229829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7">
              <a:extLst>
                <a:ext uri="{FF2B5EF4-FFF2-40B4-BE49-F238E27FC236}">
                  <a16:creationId xmlns:a16="http://schemas.microsoft.com/office/drawing/2014/main" id="{9A565171-85E6-47B4-96D9-A815A5A608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22666" y="1609538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9">
              <a:extLst>
                <a:ext uri="{FF2B5EF4-FFF2-40B4-BE49-F238E27FC236}">
                  <a16:creationId xmlns:a16="http://schemas.microsoft.com/office/drawing/2014/main" id="{781905C4-1133-4589-891D-4E6052BC9C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02116" y="19189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0">
              <a:extLst>
                <a:ext uri="{FF2B5EF4-FFF2-40B4-BE49-F238E27FC236}">
                  <a16:creationId xmlns:a16="http://schemas.microsoft.com/office/drawing/2014/main" id="{79D613E3-CA24-4F43-A0A9-345387044C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7347" y="183933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1">
              <a:extLst>
                <a:ext uri="{FF2B5EF4-FFF2-40B4-BE49-F238E27FC236}">
                  <a16:creationId xmlns:a16="http://schemas.microsoft.com/office/drawing/2014/main" id="{0C069C76-F3AB-4A56-AB65-D9837622A8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63644" y="2073692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8">
              <a:extLst>
                <a:ext uri="{FF2B5EF4-FFF2-40B4-BE49-F238E27FC236}">
                  <a16:creationId xmlns:a16="http://schemas.microsoft.com/office/drawing/2014/main" id="{B549DF45-2D76-437C-ACBF-763DF06F3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2882" y="65743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9">
              <a:extLst>
                <a:ext uri="{FF2B5EF4-FFF2-40B4-BE49-F238E27FC236}">
                  <a16:creationId xmlns:a16="http://schemas.microsoft.com/office/drawing/2014/main" id="{B49F2B88-F0AA-40D6-997C-4CD28AD293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95254" y="88847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0">
              <a:extLst>
                <a:ext uri="{FF2B5EF4-FFF2-40B4-BE49-F238E27FC236}">
                  <a16:creationId xmlns:a16="http://schemas.microsoft.com/office/drawing/2014/main" id="{36A4A66A-D1F4-4383-8D28-A68695937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9913" y="112627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1">
              <a:extLst>
                <a:ext uri="{FF2B5EF4-FFF2-40B4-BE49-F238E27FC236}">
                  <a16:creationId xmlns:a16="http://schemas.microsoft.com/office/drawing/2014/main" id="{1A73A306-1140-4842-AB32-DEFA0C75D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72963" y="213932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2">
              <a:extLst>
                <a:ext uri="{FF2B5EF4-FFF2-40B4-BE49-F238E27FC236}">
                  <a16:creationId xmlns:a16="http://schemas.microsoft.com/office/drawing/2014/main" id="{9E9F1E99-2F3F-4867-BBFE-FCA8F92CA1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0799" y="191687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">
              <a:extLst>
                <a:ext uri="{FF2B5EF4-FFF2-40B4-BE49-F238E27FC236}">
                  <a16:creationId xmlns:a16="http://schemas.microsoft.com/office/drawing/2014/main" id="{015B614E-DBF6-4DE6-9339-24B527AE0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53356" y="160208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">
              <a:extLst>
                <a:ext uri="{FF2B5EF4-FFF2-40B4-BE49-F238E27FC236}">
                  <a16:creationId xmlns:a16="http://schemas.microsoft.com/office/drawing/2014/main" id="{2D99F085-1658-457C-A1E7-8BB59784E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64372" y="45284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6">
              <a:extLst>
                <a:ext uri="{FF2B5EF4-FFF2-40B4-BE49-F238E27FC236}">
                  <a16:creationId xmlns:a16="http://schemas.microsoft.com/office/drawing/2014/main" id="{72314D71-6CB0-478C-A2EE-9DD68D4B0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74341" y="10683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9">
              <a:extLst>
                <a:ext uri="{FF2B5EF4-FFF2-40B4-BE49-F238E27FC236}">
                  <a16:creationId xmlns:a16="http://schemas.microsoft.com/office/drawing/2014/main" id="{CFF40123-9723-4AED-B3F6-54C54E54AC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9144" y="138973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0">
              <a:extLst>
                <a:ext uri="{FF2B5EF4-FFF2-40B4-BE49-F238E27FC236}">
                  <a16:creationId xmlns:a16="http://schemas.microsoft.com/office/drawing/2014/main" id="{18149ACA-B455-497E-A336-7CA5EA3FF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06996" y="201264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2">
              <a:extLst>
                <a:ext uri="{FF2B5EF4-FFF2-40B4-BE49-F238E27FC236}">
                  <a16:creationId xmlns:a16="http://schemas.microsoft.com/office/drawing/2014/main" id="{C0CE652D-B224-4EC0-A270-14E78D333F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5689" y="3232568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3">
              <a:extLst>
                <a:ext uri="{FF2B5EF4-FFF2-40B4-BE49-F238E27FC236}">
                  <a16:creationId xmlns:a16="http://schemas.microsoft.com/office/drawing/2014/main" id="{37E8E3DB-6FB9-4F73-B1D1-F3B3A3C10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15602" y="4323879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4">
              <a:extLst>
                <a:ext uri="{FF2B5EF4-FFF2-40B4-BE49-F238E27FC236}">
                  <a16:creationId xmlns:a16="http://schemas.microsoft.com/office/drawing/2014/main" id="{FA7E6C6A-13E7-43F5-9891-23A9983AEB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19532" y="5321202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5">
              <a:extLst>
                <a:ext uri="{FF2B5EF4-FFF2-40B4-BE49-F238E27FC236}">
                  <a16:creationId xmlns:a16="http://schemas.microsoft.com/office/drawing/2014/main" id="{E2A09D59-BD40-4E83-9EE0-71DB34EAB2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15184" y="453210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6">
              <a:extLst>
                <a:ext uri="{FF2B5EF4-FFF2-40B4-BE49-F238E27FC236}">
                  <a16:creationId xmlns:a16="http://schemas.microsoft.com/office/drawing/2014/main" id="{FB0AF6EA-0C4B-419C-A465-AF41DAD75D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7321" y="5983091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7">
              <a:extLst>
                <a:ext uri="{FF2B5EF4-FFF2-40B4-BE49-F238E27FC236}">
                  <a16:creationId xmlns:a16="http://schemas.microsoft.com/office/drawing/2014/main" id="{994F7A2A-F2AF-4DBA-B4AB-295CD6BFFE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9087" y="2996628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">
              <a:extLst>
                <a:ext uri="{FF2B5EF4-FFF2-40B4-BE49-F238E27FC236}">
                  <a16:creationId xmlns:a16="http://schemas.microsoft.com/office/drawing/2014/main" id="{AF7C6756-507C-4EAA-8584-98559EBA7E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06756" y="4836724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9">
              <a:extLst>
                <a:ext uri="{FF2B5EF4-FFF2-40B4-BE49-F238E27FC236}">
                  <a16:creationId xmlns:a16="http://schemas.microsoft.com/office/drawing/2014/main" id="{C957EA97-DC3B-4894-B0EF-0548C0FB8E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8864" y="507784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0">
              <a:extLst>
                <a:ext uri="{FF2B5EF4-FFF2-40B4-BE49-F238E27FC236}">
                  <a16:creationId xmlns:a16="http://schemas.microsoft.com/office/drawing/2014/main" id="{9E831CBF-DE63-4669-9B35-9E0B9A612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93828" y="253454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1">
              <a:extLst>
                <a:ext uri="{FF2B5EF4-FFF2-40B4-BE49-F238E27FC236}">
                  <a16:creationId xmlns:a16="http://schemas.microsoft.com/office/drawing/2014/main" id="{DDCDA67E-7542-4ED8-949C-84C7EAD4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87321" y="621509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2">
              <a:extLst>
                <a:ext uri="{FF2B5EF4-FFF2-40B4-BE49-F238E27FC236}">
                  <a16:creationId xmlns:a16="http://schemas.microsoft.com/office/drawing/2014/main" id="{D8B93D38-E025-4D67-8A0C-19E3253208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75489" y="5533115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4">
              <a:extLst>
                <a:ext uri="{FF2B5EF4-FFF2-40B4-BE49-F238E27FC236}">
                  <a16:creationId xmlns:a16="http://schemas.microsoft.com/office/drawing/2014/main" id="{4E29CE45-4558-426B-8C24-3069B04817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79279" y="401724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5">
              <a:extLst>
                <a:ext uri="{FF2B5EF4-FFF2-40B4-BE49-F238E27FC236}">
                  <a16:creationId xmlns:a16="http://schemas.microsoft.com/office/drawing/2014/main" id="{3B64559B-6389-4C5E-A736-9BB79FBA06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57128" y="5773069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6">
              <a:extLst>
                <a:ext uri="{FF2B5EF4-FFF2-40B4-BE49-F238E27FC236}">
                  <a16:creationId xmlns:a16="http://schemas.microsoft.com/office/drawing/2014/main" id="{EB6B7C23-A7CF-4256-932B-D67CD52BA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06187" y="2767165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7">
              <a:extLst>
                <a:ext uri="{FF2B5EF4-FFF2-40B4-BE49-F238E27FC236}">
                  <a16:creationId xmlns:a16="http://schemas.microsoft.com/office/drawing/2014/main" id="{62342B15-30BB-40CF-87B9-130A77AC89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64332" y="3786116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8">
              <a:extLst>
                <a:ext uri="{FF2B5EF4-FFF2-40B4-BE49-F238E27FC236}">
                  <a16:creationId xmlns:a16="http://schemas.microsoft.com/office/drawing/2014/main" id="{3EEDF4C2-803E-42B9-B9A1-31E071A722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59589" y="3552646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9">
              <a:extLst>
                <a:ext uri="{FF2B5EF4-FFF2-40B4-BE49-F238E27FC236}">
                  <a16:creationId xmlns:a16="http://schemas.microsoft.com/office/drawing/2014/main" id="{CFF066B7-F19B-494E-817B-9443234AF9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58203" y="6444314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2">
              <a:extLst>
                <a:ext uri="{FF2B5EF4-FFF2-40B4-BE49-F238E27FC236}">
                  <a16:creationId xmlns:a16="http://schemas.microsoft.com/office/drawing/2014/main" id="{BEA79FD9-FE3C-474C-9635-FA1AC8B10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50021" y="288696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3">
              <a:extLst>
                <a:ext uri="{FF2B5EF4-FFF2-40B4-BE49-F238E27FC236}">
                  <a16:creationId xmlns:a16="http://schemas.microsoft.com/office/drawing/2014/main" id="{5A1C9036-2209-48AB-9A45-1CF7A88BC8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61379" y="402557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4">
              <a:extLst>
                <a:ext uri="{FF2B5EF4-FFF2-40B4-BE49-F238E27FC236}">
                  <a16:creationId xmlns:a16="http://schemas.microsoft.com/office/drawing/2014/main" id="{949D7B76-E779-437D-BF53-4B314E304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9330" y="261865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5">
              <a:extLst>
                <a:ext uri="{FF2B5EF4-FFF2-40B4-BE49-F238E27FC236}">
                  <a16:creationId xmlns:a16="http://schemas.microsoft.com/office/drawing/2014/main" id="{6C7666CC-2CD8-49CF-97E8-03A4748E50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9961" y="376266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6">
              <a:extLst>
                <a:ext uri="{FF2B5EF4-FFF2-40B4-BE49-F238E27FC236}">
                  <a16:creationId xmlns:a16="http://schemas.microsoft.com/office/drawing/2014/main" id="{6694159E-961A-40AD-9710-DE5D858BE2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7743" y="530910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7">
              <a:extLst>
                <a:ext uri="{FF2B5EF4-FFF2-40B4-BE49-F238E27FC236}">
                  <a16:creationId xmlns:a16="http://schemas.microsoft.com/office/drawing/2014/main" id="{3415C869-BF38-4F37-A07D-99863F6F0C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97923" y="452512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8">
              <a:extLst>
                <a:ext uri="{FF2B5EF4-FFF2-40B4-BE49-F238E27FC236}">
                  <a16:creationId xmlns:a16="http://schemas.microsoft.com/office/drawing/2014/main" id="{C532C6F8-F368-4C0C-A0C7-26ED5B5C74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5311" y="318238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9">
              <a:extLst>
                <a:ext uri="{FF2B5EF4-FFF2-40B4-BE49-F238E27FC236}">
                  <a16:creationId xmlns:a16="http://schemas.microsoft.com/office/drawing/2014/main" id="{CE0F0051-9235-439E-906C-6D4734860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04568" y="559134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0">
              <a:extLst>
                <a:ext uri="{FF2B5EF4-FFF2-40B4-BE49-F238E27FC236}">
                  <a16:creationId xmlns:a16="http://schemas.microsoft.com/office/drawing/2014/main" id="{595300AA-1720-4A83-A1A6-AEAC14DC4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68781" y="618309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1">
              <a:extLst>
                <a:ext uri="{FF2B5EF4-FFF2-40B4-BE49-F238E27FC236}">
                  <a16:creationId xmlns:a16="http://schemas.microsoft.com/office/drawing/2014/main" id="{4C3205CA-C6A4-4BC9-A856-44012512DF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6111" y="507069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2">
              <a:extLst>
                <a:ext uri="{FF2B5EF4-FFF2-40B4-BE49-F238E27FC236}">
                  <a16:creationId xmlns:a16="http://schemas.microsoft.com/office/drawing/2014/main" id="{2ADF09EA-ED2B-435A-98A9-C04F61AEC3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2848" y="484383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3">
              <a:extLst>
                <a:ext uri="{FF2B5EF4-FFF2-40B4-BE49-F238E27FC236}">
                  <a16:creationId xmlns:a16="http://schemas.microsoft.com/office/drawing/2014/main" id="{FECDE996-00DD-4523-A839-977B3099D6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17721" y="434420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4">
              <a:extLst>
                <a:ext uri="{FF2B5EF4-FFF2-40B4-BE49-F238E27FC236}">
                  <a16:creationId xmlns:a16="http://schemas.microsoft.com/office/drawing/2014/main" id="{41E13E80-7416-41BF-9F70-0471C37552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85673" y="59244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5">
              <a:extLst>
                <a:ext uri="{FF2B5EF4-FFF2-40B4-BE49-F238E27FC236}">
                  <a16:creationId xmlns:a16="http://schemas.microsoft.com/office/drawing/2014/main" id="{E0904C63-D5F2-4DEC-BC8B-20A262017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0682" y="237888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7">
              <a:extLst>
                <a:ext uri="{FF2B5EF4-FFF2-40B4-BE49-F238E27FC236}">
                  <a16:creationId xmlns:a16="http://schemas.microsoft.com/office/drawing/2014/main" id="{E8FF1427-C8C3-4A62-BA09-C39CD288F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85928" y="354316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85">
              <a:extLst>
                <a:ext uri="{FF2B5EF4-FFF2-40B4-BE49-F238E27FC236}">
                  <a16:creationId xmlns:a16="http://schemas.microsoft.com/office/drawing/2014/main" id="{8A423576-FAF7-451E-8E03-BD83EB4C21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72187" y="637098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87">
              <a:extLst>
                <a:ext uri="{FF2B5EF4-FFF2-40B4-BE49-F238E27FC236}">
                  <a16:creationId xmlns:a16="http://schemas.microsoft.com/office/drawing/2014/main" id="{6E983BE2-E9E0-42E2-9321-D69CE9C5DE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59666" y="659402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8">
              <a:extLst>
                <a:ext uri="{FF2B5EF4-FFF2-40B4-BE49-F238E27FC236}">
                  <a16:creationId xmlns:a16="http://schemas.microsoft.com/office/drawing/2014/main" id="{D3F95FF6-487C-4B8A-8366-D3ED419325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60227" y="564043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">
              <a:extLst>
                <a:ext uri="{FF2B5EF4-FFF2-40B4-BE49-F238E27FC236}">
                  <a16:creationId xmlns:a16="http://schemas.microsoft.com/office/drawing/2014/main" id="{2FB17AE4-6B5D-4C91-8A55-551DF75ED4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923344" y="-2870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Picture 4">
            <a:extLst>
              <a:ext uri="{FF2B5EF4-FFF2-40B4-BE49-F238E27FC236}">
                <a16:creationId xmlns:a16="http://schemas.microsoft.com/office/drawing/2014/main" id="{41D72281-7A9D-9487-0F60-4139A803E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9127" y="3978166"/>
            <a:ext cx="3207296" cy="263284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A7D31-FAA6-C891-094A-71906C447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BB4A288-31AD-48C2-B51A-26D773DE2A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296E0E-B856-46EB-BF61-6F696D2B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1">
            <a:extLst>
              <a:ext uri="{FF2B5EF4-FFF2-40B4-BE49-F238E27FC236}">
                <a16:creationId xmlns:a16="http://schemas.microsoft.com/office/drawing/2014/main" id="{5CFB9D68-DE9A-4A28-83F3-BDE936BC8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24350" y="61233"/>
            <a:ext cx="133812" cy="84866"/>
          </a:xfrm>
          <a:custGeom>
            <a:avLst/>
            <a:gdLst>
              <a:gd name="T0" fmla="*/ 26 w 41"/>
              <a:gd name="T1" fmla="*/ 0 h 28"/>
              <a:gd name="T2" fmla="*/ 38 w 41"/>
              <a:gd name="T3" fmla="*/ 19 h 28"/>
              <a:gd name="T4" fmla="*/ 26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0"/>
                </a:moveTo>
                <a:cubicBezTo>
                  <a:pt x="33" y="0"/>
                  <a:pt x="41" y="10"/>
                  <a:pt x="38" y="19"/>
                </a:cubicBezTo>
                <a:cubicBezTo>
                  <a:pt x="16" y="28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21">
            <a:extLst>
              <a:ext uri="{FF2B5EF4-FFF2-40B4-BE49-F238E27FC236}">
                <a16:creationId xmlns:a16="http://schemas.microsoft.com/office/drawing/2014/main" id="{18E53E05-AB1E-47FF-902E-E90E751F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193804" y="53104"/>
            <a:ext cx="133812" cy="84866"/>
          </a:xfrm>
          <a:custGeom>
            <a:avLst/>
            <a:gdLst>
              <a:gd name="T0" fmla="*/ 26 w 41"/>
              <a:gd name="T1" fmla="*/ 0 h 28"/>
              <a:gd name="T2" fmla="*/ 38 w 41"/>
              <a:gd name="T3" fmla="*/ 19 h 28"/>
              <a:gd name="T4" fmla="*/ 26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0"/>
                </a:moveTo>
                <a:cubicBezTo>
                  <a:pt x="33" y="0"/>
                  <a:pt x="41" y="10"/>
                  <a:pt x="38" y="19"/>
                </a:cubicBezTo>
                <a:cubicBezTo>
                  <a:pt x="16" y="28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94A39AD-6341-47BA-9CB1-B54A5B44DE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15694" y="92593"/>
            <a:ext cx="108531" cy="502457"/>
            <a:chOff x="11345347" y="391973"/>
            <a:chExt cx="108531" cy="502457"/>
          </a:xfrm>
          <a:solidFill>
            <a:schemeClr val="bg2">
              <a:lumMod val="90000"/>
            </a:schemeClr>
          </a:solidFill>
        </p:grpSpPr>
        <p:sp>
          <p:nvSpPr>
            <p:cNvPr id="18" name="Freeform 43">
              <a:extLst>
                <a:ext uri="{FF2B5EF4-FFF2-40B4-BE49-F238E27FC236}">
                  <a16:creationId xmlns:a16="http://schemas.microsoft.com/office/drawing/2014/main" id="{5E7FC12A-9404-4CEF-B8A5-3A043FB7F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85" y="78511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Freeform 52">
              <a:extLst>
                <a:ext uri="{FF2B5EF4-FFF2-40B4-BE49-F238E27FC236}">
                  <a16:creationId xmlns:a16="http://schemas.microsoft.com/office/drawing/2014/main" id="{EBB818CC-4772-4693-8F67-DA39205323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703" y="41054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Freeform 54">
              <a:extLst>
                <a:ext uri="{FF2B5EF4-FFF2-40B4-BE49-F238E27FC236}">
                  <a16:creationId xmlns:a16="http://schemas.microsoft.com/office/drawing/2014/main" id="{0E1A6DF3-8EDF-401C-BA8D-56EF7551C7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0631" y="57417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2" name="Freeform 121">
            <a:extLst>
              <a:ext uri="{FF2B5EF4-FFF2-40B4-BE49-F238E27FC236}">
                <a16:creationId xmlns:a16="http://schemas.microsoft.com/office/drawing/2014/main" id="{C4328E57-2330-4F13-BFF6-7D6623234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68725" y="44244"/>
            <a:ext cx="133812" cy="84866"/>
          </a:xfrm>
          <a:custGeom>
            <a:avLst/>
            <a:gdLst>
              <a:gd name="T0" fmla="*/ 26 w 41"/>
              <a:gd name="T1" fmla="*/ 0 h 28"/>
              <a:gd name="T2" fmla="*/ 38 w 41"/>
              <a:gd name="T3" fmla="*/ 19 h 28"/>
              <a:gd name="T4" fmla="*/ 26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0"/>
                </a:moveTo>
                <a:cubicBezTo>
                  <a:pt x="33" y="0"/>
                  <a:pt x="41" y="10"/>
                  <a:pt x="38" y="19"/>
                </a:cubicBezTo>
                <a:cubicBezTo>
                  <a:pt x="16" y="28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>
            <a:extLst>
              <a:ext uri="{FF2B5EF4-FFF2-40B4-BE49-F238E27FC236}">
                <a16:creationId xmlns:a16="http://schemas.microsoft.com/office/drawing/2014/main" id="{A8976310-F1DC-48F9-AD36-74130D4D3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930944" y="105794"/>
            <a:ext cx="150648" cy="99554"/>
          </a:xfrm>
          <a:custGeom>
            <a:avLst/>
            <a:gdLst>
              <a:gd name="T0" fmla="*/ 26 w 46"/>
              <a:gd name="T1" fmla="*/ 0 h 33"/>
              <a:gd name="T2" fmla="*/ 38 w 46"/>
              <a:gd name="T3" fmla="*/ 22 h 33"/>
              <a:gd name="T4" fmla="*/ 26 w 46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33">
                <a:moveTo>
                  <a:pt x="26" y="0"/>
                </a:moveTo>
                <a:cubicBezTo>
                  <a:pt x="29" y="0"/>
                  <a:pt x="46" y="16"/>
                  <a:pt x="38" y="22"/>
                </a:cubicBezTo>
                <a:cubicBezTo>
                  <a:pt x="16" y="33"/>
                  <a:pt x="0" y="5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00">
            <a:extLst>
              <a:ext uri="{FF2B5EF4-FFF2-40B4-BE49-F238E27FC236}">
                <a16:creationId xmlns:a16="http://schemas.microsoft.com/office/drawing/2014/main" id="{E6F5AA5D-8C79-4471-BF5A-446E26E09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234846" y="30029"/>
            <a:ext cx="128495" cy="93843"/>
          </a:xfrm>
          <a:custGeom>
            <a:avLst/>
            <a:gdLst>
              <a:gd name="T0" fmla="*/ 28 w 39"/>
              <a:gd name="T1" fmla="*/ 1 h 31"/>
              <a:gd name="T2" fmla="*/ 39 w 39"/>
              <a:gd name="T3" fmla="*/ 21 h 31"/>
              <a:gd name="T4" fmla="*/ 28 w 39"/>
              <a:gd name="T5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1">
                <a:moveTo>
                  <a:pt x="28" y="1"/>
                </a:moveTo>
                <a:cubicBezTo>
                  <a:pt x="38" y="0"/>
                  <a:pt x="38" y="12"/>
                  <a:pt x="39" y="21"/>
                </a:cubicBezTo>
                <a:cubicBezTo>
                  <a:pt x="18" y="31"/>
                  <a:pt x="0" y="12"/>
                  <a:pt x="28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8">
            <a:extLst>
              <a:ext uri="{FF2B5EF4-FFF2-40B4-BE49-F238E27FC236}">
                <a16:creationId xmlns:a16="http://schemas.microsoft.com/office/drawing/2014/main" id="{AAA85F2D-798C-49CD-A763-61EEF74811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9721" y="-5148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Freeform 59">
            <a:extLst>
              <a:ext uri="{FF2B5EF4-FFF2-40B4-BE49-F238E27FC236}">
                <a16:creationId xmlns:a16="http://schemas.microsoft.com/office/drawing/2014/main" id="{FD15984B-B00C-4146-AF82-FE4A2E0216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8493" y="215448"/>
            <a:ext cx="124063" cy="78339"/>
          </a:xfrm>
          <a:custGeom>
            <a:avLst/>
            <a:gdLst>
              <a:gd name="T0" fmla="*/ 22 w 38"/>
              <a:gd name="T1" fmla="*/ 0 h 26"/>
              <a:gd name="T2" fmla="*/ 18 w 38"/>
              <a:gd name="T3" fmla="*/ 26 h 26"/>
              <a:gd name="T4" fmla="*/ 22 w 38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6">
                <a:moveTo>
                  <a:pt x="22" y="0"/>
                </a:moveTo>
                <a:cubicBezTo>
                  <a:pt x="38" y="3"/>
                  <a:pt x="33" y="25"/>
                  <a:pt x="18" y="26"/>
                </a:cubicBezTo>
                <a:cubicBezTo>
                  <a:pt x="0" y="20"/>
                  <a:pt x="6" y="3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Freeform 10">
            <a:extLst>
              <a:ext uri="{FF2B5EF4-FFF2-40B4-BE49-F238E27FC236}">
                <a16:creationId xmlns:a16="http://schemas.microsoft.com/office/drawing/2014/main" id="{7F482347-5925-4D3C-90D9-F9683926C7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88291" y="102255"/>
            <a:ext cx="138242" cy="88130"/>
          </a:xfrm>
          <a:custGeom>
            <a:avLst/>
            <a:gdLst>
              <a:gd name="T0" fmla="*/ 22 w 42"/>
              <a:gd name="T1" fmla="*/ 0 h 29"/>
              <a:gd name="T2" fmla="*/ 14 w 42"/>
              <a:gd name="T3" fmla="*/ 25 h 29"/>
              <a:gd name="T4" fmla="*/ 22 w 42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9">
                <a:moveTo>
                  <a:pt x="22" y="0"/>
                </a:moveTo>
                <a:cubicBezTo>
                  <a:pt x="42" y="7"/>
                  <a:pt x="28" y="29"/>
                  <a:pt x="14" y="25"/>
                </a:cubicBezTo>
                <a:cubicBezTo>
                  <a:pt x="0" y="18"/>
                  <a:pt x="8" y="1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Freeform 120">
            <a:extLst>
              <a:ext uri="{FF2B5EF4-FFF2-40B4-BE49-F238E27FC236}">
                <a16:creationId xmlns:a16="http://schemas.microsoft.com/office/drawing/2014/main" id="{4B3DBBB0-8F73-4928-8F50-052EEF835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79285" y="233210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20">
            <a:extLst>
              <a:ext uri="{FF2B5EF4-FFF2-40B4-BE49-F238E27FC236}">
                <a16:creationId xmlns:a16="http://schemas.microsoft.com/office/drawing/2014/main" id="{9D9F4824-6BB3-425A-8E06-5F01EED72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149409" y="254475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20">
            <a:extLst>
              <a:ext uri="{FF2B5EF4-FFF2-40B4-BE49-F238E27FC236}">
                <a16:creationId xmlns:a16="http://schemas.microsoft.com/office/drawing/2014/main" id="{79B2A1FE-DD90-4F0D-939C-A7EB7F366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72174" y="245615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6">
            <a:extLst>
              <a:ext uri="{FF2B5EF4-FFF2-40B4-BE49-F238E27FC236}">
                <a16:creationId xmlns:a16="http://schemas.microsoft.com/office/drawing/2014/main" id="{E7C8AAEA-99AD-4E47-8E62-6F21977D3F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950356" y="298043"/>
            <a:ext cx="124063" cy="87315"/>
          </a:xfrm>
          <a:custGeom>
            <a:avLst/>
            <a:gdLst>
              <a:gd name="T0" fmla="*/ 12 w 38"/>
              <a:gd name="T1" fmla="*/ 3 h 29"/>
              <a:gd name="T2" fmla="*/ 15 w 38"/>
              <a:gd name="T3" fmla="*/ 29 h 29"/>
              <a:gd name="T4" fmla="*/ 12 w 38"/>
              <a:gd name="T5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9">
                <a:moveTo>
                  <a:pt x="12" y="3"/>
                </a:moveTo>
                <a:cubicBezTo>
                  <a:pt x="34" y="0"/>
                  <a:pt x="38" y="26"/>
                  <a:pt x="15" y="29"/>
                </a:cubicBezTo>
                <a:cubicBezTo>
                  <a:pt x="4" y="23"/>
                  <a:pt x="0" y="9"/>
                  <a:pt x="12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27">
            <a:extLst>
              <a:ext uri="{FF2B5EF4-FFF2-40B4-BE49-F238E27FC236}">
                <a16:creationId xmlns:a16="http://schemas.microsoft.com/office/drawing/2014/main" id="{77626BCD-0233-4EE4-B436-4392B2FA8D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247276" y="241387"/>
            <a:ext cx="131153" cy="93843"/>
          </a:xfrm>
          <a:custGeom>
            <a:avLst/>
            <a:gdLst>
              <a:gd name="T0" fmla="*/ 22 w 40"/>
              <a:gd name="T1" fmla="*/ 0 h 31"/>
              <a:gd name="T2" fmla="*/ 16 w 40"/>
              <a:gd name="T3" fmla="*/ 25 h 31"/>
              <a:gd name="T4" fmla="*/ 22 w 40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31">
                <a:moveTo>
                  <a:pt x="22" y="0"/>
                </a:moveTo>
                <a:cubicBezTo>
                  <a:pt x="39" y="3"/>
                  <a:pt x="40" y="31"/>
                  <a:pt x="16" y="25"/>
                </a:cubicBezTo>
                <a:cubicBezTo>
                  <a:pt x="0" y="7"/>
                  <a:pt x="13" y="4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4C9F177-BFC9-46C6-83E8-0FDD0FC85C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83597" y="391973"/>
            <a:ext cx="108531" cy="502457"/>
            <a:chOff x="11345347" y="391973"/>
            <a:chExt cx="108531" cy="502457"/>
          </a:xfrm>
          <a:solidFill>
            <a:schemeClr val="bg2">
              <a:lumMod val="90000"/>
            </a:schemeClr>
          </a:solidFill>
        </p:grpSpPr>
        <p:sp>
          <p:nvSpPr>
            <p:cNvPr id="45" name="Freeform 43">
              <a:extLst>
                <a:ext uri="{FF2B5EF4-FFF2-40B4-BE49-F238E27FC236}">
                  <a16:creationId xmlns:a16="http://schemas.microsoft.com/office/drawing/2014/main" id="{14842030-93FD-4B10-A2A3-31909EC71F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85" y="78511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6" name="Freeform 52">
              <a:extLst>
                <a:ext uri="{FF2B5EF4-FFF2-40B4-BE49-F238E27FC236}">
                  <a16:creationId xmlns:a16="http://schemas.microsoft.com/office/drawing/2014/main" id="{F708F28C-0931-4686-8678-4A2F7E742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703" y="41054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7" name="Freeform 54">
              <a:extLst>
                <a:ext uri="{FF2B5EF4-FFF2-40B4-BE49-F238E27FC236}">
                  <a16:creationId xmlns:a16="http://schemas.microsoft.com/office/drawing/2014/main" id="{F4E00544-EFFD-4F9B-B6D4-3919ACAB8E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0631" y="57417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49" name="Freeform 18">
            <a:extLst>
              <a:ext uri="{FF2B5EF4-FFF2-40B4-BE49-F238E27FC236}">
                <a16:creationId xmlns:a16="http://schemas.microsoft.com/office/drawing/2014/main" id="{87492D8E-F977-456B-B51B-511D6F482E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8524" y="311777"/>
            <a:ext cx="138242" cy="78339"/>
          </a:xfrm>
          <a:custGeom>
            <a:avLst/>
            <a:gdLst>
              <a:gd name="T0" fmla="*/ 6 w 42"/>
              <a:gd name="T1" fmla="*/ 6 h 26"/>
              <a:gd name="T2" fmla="*/ 21 w 42"/>
              <a:gd name="T3" fmla="*/ 26 h 26"/>
              <a:gd name="T4" fmla="*/ 6 w 42"/>
              <a:gd name="T5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6">
                <a:moveTo>
                  <a:pt x="6" y="6"/>
                </a:moveTo>
                <a:cubicBezTo>
                  <a:pt x="25" y="0"/>
                  <a:pt x="42" y="17"/>
                  <a:pt x="21" y="26"/>
                </a:cubicBezTo>
                <a:cubicBezTo>
                  <a:pt x="9" y="26"/>
                  <a:pt x="0" y="16"/>
                  <a:pt x="6" y="6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1" name="Freeform 8">
            <a:extLst>
              <a:ext uri="{FF2B5EF4-FFF2-40B4-BE49-F238E27FC236}">
                <a16:creationId xmlns:a16="http://schemas.microsoft.com/office/drawing/2014/main" id="{6E11370A-07A8-4B6F-87C1-4D10DDE0A1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82179" y="456203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87">
            <a:extLst>
              <a:ext uri="{FF2B5EF4-FFF2-40B4-BE49-F238E27FC236}">
                <a16:creationId xmlns:a16="http://schemas.microsoft.com/office/drawing/2014/main" id="{E255E3FE-7B86-449A-AF1A-AC52EE23C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966233" y="497428"/>
            <a:ext cx="134697" cy="90579"/>
          </a:xfrm>
          <a:custGeom>
            <a:avLst/>
            <a:gdLst>
              <a:gd name="T0" fmla="*/ 27 w 41"/>
              <a:gd name="T1" fmla="*/ 0 h 30"/>
              <a:gd name="T2" fmla="*/ 41 w 41"/>
              <a:gd name="T3" fmla="*/ 19 h 30"/>
              <a:gd name="T4" fmla="*/ 27 w 41"/>
              <a:gd name="T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0">
                <a:moveTo>
                  <a:pt x="27" y="0"/>
                </a:moveTo>
                <a:cubicBezTo>
                  <a:pt x="35" y="0"/>
                  <a:pt x="40" y="11"/>
                  <a:pt x="41" y="19"/>
                </a:cubicBezTo>
                <a:cubicBezTo>
                  <a:pt x="21" y="30"/>
                  <a:pt x="0" y="10"/>
                  <a:pt x="27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22">
            <a:extLst>
              <a:ext uri="{FF2B5EF4-FFF2-40B4-BE49-F238E27FC236}">
                <a16:creationId xmlns:a16="http://schemas.microsoft.com/office/drawing/2014/main" id="{A7B0531A-680C-4DF1-9079-91CEF11006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260485" y="478989"/>
            <a:ext cx="127608" cy="81603"/>
          </a:xfrm>
          <a:custGeom>
            <a:avLst/>
            <a:gdLst>
              <a:gd name="T0" fmla="*/ 24 w 39"/>
              <a:gd name="T1" fmla="*/ 0 h 27"/>
              <a:gd name="T2" fmla="*/ 20 w 39"/>
              <a:gd name="T3" fmla="*/ 26 h 27"/>
              <a:gd name="T4" fmla="*/ 24 w 39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7">
                <a:moveTo>
                  <a:pt x="24" y="0"/>
                </a:moveTo>
                <a:cubicBezTo>
                  <a:pt x="39" y="3"/>
                  <a:pt x="36" y="27"/>
                  <a:pt x="20" y="26"/>
                </a:cubicBezTo>
                <a:cubicBezTo>
                  <a:pt x="0" y="19"/>
                  <a:pt x="4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8">
            <a:extLst>
              <a:ext uri="{FF2B5EF4-FFF2-40B4-BE49-F238E27FC236}">
                <a16:creationId xmlns:a16="http://schemas.microsoft.com/office/drawing/2014/main" id="{E401ABF7-FBCE-4186-A2F6-225DA1AAF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45620" y="454967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8">
            <a:extLst>
              <a:ext uri="{FF2B5EF4-FFF2-40B4-BE49-F238E27FC236}">
                <a16:creationId xmlns:a16="http://schemas.microsoft.com/office/drawing/2014/main" id="{73F4CE2C-1879-429C-BEF8-B4CBE74D3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185994" y="449115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15">
            <a:extLst>
              <a:ext uri="{FF2B5EF4-FFF2-40B4-BE49-F238E27FC236}">
                <a16:creationId xmlns:a16="http://schemas.microsoft.com/office/drawing/2014/main" id="{DF8C4C96-C8B3-4FE8-AB88-266C7B70C1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79823" y="575771"/>
            <a:ext cx="121406" cy="72626"/>
          </a:xfrm>
          <a:custGeom>
            <a:avLst/>
            <a:gdLst>
              <a:gd name="T0" fmla="*/ 16 w 37"/>
              <a:gd name="T1" fmla="*/ 0 h 24"/>
              <a:gd name="T2" fmla="*/ 11 w 37"/>
              <a:gd name="T3" fmla="*/ 24 h 24"/>
              <a:gd name="T4" fmla="*/ 16 w 37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4">
                <a:moveTo>
                  <a:pt x="16" y="0"/>
                </a:moveTo>
                <a:cubicBezTo>
                  <a:pt x="37" y="6"/>
                  <a:pt x="30" y="20"/>
                  <a:pt x="11" y="24"/>
                </a:cubicBezTo>
                <a:cubicBezTo>
                  <a:pt x="0" y="17"/>
                  <a:pt x="5" y="3"/>
                  <a:pt x="1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3" name="Freeform 23">
            <a:extLst>
              <a:ext uri="{FF2B5EF4-FFF2-40B4-BE49-F238E27FC236}">
                <a16:creationId xmlns:a16="http://schemas.microsoft.com/office/drawing/2014/main" id="{A1F6A798-5826-4217-AA86-87E3333A8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5200" y="809152"/>
            <a:ext cx="134697" cy="81603"/>
          </a:xfrm>
          <a:custGeom>
            <a:avLst/>
            <a:gdLst>
              <a:gd name="T0" fmla="*/ 19 w 41"/>
              <a:gd name="T1" fmla="*/ 0 h 27"/>
              <a:gd name="T2" fmla="*/ 8 w 41"/>
              <a:gd name="T3" fmla="*/ 20 h 27"/>
              <a:gd name="T4" fmla="*/ 19 w 41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7">
                <a:moveTo>
                  <a:pt x="19" y="0"/>
                </a:moveTo>
                <a:cubicBezTo>
                  <a:pt x="41" y="10"/>
                  <a:pt x="28" y="27"/>
                  <a:pt x="8" y="20"/>
                </a:cubicBezTo>
                <a:cubicBezTo>
                  <a:pt x="0" y="8"/>
                  <a:pt x="7" y="2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5" name="Freeform 51">
            <a:extLst>
              <a:ext uri="{FF2B5EF4-FFF2-40B4-BE49-F238E27FC236}">
                <a16:creationId xmlns:a16="http://schemas.microsoft.com/office/drawing/2014/main" id="{13C819FE-96AB-4B2B-9EB9-521BB0D1A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94948" y="974976"/>
            <a:ext cx="115202" cy="90579"/>
          </a:xfrm>
          <a:custGeom>
            <a:avLst/>
            <a:gdLst>
              <a:gd name="T0" fmla="*/ 19 w 35"/>
              <a:gd name="T1" fmla="*/ 0 h 30"/>
              <a:gd name="T2" fmla="*/ 33 w 35"/>
              <a:gd name="T3" fmla="*/ 15 h 30"/>
              <a:gd name="T4" fmla="*/ 25 w 35"/>
              <a:gd name="T5" fmla="*/ 19 h 30"/>
              <a:gd name="T6" fmla="*/ 19 w 35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30">
                <a:moveTo>
                  <a:pt x="19" y="0"/>
                </a:moveTo>
                <a:cubicBezTo>
                  <a:pt x="26" y="0"/>
                  <a:pt x="35" y="8"/>
                  <a:pt x="33" y="15"/>
                </a:cubicBezTo>
                <a:cubicBezTo>
                  <a:pt x="30" y="12"/>
                  <a:pt x="27" y="17"/>
                  <a:pt x="25" y="19"/>
                </a:cubicBezTo>
                <a:cubicBezTo>
                  <a:pt x="7" y="30"/>
                  <a:pt x="0" y="5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7" name="Freeform 22">
            <a:extLst>
              <a:ext uri="{FF2B5EF4-FFF2-40B4-BE49-F238E27FC236}">
                <a16:creationId xmlns:a16="http://schemas.microsoft.com/office/drawing/2014/main" id="{76F963D1-D6FD-4AC3-8CEA-F6D685B570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77694" y="1009344"/>
            <a:ext cx="150648" cy="99554"/>
          </a:xfrm>
          <a:custGeom>
            <a:avLst/>
            <a:gdLst>
              <a:gd name="T0" fmla="*/ 26 w 46"/>
              <a:gd name="T1" fmla="*/ 0 h 33"/>
              <a:gd name="T2" fmla="*/ 38 w 46"/>
              <a:gd name="T3" fmla="*/ 22 h 33"/>
              <a:gd name="T4" fmla="*/ 26 w 46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33">
                <a:moveTo>
                  <a:pt x="26" y="0"/>
                </a:moveTo>
                <a:cubicBezTo>
                  <a:pt x="29" y="0"/>
                  <a:pt x="46" y="16"/>
                  <a:pt x="38" y="22"/>
                </a:cubicBezTo>
                <a:cubicBezTo>
                  <a:pt x="16" y="33"/>
                  <a:pt x="0" y="5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9" name="Freeform 30">
            <a:extLst>
              <a:ext uri="{FF2B5EF4-FFF2-40B4-BE49-F238E27FC236}">
                <a16:creationId xmlns:a16="http://schemas.microsoft.com/office/drawing/2014/main" id="{BB6DE3DC-F83D-4EFA-98A6-AE0DADC914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807987" y="1038243"/>
            <a:ext cx="9748" cy="5712"/>
          </a:xfrm>
          <a:custGeom>
            <a:avLst/>
            <a:gdLst>
              <a:gd name="T0" fmla="*/ 1 w 3"/>
              <a:gd name="T1" fmla="*/ 0 h 2"/>
              <a:gd name="T2" fmla="*/ 2 w 3"/>
              <a:gd name="T3" fmla="*/ 2 h 2"/>
              <a:gd name="T4" fmla="*/ 1 w 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2" y="1"/>
                  <a:pt x="3" y="2"/>
                  <a:pt x="2" y="2"/>
                </a:cubicBezTo>
                <a:cubicBezTo>
                  <a:pt x="1" y="2"/>
                  <a:pt x="0" y="1"/>
                  <a:pt x="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1" name="Freeform 53">
            <a:extLst>
              <a:ext uri="{FF2B5EF4-FFF2-40B4-BE49-F238E27FC236}">
                <a16:creationId xmlns:a16="http://schemas.microsoft.com/office/drawing/2014/main" id="{D16A3E88-E30E-4D41-8CBE-F2F68E075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83034" y="1213749"/>
            <a:ext cx="127608" cy="79154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6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3"/>
                  <a:pt x="36" y="26"/>
                  <a:pt x="20" y="26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3" name="Freeform 26">
            <a:extLst>
              <a:ext uri="{FF2B5EF4-FFF2-40B4-BE49-F238E27FC236}">
                <a16:creationId xmlns:a16="http://schemas.microsoft.com/office/drawing/2014/main" id="{C6943EF0-FFA1-4BD9-91E9-6BBE9C33E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38991" y="1281857"/>
            <a:ext cx="127608" cy="78339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5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2"/>
                  <a:pt x="36" y="26"/>
                  <a:pt x="20" y="25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5" name="Freeform 55">
            <a:extLst>
              <a:ext uri="{FF2B5EF4-FFF2-40B4-BE49-F238E27FC236}">
                <a16:creationId xmlns:a16="http://schemas.microsoft.com/office/drawing/2014/main" id="{9335065C-C582-4DAB-86C6-AC19EF254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82894" y="1423350"/>
            <a:ext cx="131153" cy="69362"/>
          </a:xfrm>
          <a:custGeom>
            <a:avLst/>
            <a:gdLst>
              <a:gd name="T0" fmla="*/ 24 w 40"/>
              <a:gd name="T1" fmla="*/ 0 h 23"/>
              <a:gd name="T2" fmla="*/ 25 w 40"/>
              <a:gd name="T3" fmla="*/ 23 h 23"/>
              <a:gd name="T4" fmla="*/ 24 w 40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3">
                <a:moveTo>
                  <a:pt x="24" y="0"/>
                </a:moveTo>
                <a:cubicBezTo>
                  <a:pt x="40" y="0"/>
                  <a:pt x="38" y="20"/>
                  <a:pt x="25" y="23"/>
                </a:cubicBezTo>
                <a:cubicBezTo>
                  <a:pt x="0" y="22"/>
                  <a:pt x="6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7" name="Freeform 28">
            <a:extLst>
              <a:ext uri="{FF2B5EF4-FFF2-40B4-BE49-F238E27FC236}">
                <a16:creationId xmlns:a16="http://schemas.microsoft.com/office/drawing/2014/main" id="{3EEB3F84-1654-4119-80E5-AE155AAF13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32737" y="1495141"/>
            <a:ext cx="127608" cy="69362"/>
          </a:xfrm>
          <a:custGeom>
            <a:avLst/>
            <a:gdLst>
              <a:gd name="T0" fmla="*/ 16 w 39"/>
              <a:gd name="T1" fmla="*/ 0 h 23"/>
              <a:gd name="T2" fmla="*/ 11 w 39"/>
              <a:gd name="T3" fmla="*/ 23 h 23"/>
              <a:gd name="T4" fmla="*/ 16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16" y="0"/>
                </a:moveTo>
                <a:cubicBezTo>
                  <a:pt x="39" y="7"/>
                  <a:pt x="31" y="17"/>
                  <a:pt x="11" y="23"/>
                </a:cubicBezTo>
                <a:cubicBezTo>
                  <a:pt x="0" y="16"/>
                  <a:pt x="4" y="2"/>
                  <a:pt x="1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9" name="Freeform 57">
            <a:extLst>
              <a:ext uri="{FF2B5EF4-FFF2-40B4-BE49-F238E27FC236}">
                <a16:creationId xmlns:a16="http://schemas.microsoft.com/office/drawing/2014/main" id="{876BC8F1-5F0D-416D-A1ED-95278D66B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9043" y="1633095"/>
            <a:ext cx="140901" cy="93843"/>
          </a:xfrm>
          <a:custGeom>
            <a:avLst/>
            <a:gdLst>
              <a:gd name="T0" fmla="*/ 27 w 43"/>
              <a:gd name="T1" fmla="*/ 3 h 31"/>
              <a:gd name="T2" fmla="*/ 40 w 43"/>
              <a:gd name="T3" fmla="*/ 23 h 31"/>
              <a:gd name="T4" fmla="*/ 27 w 43"/>
              <a:gd name="T5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1">
                <a:moveTo>
                  <a:pt x="27" y="3"/>
                </a:moveTo>
                <a:cubicBezTo>
                  <a:pt x="35" y="0"/>
                  <a:pt x="43" y="17"/>
                  <a:pt x="40" y="23"/>
                </a:cubicBezTo>
                <a:cubicBezTo>
                  <a:pt x="21" y="31"/>
                  <a:pt x="0" y="15"/>
                  <a:pt x="27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1" name="Freeform 27">
            <a:extLst>
              <a:ext uri="{FF2B5EF4-FFF2-40B4-BE49-F238E27FC236}">
                <a16:creationId xmlns:a16="http://schemas.microsoft.com/office/drawing/2014/main" id="{F45C5D14-760E-4499-B64B-F51B85A889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1456" y="1702425"/>
            <a:ext cx="131153" cy="93843"/>
          </a:xfrm>
          <a:custGeom>
            <a:avLst/>
            <a:gdLst>
              <a:gd name="T0" fmla="*/ 22 w 40"/>
              <a:gd name="T1" fmla="*/ 0 h 31"/>
              <a:gd name="T2" fmla="*/ 16 w 40"/>
              <a:gd name="T3" fmla="*/ 25 h 31"/>
              <a:gd name="T4" fmla="*/ 22 w 40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31">
                <a:moveTo>
                  <a:pt x="22" y="0"/>
                </a:moveTo>
                <a:cubicBezTo>
                  <a:pt x="39" y="3"/>
                  <a:pt x="40" y="31"/>
                  <a:pt x="16" y="25"/>
                </a:cubicBezTo>
                <a:cubicBezTo>
                  <a:pt x="0" y="7"/>
                  <a:pt x="13" y="4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3" name="Freeform 60">
            <a:extLst>
              <a:ext uri="{FF2B5EF4-FFF2-40B4-BE49-F238E27FC236}">
                <a16:creationId xmlns:a16="http://schemas.microsoft.com/office/drawing/2014/main" id="{995AABAB-6A52-4679-A95B-A65EE175C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3724" y="1862889"/>
            <a:ext cx="131153" cy="69362"/>
          </a:xfrm>
          <a:custGeom>
            <a:avLst/>
            <a:gdLst>
              <a:gd name="T0" fmla="*/ 24 w 40"/>
              <a:gd name="T1" fmla="*/ 0 h 23"/>
              <a:gd name="T2" fmla="*/ 25 w 40"/>
              <a:gd name="T3" fmla="*/ 23 h 23"/>
              <a:gd name="T4" fmla="*/ 24 w 40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3">
                <a:moveTo>
                  <a:pt x="24" y="0"/>
                </a:moveTo>
                <a:cubicBezTo>
                  <a:pt x="40" y="0"/>
                  <a:pt x="38" y="20"/>
                  <a:pt x="25" y="23"/>
                </a:cubicBezTo>
                <a:cubicBezTo>
                  <a:pt x="0" y="22"/>
                  <a:pt x="6" y="4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5" name="Freeform 19">
            <a:extLst>
              <a:ext uri="{FF2B5EF4-FFF2-40B4-BE49-F238E27FC236}">
                <a16:creationId xmlns:a16="http://schemas.microsoft.com/office/drawing/2014/main" id="{47FCC39B-FFFD-42A5-ACD0-A5F4E7775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35582" y="1981637"/>
            <a:ext cx="124951" cy="69362"/>
          </a:xfrm>
          <a:custGeom>
            <a:avLst/>
            <a:gdLst>
              <a:gd name="T0" fmla="*/ 16 w 38"/>
              <a:gd name="T1" fmla="*/ 0 h 23"/>
              <a:gd name="T2" fmla="*/ 10 w 38"/>
              <a:gd name="T3" fmla="*/ 23 h 23"/>
              <a:gd name="T4" fmla="*/ 16 w 38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3">
                <a:moveTo>
                  <a:pt x="16" y="0"/>
                </a:moveTo>
                <a:cubicBezTo>
                  <a:pt x="38" y="8"/>
                  <a:pt x="31" y="18"/>
                  <a:pt x="10" y="23"/>
                </a:cubicBezTo>
                <a:cubicBezTo>
                  <a:pt x="0" y="16"/>
                  <a:pt x="4" y="3"/>
                  <a:pt x="1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7" name="Freeform 61">
            <a:extLst>
              <a:ext uri="{FF2B5EF4-FFF2-40B4-BE49-F238E27FC236}">
                <a16:creationId xmlns:a16="http://schemas.microsoft.com/office/drawing/2014/main" id="{B5B11BDA-831D-47F8-8B89-BFAA87C2B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10021" y="2097249"/>
            <a:ext cx="137356" cy="99554"/>
          </a:xfrm>
          <a:custGeom>
            <a:avLst/>
            <a:gdLst>
              <a:gd name="T0" fmla="*/ 25 w 42"/>
              <a:gd name="T1" fmla="*/ 1 h 33"/>
              <a:gd name="T2" fmla="*/ 4 w 42"/>
              <a:gd name="T3" fmla="*/ 19 h 33"/>
              <a:gd name="T4" fmla="*/ 25 w 42"/>
              <a:gd name="T5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3">
                <a:moveTo>
                  <a:pt x="25" y="1"/>
                </a:moveTo>
                <a:cubicBezTo>
                  <a:pt x="42" y="14"/>
                  <a:pt x="15" y="33"/>
                  <a:pt x="4" y="19"/>
                </a:cubicBezTo>
                <a:cubicBezTo>
                  <a:pt x="0" y="5"/>
                  <a:pt x="16" y="0"/>
                  <a:pt x="25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9" name="Freeform 56">
            <a:extLst>
              <a:ext uri="{FF2B5EF4-FFF2-40B4-BE49-F238E27FC236}">
                <a16:creationId xmlns:a16="http://schemas.microsoft.com/office/drawing/2014/main" id="{5926FD1B-8754-4647-9B73-1F0D71E80A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29453" y="2295263"/>
            <a:ext cx="128495" cy="72626"/>
          </a:xfrm>
          <a:custGeom>
            <a:avLst/>
            <a:gdLst>
              <a:gd name="T0" fmla="*/ 21 w 39"/>
              <a:gd name="T1" fmla="*/ 0 h 24"/>
              <a:gd name="T2" fmla="*/ 22 w 39"/>
              <a:gd name="T3" fmla="*/ 24 h 24"/>
              <a:gd name="T4" fmla="*/ 21 w 39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4">
                <a:moveTo>
                  <a:pt x="21" y="0"/>
                </a:moveTo>
                <a:cubicBezTo>
                  <a:pt x="37" y="0"/>
                  <a:pt x="39" y="23"/>
                  <a:pt x="22" y="24"/>
                </a:cubicBezTo>
                <a:cubicBezTo>
                  <a:pt x="7" y="22"/>
                  <a:pt x="0" y="5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1" name="Freeform 20">
            <a:extLst>
              <a:ext uri="{FF2B5EF4-FFF2-40B4-BE49-F238E27FC236}">
                <a16:creationId xmlns:a16="http://schemas.microsoft.com/office/drawing/2014/main" id="{32EC329C-63CF-4F7D-9526-9A954B080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8613" y="2243158"/>
            <a:ext cx="128495" cy="78339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6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3"/>
                  <a:pt x="36" y="26"/>
                  <a:pt x="20" y="26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3" name="Freeform 40">
            <a:extLst>
              <a:ext uri="{FF2B5EF4-FFF2-40B4-BE49-F238E27FC236}">
                <a16:creationId xmlns:a16="http://schemas.microsoft.com/office/drawing/2014/main" id="{408FAD08-8446-42FA-9699-BE799FA84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0205" y="2558103"/>
            <a:ext cx="134697" cy="81603"/>
          </a:xfrm>
          <a:custGeom>
            <a:avLst/>
            <a:gdLst>
              <a:gd name="T0" fmla="*/ 19 w 41"/>
              <a:gd name="T1" fmla="*/ 0 h 27"/>
              <a:gd name="T2" fmla="*/ 7 w 41"/>
              <a:gd name="T3" fmla="*/ 20 h 27"/>
              <a:gd name="T4" fmla="*/ 19 w 41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7">
                <a:moveTo>
                  <a:pt x="19" y="0"/>
                </a:moveTo>
                <a:cubicBezTo>
                  <a:pt x="41" y="9"/>
                  <a:pt x="28" y="27"/>
                  <a:pt x="7" y="20"/>
                </a:cubicBezTo>
                <a:cubicBezTo>
                  <a:pt x="0" y="8"/>
                  <a:pt x="7" y="1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5" name="Freeform 7">
            <a:extLst>
              <a:ext uri="{FF2B5EF4-FFF2-40B4-BE49-F238E27FC236}">
                <a16:creationId xmlns:a16="http://schemas.microsoft.com/office/drawing/2014/main" id="{F484E431-286F-408E-984D-314B23CE7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98995" y="2491074"/>
            <a:ext cx="138242" cy="100371"/>
          </a:xfrm>
          <a:custGeom>
            <a:avLst/>
            <a:gdLst>
              <a:gd name="T0" fmla="*/ 25 w 42"/>
              <a:gd name="T1" fmla="*/ 1 h 33"/>
              <a:gd name="T2" fmla="*/ 4 w 42"/>
              <a:gd name="T3" fmla="*/ 19 h 33"/>
              <a:gd name="T4" fmla="*/ 25 w 42"/>
              <a:gd name="T5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3">
                <a:moveTo>
                  <a:pt x="25" y="1"/>
                </a:moveTo>
                <a:cubicBezTo>
                  <a:pt x="42" y="14"/>
                  <a:pt x="15" y="33"/>
                  <a:pt x="4" y="19"/>
                </a:cubicBezTo>
                <a:cubicBezTo>
                  <a:pt x="0" y="6"/>
                  <a:pt x="15" y="0"/>
                  <a:pt x="25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7" name="Freeform 46">
            <a:extLst>
              <a:ext uri="{FF2B5EF4-FFF2-40B4-BE49-F238E27FC236}">
                <a16:creationId xmlns:a16="http://schemas.microsoft.com/office/drawing/2014/main" id="{08B17BDE-8D74-467D-A76E-5A2F6726B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52564" y="2790722"/>
            <a:ext cx="121406" cy="81603"/>
          </a:xfrm>
          <a:custGeom>
            <a:avLst/>
            <a:gdLst>
              <a:gd name="T0" fmla="*/ 19 w 37"/>
              <a:gd name="T1" fmla="*/ 1 h 27"/>
              <a:gd name="T2" fmla="*/ 21 w 37"/>
              <a:gd name="T3" fmla="*/ 27 h 27"/>
              <a:gd name="T4" fmla="*/ 19 w 37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7">
                <a:moveTo>
                  <a:pt x="19" y="1"/>
                </a:moveTo>
                <a:cubicBezTo>
                  <a:pt x="31" y="2"/>
                  <a:pt x="37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9" name="Freeform 5">
            <a:extLst>
              <a:ext uri="{FF2B5EF4-FFF2-40B4-BE49-F238E27FC236}">
                <a16:creationId xmlns:a16="http://schemas.microsoft.com/office/drawing/2014/main" id="{7DB62772-4AFF-40F9-A2C7-9CD0E01979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4699" y="2754146"/>
            <a:ext cx="121406" cy="81603"/>
          </a:xfrm>
          <a:custGeom>
            <a:avLst/>
            <a:gdLst>
              <a:gd name="T0" fmla="*/ 20 w 37"/>
              <a:gd name="T1" fmla="*/ 1 h 27"/>
              <a:gd name="T2" fmla="*/ 22 w 37"/>
              <a:gd name="T3" fmla="*/ 27 h 27"/>
              <a:gd name="T4" fmla="*/ 20 w 37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7">
                <a:moveTo>
                  <a:pt x="20" y="1"/>
                </a:moveTo>
                <a:cubicBezTo>
                  <a:pt x="31" y="1"/>
                  <a:pt x="37" y="24"/>
                  <a:pt x="22" y="27"/>
                </a:cubicBezTo>
                <a:cubicBezTo>
                  <a:pt x="2" y="27"/>
                  <a:pt x="0" y="0"/>
                  <a:pt x="20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1" name="Freeform 37">
            <a:extLst>
              <a:ext uri="{FF2B5EF4-FFF2-40B4-BE49-F238E27FC236}">
                <a16:creationId xmlns:a16="http://schemas.microsoft.com/office/drawing/2014/main" id="{959B1ADB-D486-49BB-8B0F-73DC121C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5464" y="3020185"/>
            <a:ext cx="115202" cy="121588"/>
          </a:xfrm>
          <a:custGeom>
            <a:avLst/>
            <a:gdLst>
              <a:gd name="T0" fmla="*/ 16 w 35"/>
              <a:gd name="T1" fmla="*/ 4 h 40"/>
              <a:gd name="T2" fmla="*/ 33 w 35"/>
              <a:gd name="T3" fmla="*/ 15 h 40"/>
              <a:gd name="T4" fmla="*/ 16 w 35"/>
              <a:gd name="T5" fmla="*/ 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" h="40">
                <a:moveTo>
                  <a:pt x="16" y="4"/>
                </a:moveTo>
                <a:cubicBezTo>
                  <a:pt x="35" y="4"/>
                  <a:pt x="32" y="0"/>
                  <a:pt x="33" y="15"/>
                </a:cubicBezTo>
                <a:cubicBezTo>
                  <a:pt x="34" y="40"/>
                  <a:pt x="0" y="22"/>
                  <a:pt x="16" y="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25C62AA7-4428-49B1-901D-3FABBAFCB3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0321" y="3036946"/>
            <a:ext cx="124951" cy="69362"/>
          </a:xfrm>
          <a:custGeom>
            <a:avLst/>
            <a:gdLst>
              <a:gd name="T0" fmla="*/ 26 w 38"/>
              <a:gd name="T1" fmla="*/ 0 h 23"/>
              <a:gd name="T2" fmla="*/ 25 w 38"/>
              <a:gd name="T3" fmla="*/ 23 h 23"/>
              <a:gd name="T4" fmla="*/ 26 w 38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3">
                <a:moveTo>
                  <a:pt x="26" y="0"/>
                </a:moveTo>
                <a:cubicBezTo>
                  <a:pt x="38" y="0"/>
                  <a:pt x="37" y="20"/>
                  <a:pt x="25" y="23"/>
                </a:cubicBezTo>
                <a:cubicBezTo>
                  <a:pt x="0" y="23"/>
                  <a:pt x="5" y="1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5" name="Freeform 32">
            <a:extLst>
              <a:ext uri="{FF2B5EF4-FFF2-40B4-BE49-F238E27FC236}">
                <a16:creationId xmlns:a16="http://schemas.microsoft.com/office/drawing/2014/main" id="{40CF24D9-B5B6-412D-958B-AD7FED3C2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2066" y="3256125"/>
            <a:ext cx="144445" cy="106083"/>
          </a:xfrm>
          <a:custGeom>
            <a:avLst/>
            <a:gdLst>
              <a:gd name="T0" fmla="*/ 28 w 44"/>
              <a:gd name="T1" fmla="*/ 0 h 35"/>
              <a:gd name="T2" fmla="*/ 42 w 44"/>
              <a:gd name="T3" fmla="*/ 21 h 35"/>
              <a:gd name="T4" fmla="*/ 28 w 44"/>
              <a:gd name="T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5">
                <a:moveTo>
                  <a:pt x="28" y="0"/>
                </a:moveTo>
                <a:cubicBezTo>
                  <a:pt x="36" y="1"/>
                  <a:pt x="44" y="12"/>
                  <a:pt x="42" y="21"/>
                </a:cubicBezTo>
                <a:cubicBezTo>
                  <a:pt x="23" y="35"/>
                  <a:pt x="0" y="7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7" name="Freeform 14">
            <a:extLst>
              <a:ext uri="{FF2B5EF4-FFF2-40B4-BE49-F238E27FC236}">
                <a16:creationId xmlns:a16="http://schemas.microsoft.com/office/drawing/2014/main" id="{D0D9DC73-D559-46FE-A479-BA4D85070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04597" y="3295543"/>
            <a:ext cx="134697" cy="84866"/>
          </a:xfrm>
          <a:custGeom>
            <a:avLst/>
            <a:gdLst>
              <a:gd name="T0" fmla="*/ 26 w 41"/>
              <a:gd name="T1" fmla="*/ 1 h 28"/>
              <a:gd name="T2" fmla="*/ 39 w 41"/>
              <a:gd name="T3" fmla="*/ 20 h 28"/>
              <a:gd name="T4" fmla="*/ 26 w 41"/>
              <a:gd name="T5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1"/>
                </a:moveTo>
                <a:cubicBezTo>
                  <a:pt x="34" y="0"/>
                  <a:pt x="41" y="12"/>
                  <a:pt x="39" y="20"/>
                </a:cubicBezTo>
                <a:cubicBezTo>
                  <a:pt x="17" y="28"/>
                  <a:pt x="0" y="12"/>
                  <a:pt x="26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9" name="Freeform 48">
            <a:extLst>
              <a:ext uri="{FF2B5EF4-FFF2-40B4-BE49-F238E27FC236}">
                <a16:creationId xmlns:a16="http://schemas.microsoft.com/office/drawing/2014/main" id="{F8EC3E3B-784F-483D-8A9C-7A83CB212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05966" y="3576203"/>
            <a:ext cx="133812" cy="79154"/>
          </a:xfrm>
          <a:custGeom>
            <a:avLst/>
            <a:gdLst>
              <a:gd name="T0" fmla="*/ 19 w 41"/>
              <a:gd name="T1" fmla="*/ 0 h 26"/>
              <a:gd name="T2" fmla="*/ 7 w 41"/>
              <a:gd name="T3" fmla="*/ 19 h 26"/>
              <a:gd name="T4" fmla="*/ 19 w 41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6">
                <a:moveTo>
                  <a:pt x="19" y="0"/>
                </a:moveTo>
                <a:cubicBezTo>
                  <a:pt x="41" y="9"/>
                  <a:pt x="28" y="26"/>
                  <a:pt x="7" y="19"/>
                </a:cubicBezTo>
                <a:cubicBezTo>
                  <a:pt x="0" y="8"/>
                  <a:pt x="7" y="1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1" name="Freeform 12">
            <a:extLst>
              <a:ext uri="{FF2B5EF4-FFF2-40B4-BE49-F238E27FC236}">
                <a16:creationId xmlns:a16="http://schemas.microsoft.com/office/drawing/2014/main" id="{9F457AD7-42C5-4682-B59D-59DADA098F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09492" y="3651643"/>
            <a:ext cx="134697" cy="81603"/>
          </a:xfrm>
          <a:custGeom>
            <a:avLst/>
            <a:gdLst>
              <a:gd name="T0" fmla="*/ 22 w 41"/>
              <a:gd name="T1" fmla="*/ 0 h 27"/>
              <a:gd name="T2" fmla="*/ 8 w 41"/>
              <a:gd name="T3" fmla="*/ 20 h 27"/>
              <a:gd name="T4" fmla="*/ 22 w 41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7">
                <a:moveTo>
                  <a:pt x="22" y="0"/>
                </a:moveTo>
                <a:cubicBezTo>
                  <a:pt x="41" y="12"/>
                  <a:pt x="24" y="27"/>
                  <a:pt x="8" y="20"/>
                </a:cubicBezTo>
                <a:cubicBezTo>
                  <a:pt x="0" y="7"/>
                  <a:pt x="8" y="0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3" name="Freeform 47">
            <a:extLst>
              <a:ext uri="{FF2B5EF4-FFF2-40B4-BE49-F238E27FC236}">
                <a16:creationId xmlns:a16="http://schemas.microsoft.com/office/drawing/2014/main" id="{88572CB7-DC8D-4A35-A258-E3C66D8B9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10709" y="3809673"/>
            <a:ext cx="147990" cy="78339"/>
          </a:xfrm>
          <a:custGeom>
            <a:avLst/>
            <a:gdLst>
              <a:gd name="T0" fmla="*/ 22 w 45"/>
              <a:gd name="T1" fmla="*/ 0 h 26"/>
              <a:gd name="T2" fmla="*/ 28 w 45"/>
              <a:gd name="T3" fmla="*/ 26 h 26"/>
              <a:gd name="T4" fmla="*/ 22 w 45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6">
                <a:moveTo>
                  <a:pt x="22" y="0"/>
                </a:moveTo>
                <a:cubicBezTo>
                  <a:pt x="32" y="2"/>
                  <a:pt x="45" y="22"/>
                  <a:pt x="28" y="26"/>
                </a:cubicBezTo>
                <a:cubicBezTo>
                  <a:pt x="10" y="24"/>
                  <a:pt x="0" y="9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5" name="Freeform 16">
            <a:extLst>
              <a:ext uri="{FF2B5EF4-FFF2-40B4-BE49-F238E27FC236}">
                <a16:creationId xmlns:a16="http://schemas.microsoft.com/office/drawing/2014/main" id="{87A4F656-FF18-4E06-B89A-D9CEDC787C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88332" y="3894675"/>
            <a:ext cx="143559" cy="97107"/>
          </a:xfrm>
          <a:custGeom>
            <a:avLst/>
            <a:gdLst>
              <a:gd name="T0" fmla="*/ 31 w 44"/>
              <a:gd name="T1" fmla="*/ 1 h 32"/>
              <a:gd name="T2" fmla="*/ 43 w 44"/>
              <a:gd name="T3" fmla="*/ 15 h 32"/>
              <a:gd name="T4" fmla="*/ 31 w 44"/>
              <a:gd name="T5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2">
                <a:moveTo>
                  <a:pt x="31" y="1"/>
                </a:moveTo>
                <a:cubicBezTo>
                  <a:pt x="40" y="0"/>
                  <a:pt x="44" y="8"/>
                  <a:pt x="43" y="15"/>
                </a:cubicBezTo>
                <a:cubicBezTo>
                  <a:pt x="29" y="32"/>
                  <a:pt x="0" y="6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7" name="Freeform 44">
            <a:extLst>
              <a:ext uri="{FF2B5EF4-FFF2-40B4-BE49-F238E27FC236}">
                <a16:creationId xmlns:a16="http://schemas.microsoft.com/office/drawing/2014/main" id="{442D5ED8-DB79-4453-A622-9A46AA56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25656" y="4040800"/>
            <a:ext cx="131153" cy="84866"/>
          </a:xfrm>
          <a:custGeom>
            <a:avLst/>
            <a:gdLst>
              <a:gd name="T0" fmla="*/ 27 w 40"/>
              <a:gd name="T1" fmla="*/ 1 h 28"/>
              <a:gd name="T2" fmla="*/ 38 w 40"/>
              <a:gd name="T3" fmla="*/ 17 h 28"/>
              <a:gd name="T4" fmla="*/ 27 w 40"/>
              <a:gd name="T5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8">
                <a:moveTo>
                  <a:pt x="27" y="1"/>
                </a:moveTo>
                <a:cubicBezTo>
                  <a:pt x="35" y="0"/>
                  <a:pt x="40" y="10"/>
                  <a:pt x="38" y="17"/>
                </a:cubicBezTo>
                <a:cubicBezTo>
                  <a:pt x="17" y="28"/>
                  <a:pt x="0" y="7"/>
                  <a:pt x="27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9" name="Freeform 11">
            <a:extLst>
              <a:ext uri="{FF2B5EF4-FFF2-40B4-BE49-F238E27FC236}">
                <a16:creationId xmlns:a16="http://schemas.microsoft.com/office/drawing/2014/main" id="{1833B995-82C7-4A86-AC35-676DB09376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97716" y="4154124"/>
            <a:ext cx="143559" cy="102819"/>
          </a:xfrm>
          <a:custGeom>
            <a:avLst/>
            <a:gdLst>
              <a:gd name="T0" fmla="*/ 31 w 44"/>
              <a:gd name="T1" fmla="*/ 1 h 34"/>
              <a:gd name="T2" fmla="*/ 42 w 44"/>
              <a:gd name="T3" fmla="*/ 19 h 34"/>
              <a:gd name="T4" fmla="*/ 31 w 44"/>
              <a:gd name="T5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1"/>
                </a:moveTo>
                <a:cubicBezTo>
                  <a:pt x="39" y="0"/>
                  <a:pt x="44" y="12"/>
                  <a:pt x="42" y="19"/>
                </a:cubicBezTo>
                <a:cubicBezTo>
                  <a:pt x="25" y="34"/>
                  <a:pt x="0" y="8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1" name="Freeform 33">
            <a:extLst>
              <a:ext uri="{FF2B5EF4-FFF2-40B4-BE49-F238E27FC236}">
                <a16:creationId xmlns:a16="http://schemas.microsoft.com/office/drawing/2014/main" id="{0E6DFE62-917A-4DA1-A9C3-367349F4C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1979" y="4347436"/>
            <a:ext cx="151535" cy="75075"/>
          </a:xfrm>
          <a:custGeom>
            <a:avLst/>
            <a:gdLst>
              <a:gd name="T0" fmla="*/ 23 w 46"/>
              <a:gd name="T1" fmla="*/ 0 h 25"/>
              <a:gd name="T2" fmla="*/ 29 w 46"/>
              <a:gd name="T3" fmla="*/ 25 h 25"/>
              <a:gd name="T4" fmla="*/ 23 w 46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25">
                <a:moveTo>
                  <a:pt x="23" y="0"/>
                </a:moveTo>
                <a:cubicBezTo>
                  <a:pt x="32" y="1"/>
                  <a:pt x="46" y="21"/>
                  <a:pt x="29" y="25"/>
                </a:cubicBezTo>
                <a:cubicBezTo>
                  <a:pt x="10" y="23"/>
                  <a:pt x="0" y="9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3" name="Freeform 35">
            <a:extLst>
              <a:ext uri="{FF2B5EF4-FFF2-40B4-BE49-F238E27FC236}">
                <a16:creationId xmlns:a16="http://schemas.microsoft.com/office/drawing/2014/main" id="{6AE33A91-D749-427E-9254-87DC693AF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1561" y="4555663"/>
            <a:ext cx="131153" cy="84866"/>
          </a:xfrm>
          <a:custGeom>
            <a:avLst/>
            <a:gdLst>
              <a:gd name="T0" fmla="*/ 27 w 40"/>
              <a:gd name="T1" fmla="*/ 1 h 28"/>
              <a:gd name="T2" fmla="*/ 38 w 40"/>
              <a:gd name="T3" fmla="*/ 17 h 28"/>
              <a:gd name="T4" fmla="*/ 27 w 40"/>
              <a:gd name="T5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8">
                <a:moveTo>
                  <a:pt x="27" y="1"/>
                </a:moveTo>
                <a:cubicBezTo>
                  <a:pt x="35" y="0"/>
                  <a:pt x="40" y="10"/>
                  <a:pt x="38" y="17"/>
                </a:cubicBezTo>
                <a:cubicBezTo>
                  <a:pt x="17" y="28"/>
                  <a:pt x="0" y="7"/>
                  <a:pt x="27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5" name="Freeform 9">
            <a:extLst>
              <a:ext uri="{FF2B5EF4-FFF2-40B4-BE49-F238E27FC236}">
                <a16:creationId xmlns:a16="http://schemas.microsoft.com/office/drawing/2014/main" id="{2057B771-C835-4215-90A5-89D1AD806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9401" y="4437743"/>
            <a:ext cx="121406" cy="88130"/>
          </a:xfrm>
          <a:custGeom>
            <a:avLst/>
            <a:gdLst>
              <a:gd name="T0" fmla="*/ 18 w 37"/>
              <a:gd name="T1" fmla="*/ 4 h 29"/>
              <a:gd name="T2" fmla="*/ 22 w 37"/>
              <a:gd name="T3" fmla="*/ 29 h 29"/>
              <a:gd name="T4" fmla="*/ 18 w 37"/>
              <a:gd name="T5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9">
                <a:moveTo>
                  <a:pt x="18" y="4"/>
                </a:moveTo>
                <a:cubicBezTo>
                  <a:pt x="35" y="0"/>
                  <a:pt x="37" y="28"/>
                  <a:pt x="22" y="29"/>
                </a:cubicBezTo>
                <a:cubicBezTo>
                  <a:pt x="7" y="28"/>
                  <a:pt x="0" y="14"/>
                  <a:pt x="18" y="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7" name="Freeform 8">
            <a:extLst>
              <a:ext uri="{FF2B5EF4-FFF2-40B4-BE49-F238E27FC236}">
                <a16:creationId xmlns:a16="http://schemas.microsoft.com/office/drawing/2014/main" id="{BD2F9653-A545-400F-9847-8BD543264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1263" y="4707816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9" name="Freeform 38">
            <a:extLst>
              <a:ext uri="{FF2B5EF4-FFF2-40B4-BE49-F238E27FC236}">
                <a16:creationId xmlns:a16="http://schemas.microsoft.com/office/drawing/2014/main" id="{3E10A693-DFAC-44A9-B638-97D48A5BAB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53133" y="4860281"/>
            <a:ext cx="127608" cy="69362"/>
          </a:xfrm>
          <a:custGeom>
            <a:avLst/>
            <a:gdLst>
              <a:gd name="T0" fmla="*/ 26 w 39"/>
              <a:gd name="T1" fmla="*/ 0 h 23"/>
              <a:gd name="T2" fmla="*/ 26 w 39"/>
              <a:gd name="T3" fmla="*/ 23 h 23"/>
              <a:gd name="T4" fmla="*/ 26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26" y="0"/>
                </a:moveTo>
                <a:cubicBezTo>
                  <a:pt x="39" y="1"/>
                  <a:pt x="38" y="21"/>
                  <a:pt x="26" y="23"/>
                </a:cubicBezTo>
                <a:cubicBezTo>
                  <a:pt x="0" y="23"/>
                  <a:pt x="5" y="2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1" name="Freeform 39">
            <a:extLst>
              <a:ext uri="{FF2B5EF4-FFF2-40B4-BE49-F238E27FC236}">
                <a16:creationId xmlns:a16="http://schemas.microsoft.com/office/drawing/2014/main" id="{34B6B28B-C598-4A2B-B73D-2E498276B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5241" y="5101402"/>
            <a:ext cx="131153" cy="81603"/>
          </a:xfrm>
          <a:custGeom>
            <a:avLst/>
            <a:gdLst>
              <a:gd name="T0" fmla="*/ 25 w 40"/>
              <a:gd name="T1" fmla="*/ 0 h 27"/>
              <a:gd name="T2" fmla="*/ 38 w 40"/>
              <a:gd name="T3" fmla="*/ 20 h 27"/>
              <a:gd name="T4" fmla="*/ 25 w 40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7">
                <a:moveTo>
                  <a:pt x="25" y="0"/>
                </a:moveTo>
                <a:cubicBezTo>
                  <a:pt x="34" y="0"/>
                  <a:pt x="40" y="11"/>
                  <a:pt x="38" y="20"/>
                </a:cubicBezTo>
                <a:cubicBezTo>
                  <a:pt x="17" y="27"/>
                  <a:pt x="0" y="12"/>
                  <a:pt x="2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3" name="Freeform 6">
            <a:extLst>
              <a:ext uri="{FF2B5EF4-FFF2-40B4-BE49-F238E27FC236}">
                <a16:creationId xmlns:a16="http://schemas.microsoft.com/office/drawing/2014/main" id="{69E7A3A0-95C4-4D71-8978-BCDE6D0A2C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9568" y="5048122"/>
            <a:ext cx="124063" cy="87315"/>
          </a:xfrm>
          <a:custGeom>
            <a:avLst/>
            <a:gdLst>
              <a:gd name="T0" fmla="*/ 12 w 38"/>
              <a:gd name="T1" fmla="*/ 3 h 29"/>
              <a:gd name="T2" fmla="*/ 15 w 38"/>
              <a:gd name="T3" fmla="*/ 29 h 29"/>
              <a:gd name="T4" fmla="*/ 12 w 38"/>
              <a:gd name="T5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9">
                <a:moveTo>
                  <a:pt x="12" y="3"/>
                </a:moveTo>
                <a:cubicBezTo>
                  <a:pt x="34" y="0"/>
                  <a:pt x="38" y="26"/>
                  <a:pt x="15" y="29"/>
                </a:cubicBezTo>
                <a:cubicBezTo>
                  <a:pt x="4" y="23"/>
                  <a:pt x="0" y="9"/>
                  <a:pt x="12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5" name="Freeform 17">
            <a:extLst>
              <a:ext uri="{FF2B5EF4-FFF2-40B4-BE49-F238E27FC236}">
                <a16:creationId xmlns:a16="http://schemas.microsoft.com/office/drawing/2014/main" id="{DA575FF7-EDF7-45DE-B1EC-25D3460A9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23310" y="5232465"/>
            <a:ext cx="94821" cy="69362"/>
          </a:xfrm>
          <a:custGeom>
            <a:avLst/>
            <a:gdLst>
              <a:gd name="T0" fmla="*/ 13 w 29"/>
              <a:gd name="T1" fmla="*/ 0 h 23"/>
              <a:gd name="T2" fmla="*/ 13 w 29"/>
              <a:gd name="T3" fmla="*/ 23 h 23"/>
              <a:gd name="T4" fmla="*/ 13 w 2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23">
                <a:moveTo>
                  <a:pt x="13" y="0"/>
                </a:moveTo>
                <a:cubicBezTo>
                  <a:pt x="27" y="0"/>
                  <a:pt x="29" y="22"/>
                  <a:pt x="13" y="23"/>
                </a:cubicBezTo>
                <a:cubicBezTo>
                  <a:pt x="2" y="22"/>
                  <a:pt x="0" y="2"/>
                  <a:pt x="1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7" name="Freeform 34">
            <a:extLst>
              <a:ext uri="{FF2B5EF4-FFF2-40B4-BE49-F238E27FC236}">
                <a16:creationId xmlns:a16="http://schemas.microsoft.com/office/drawing/2014/main" id="{B49F6C6F-5F66-427C-85F0-D7FC30156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5909" y="5344759"/>
            <a:ext cx="134697" cy="84051"/>
          </a:xfrm>
          <a:custGeom>
            <a:avLst/>
            <a:gdLst>
              <a:gd name="T0" fmla="*/ 22 w 41"/>
              <a:gd name="T1" fmla="*/ 0 h 28"/>
              <a:gd name="T2" fmla="*/ 8 w 41"/>
              <a:gd name="T3" fmla="*/ 21 h 28"/>
              <a:gd name="T4" fmla="*/ 22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2" y="0"/>
                </a:moveTo>
                <a:cubicBezTo>
                  <a:pt x="41" y="13"/>
                  <a:pt x="24" y="28"/>
                  <a:pt x="8" y="21"/>
                </a:cubicBezTo>
                <a:cubicBezTo>
                  <a:pt x="0" y="8"/>
                  <a:pt x="8" y="0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9" name="Freeform 42">
            <a:extLst>
              <a:ext uri="{FF2B5EF4-FFF2-40B4-BE49-F238E27FC236}">
                <a16:creationId xmlns:a16="http://schemas.microsoft.com/office/drawing/2014/main" id="{DF0B6371-285D-459E-9F09-3100F1162D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21866" y="5556672"/>
            <a:ext cx="144445" cy="97107"/>
          </a:xfrm>
          <a:custGeom>
            <a:avLst/>
            <a:gdLst>
              <a:gd name="T0" fmla="*/ 31 w 44"/>
              <a:gd name="T1" fmla="*/ 1 h 32"/>
              <a:gd name="T2" fmla="*/ 43 w 44"/>
              <a:gd name="T3" fmla="*/ 16 h 32"/>
              <a:gd name="T4" fmla="*/ 31 w 44"/>
              <a:gd name="T5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2">
                <a:moveTo>
                  <a:pt x="31" y="1"/>
                </a:moveTo>
                <a:cubicBezTo>
                  <a:pt x="40" y="0"/>
                  <a:pt x="44" y="8"/>
                  <a:pt x="43" y="16"/>
                </a:cubicBezTo>
                <a:cubicBezTo>
                  <a:pt x="29" y="32"/>
                  <a:pt x="0" y="7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1" name="Freeform 21">
            <a:extLst>
              <a:ext uri="{FF2B5EF4-FFF2-40B4-BE49-F238E27FC236}">
                <a16:creationId xmlns:a16="http://schemas.microsoft.com/office/drawing/2014/main" id="{37DE214F-B280-4CEC-BB13-EAD3680ED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95829" y="5451986"/>
            <a:ext cx="140901" cy="102819"/>
          </a:xfrm>
          <a:custGeom>
            <a:avLst/>
            <a:gdLst>
              <a:gd name="T0" fmla="*/ 24 w 43"/>
              <a:gd name="T1" fmla="*/ 0 h 34"/>
              <a:gd name="T2" fmla="*/ 14 w 43"/>
              <a:gd name="T3" fmla="*/ 23 h 34"/>
              <a:gd name="T4" fmla="*/ 24 w 43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4">
                <a:moveTo>
                  <a:pt x="24" y="0"/>
                </a:moveTo>
                <a:cubicBezTo>
                  <a:pt x="43" y="3"/>
                  <a:pt x="28" y="34"/>
                  <a:pt x="14" y="23"/>
                </a:cubicBezTo>
                <a:cubicBezTo>
                  <a:pt x="0" y="28"/>
                  <a:pt x="4" y="5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3" name="Freeform 45">
            <a:extLst>
              <a:ext uri="{FF2B5EF4-FFF2-40B4-BE49-F238E27FC236}">
                <a16:creationId xmlns:a16="http://schemas.microsoft.com/office/drawing/2014/main" id="{A8AC4DA6-6B9C-49E5-8440-534D32849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03505" y="5796626"/>
            <a:ext cx="144445" cy="102819"/>
          </a:xfrm>
          <a:custGeom>
            <a:avLst/>
            <a:gdLst>
              <a:gd name="T0" fmla="*/ 31 w 44"/>
              <a:gd name="T1" fmla="*/ 0 h 34"/>
              <a:gd name="T2" fmla="*/ 42 w 44"/>
              <a:gd name="T3" fmla="*/ 19 h 34"/>
              <a:gd name="T4" fmla="*/ 31 w 44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0"/>
                </a:moveTo>
                <a:cubicBezTo>
                  <a:pt x="39" y="0"/>
                  <a:pt x="44" y="12"/>
                  <a:pt x="42" y="19"/>
                </a:cubicBezTo>
                <a:cubicBezTo>
                  <a:pt x="25" y="34"/>
                  <a:pt x="0" y="8"/>
                  <a:pt x="3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5" name="Freeform 21">
            <a:extLst>
              <a:ext uri="{FF2B5EF4-FFF2-40B4-BE49-F238E27FC236}">
                <a16:creationId xmlns:a16="http://schemas.microsoft.com/office/drawing/2014/main" id="{86C6FD8B-38A7-4391-B64F-BAB9F6CD28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71302" y="5703580"/>
            <a:ext cx="140901" cy="102819"/>
          </a:xfrm>
          <a:custGeom>
            <a:avLst/>
            <a:gdLst>
              <a:gd name="T0" fmla="*/ 24 w 43"/>
              <a:gd name="T1" fmla="*/ 0 h 34"/>
              <a:gd name="T2" fmla="*/ 14 w 43"/>
              <a:gd name="T3" fmla="*/ 23 h 34"/>
              <a:gd name="T4" fmla="*/ 24 w 43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4">
                <a:moveTo>
                  <a:pt x="24" y="0"/>
                </a:moveTo>
                <a:cubicBezTo>
                  <a:pt x="43" y="3"/>
                  <a:pt x="28" y="34"/>
                  <a:pt x="14" y="23"/>
                </a:cubicBezTo>
                <a:cubicBezTo>
                  <a:pt x="0" y="28"/>
                  <a:pt x="4" y="5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7" name="Freeform 29">
            <a:extLst>
              <a:ext uri="{FF2B5EF4-FFF2-40B4-BE49-F238E27FC236}">
                <a16:creationId xmlns:a16="http://schemas.microsoft.com/office/drawing/2014/main" id="{82BD40BF-F1BD-4E72-A73A-B1F966AC0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52185" y="5857224"/>
            <a:ext cx="118747" cy="120771"/>
          </a:xfrm>
          <a:custGeom>
            <a:avLst/>
            <a:gdLst>
              <a:gd name="T0" fmla="*/ 16 w 36"/>
              <a:gd name="T1" fmla="*/ 4 h 40"/>
              <a:gd name="T2" fmla="*/ 34 w 36"/>
              <a:gd name="T3" fmla="*/ 15 h 40"/>
              <a:gd name="T4" fmla="*/ 16 w 36"/>
              <a:gd name="T5" fmla="*/ 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40">
                <a:moveTo>
                  <a:pt x="16" y="4"/>
                </a:moveTo>
                <a:cubicBezTo>
                  <a:pt x="36" y="5"/>
                  <a:pt x="33" y="0"/>
                  <a:pt x="34" y="15"/>
                </a:cubicBezTo>
                <a:cubicBezTo>
                  <a:pt x="34" y="40"/>
                  <a:pt x="0" y="22"/>
                  <a:pt x="16" y="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9" name="Freeform 36">
            <a:extLst>
              <a:ext uri="{FF2B5EF4-FFF2-40B4-BE49-F238E27FC236}">
                <a16:creationId xmlns:a16="http://schemas.microsoft.com/office/drawing/2014/main" id="{A9DAC09B-4C12-4105-A208-6272BB68A3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3698" y="6006648"/>
            <a:ext cx="144445" cy="102819"/>
          </a:xfrm>
          <a:custGeom>
            <a:avLst/>
            <a:gdLst>
              <a:gd name="T0" fmla="*/ 31 w 44"/>
              <a:gd name="T1" fmla="*/ 1 h 34"/>
              <a:gd name="T2" fmla="*/ 25 w 44"/>
              <a:gd name="T3" fmla="*/ 22 h 34"/>
              <a:gd name="T4" fmla="*/ 31 w 44"/>
              <a:gd name="T5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1"/>
                </a:moveTo>
                <a:cubicBezTo>
                  <a:pt x="44" y="3"/>
                  <a:pt x="38" y="34"/>
                  <a:pt x="25" y="22"/>
                </a:cubicBezTo>
                <a:cubicBezTo>
                  <a:pt x="0" y="28"/>
                  <a:pt x="14" y="0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1" name="Freeform 41">
            <a:extLst>
              <a:ext uri="{FF2B5EF4-FFF2-40B4-BE49-F238E27FC236}">
                <a16:creationId xmlns:a16="http://schemas.microsoft.com/office/drawing/2014/main" id="{78F0A347-07AD-473D-8B2A-0BCB7052B0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3698" y="6238656"/>
            <a:ext cx="144445" cy="78339"/>
          </a:xfrm>
          <a:custGeom>
            <a:avLst/>
            <a:gdLst>
              <a:gd name="T0" fmla="*/ 29 w 44"/>
              <a:gd name="T1" fmla="*/ 0 h 26"/>
              <a:gd name="T2" fmla="*/ 26 w 44"/>
              <a:gd name="T3" fmla="*/ 26 h 26"/>
              <a:gd name="T4" fmla="*/ 29 w 44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26">
                <a:moveTo>
                  <a:pt x="29" y="0"/>
                </a:moveTo>
                <a:cubicBezTo>
                  <a:pt x="44" y="3"/>
                  <a:pt x="40" y="22"/>
                  <a:pt x="26" y="26"/>
                </a:cubicBezTo>
                <a:cubicBezTo>
                  <a:pt x="0" y="25"/>
                  <a:pt x="11" y="6"/>
                  <a:pt x="2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3" name="Freeform 31">
            <a:extLst>
              <a:ext uri="{FF2B5EF4-FFF2-40B4-BE49-F238E27FC236}">
                <a16:creationId xmlns:a16="http://schemas.microsoft.com/office/drawing/2014/main" id="{D2AC5002-A2D0-40F1-9843-C1FDB8F14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83881" y="6143073"/>
            <a:ext cx="131153" cy="72626"/>
          </a:xfrm>
          <a:custGeom>
            <a:avLst/>
            <a:gdLst>
              <a:gd name="T0" fmla="*/ 24 w 40"/>
              <a:gd name="T1" fmla="*/ 0 h 24"/>
              <a:gd name="T2" fmla="*/ 25 w 40"/>
              <a:gd name="T3" fmla="*/ 24 h 24"/>
              <a:gd name="T4" fmla="*/ 24 w 40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4">
                <a:moveTo>
                  <a:pt x="24" y="0"/>
                </a:moveTo>
                <a:cubicBezTo>
                  <a:pt x="40" y="0"/>
                  <a:pt x="38" y="20"/>
                  <a:pt x="25" y="24"/>
                </a:cubicBezTo>
                <a:cubicBezTo>
                  <a:pt x="0" y="22"/>
                  <a:pt x="6" y="4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5" name="Freeform 30">
            <a:extLst>
              <a:ext uri="{FF2B5EF4-FFF2-40B4-BE49-F238E27FC236}">
                <a16:creationId xmlns:a16="http://schemas.microsoft.com/office/drawing/2014/main" id="{82F66625-1293-49F8-B4A8-66FBB5E37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432793" y="6363663"/>
            <a:ext cx="9748" cy="5712"/>
          </a:xfrm>
          <a:custGeom>
            <a:avLst/>
            <a:gdLst>
              <a:gd name="T0" fmla="*/ 1 w 3"/>
              <a:gd name="T1" fmla="*/ 0 h 2"/>
              <a:gd name="T2" fmla="*/ 2 w 3"/>
              <a:gd name="T3" fmla="*/ 2 h 2"/>
              <a:gd name="T4" fmla="*/ 1 w 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2" y="1"/>
                  <a:pt x="3" y="2"/>
                  <a:pt x="2" y="2"/>
                </a:cubicBezTo>
                <a:cubicBezTo>
                  <a:pt x="1" y="2"/>
                  <a:pt x="0" y="1"/>
                  <a:pt x="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41">
            <a:extLst>
              <a:ext uri="{FF2B5EF4-FFF2-40B4-BE49-F238E27FC236}">
                <a16:creationId xmlns:a16="http://schemas.microsoft.com/office/drawing/2014/main" id="{2F2D3D2D-40ED-4E9D-951B-1D2ABFB63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0183709" y="6304963"/>
            <a:ext cx="144445" cy="78339"/>
          </a:xfrm>
          <a:custGeom>
            <a:avLst/>
            <a:gdLst>
              <a:gd name="T0" fmla="*/ 29 w 44"/>
              <a:gd name="T1" fmla="*/ 0 h 26"/>
              <a:gd name="T2" fmla="*/ 26 w 44"/>
              <a:gd name="T3" fmla="*/ 26 h 26"/>
              <a:gd name="T4" fmla="*/ 29 w 44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26">
                <a:moveTo>
                  <a:pt x="29" y="0"/>
                </a:moveTo>
                <a:cubicBezTo>
                  <a:pt x="44" y="3"/>
                  <a:pt x="40" y="22"/>
                  <a:pt x="26" y="26"/>
                </a:cubicBezTo>
                <a:cubicBezTo>
                  <a:pt x="0" y="25"/>
                  <a:pt x="11" y="6"/>
                  <a:pt x="2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9" name="Freeform 80">
            <a:extLst>
              <a:ext uri="{FF2B5EF4-FFF2-40B4-BE49-F238E27FC236}">
                <a16:creationId xmlns:a16="http://schemas.microsoft.com/office/drawing/2014/main" id="{531A6EAF-4C9B-4C79-AFB3-C3EA7B892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56946" y="6458535"/>
            <a:ext cx="124951" cy="66098"/>
          </a:xfrm>
          <a:custGeom>
            <a:avLst/>
            <a:gdLst>
              <a:gd name="T0" fmla="*/ 21 w 38"/>
              <a:gd name="T1" fmla="*/ 0 h 22"/>
              <a:gd name="T2" fmla="*/ 21 w 38"/>
              <a:gd name="T3" fmla="*/ 22 h 22"/>
              <a:gd name="T4" fmla="*/ 21 w 38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2">
                <a:moveTo>
                  <a:pt x="21" y="0"/>
                </a:moveTo>
                <a:cubicBezTo>
                  <a:pt x="37" y="2"/>
                  <a:pt x="38" y="20"/>
                  <a:pt x="21" y="22"/>
                </a:cubicBezTo>
                <a:cubicBezTo>
                  <a:pt x="9" y="16"/>
                  <a:pt x="0" y="6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FE88D089-7D31-4843-BA13-741381740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91337" y="6285707"/>
            <a:ext cx="108531" cy="502457"/>
            <a:chOff x="11345347" y="391973"/>
            <a:chExt cx="108531" cy="502457"/>
          </a:xfrm>
          <a:solidFill>
            <a:schemeClr val="bg2">
              <a:lumMod val="90000"/>
            </a:schemeClr>
          </a:solidFill>
        </p:grpSpPr>
        <p:sp>
          <p:nvSpPr>
            <p:cNvPr id="7" name="Freeform 43">
              <a:extLst>
                <a:ext uri="{FF2B5EF4-FFF2-40B4-BE49-F238E27FC236}">
                  <a16:creationId xmlns:a16="http://schemas.microsoft.com/office/drawing/2014/main" id="{CB4C527A-3F12-4985-84B9-7BDD336336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85" y="78511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3" name="Freeform 52">
              <a:extLst>
                <a:ext uri="{FF2B5EF4-FFF2-40B4-BE49-F238E27FC236}">
                  <a16:creationId xmlns:a16="http://schemas.microsoft.com/office/drawing/2014/main" id="{AFFDF367-1403-43D5-A6CD-1041111E05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703" y="41054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6FCAC9B5-B6E5-4D9F-A55F-8F1639515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0631" y="57417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6" name="Freeform 53">
            <a:extLst>
              <a:ext uri="{FF2B5EF4-FFF2-40B4-BE49-F238E27FC236}">
                <a16:creationId xmlns:a16="http://schemas.microsoft.com/office/drawing/2014/main" id="{ADEE2F84-77C4-4BF6-A992-F3580150C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51623" y="6330035"/>
            <a:ext cx="127608" cy="79154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6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3"/>
                  <a:pt x="36" y="26"/>
                  <a:pt x="20" y="26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49">
            <a:extLst>
              <a:ext uri="{FF2B5EF4-FFF2-40B4-BE49-F238E27FC236}">
                <a16:creationId xmlns:a16="http://schemas.microsoft.com/office/drawing/2014/main" id="{F418FE72-A2EC-4458-80BE-814B14FC8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04580" y="6467871"/>
            <a:ext cx="127608" cy="81603"/>
          </a:xfrm>
          <a:custGeom>
            <a:avLst/>
            <a:gdLst>
              <a:gd name="T0" fmla="*/ 21 w 39"/>
              <a:gd name="T1" fmla="*/ 2 h 27"/>
              <a:gd name="T2" fmla="*/ 26 w 39"/>
              <a:gd name="T3" fmla="*/ 24 h 27"/>
              <a:gd name="T4" fmla="*/ 21 w 39"/>
              <a:gd name="T5" fmla="*/ 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7">
                <a:moveTo>
                  <a:pt x="21" y="2"/>
                </a:moveTo>
                <a:cubicBezTo>
                  <a:pt x="36" y="0"/>
                  <a:pt x="39" y="17"/>
                  <a:pt x="26" y="24"/>
                </a:cubicBezTo>
                <a:cubicBezTo>
                  <a:pt x="8" y="27"/>
                  <a:pt x="0" y="9"/>
                  <a:pt x="21" y="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70" name="Freeform 25">
            <a:extLst>
              <a:ext uri="{FF2B5EF4-FFF2-40B4-BE49-F238E27FC236}">
                <a16:creationId xmlns:a16="http://schemas.microsoft.com/office/drawing/2014/main" id="{92F34A59-AB56-46B5-AF61-7AA6AB5CE4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51963" y="6383779"/>
            <a:ext cx="134697" cy="93843"/>
          </a:xfrm>
          <a:custGeom>
            <a:avLst/>
            <a:gdLst>
              <a:gd name="T0" fmla="*/ 23 w 41"/>
              <a:gd name="T1" fmla="*/ 0 h 31"/>
              <a:gd name="T2" fmla="*/ 17 w 41"/>
              <a:gd name="T3" fmla="*/ 25 h 31"/>
              <a:gd name="T4" fmla="*/ 23 w 41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1">
                <a:moveTo>
                  <a:pt x="23" y="0"/>
                </a:moveTo>
                <a:cubicBezTo>
                  <a:pt x="40" y="1"/>
                  <a:pt x="41" y="31"/>
                  <a:pt x="17" y="25"/>
                </a:cubicBezTo>
                <a:cubicBezTo>
                  <a:pt x="0" y="7"/>
                  <a:pt x="17" y="4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72" name="Freeform 51">
            <a:extLst>
              <a:ext uri="{FF2B5EF4-FFF2-40B4-BE49-F238E27FC236}">
                <a16:creationId xmlns:a16="http://schemas.microsoft.com/office/drawing/2014/main" id="{C48521E4-6E2E-47D3-95FA-B3C4A1729C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69053" y="6511281"/>
            <a:ext cx="115202" cy="90579"/>
          </a:xfrm>
          <a:custGeom>
            <a:avLst/>
            <a:gdLst>
              <a:gd name="T0" fmla="*/ 19 w 35"/>
              <a:gd name="T1" fmla="*/ 0 h 30"/>
              <a:gd name="T2" fmla="*/ 33 w 35"/>
              <a:gd name="T3" fmla="*/ 15 h 30"/>
              <a:gd name="T4" fmla="*/ 25 w 35"/>
              <a:gd name="T5" fmla="*/ 19 h 30"/>
              <a:gd name="T6" fmla="*/ 19 w 35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30">
                <a:moveTo>
                  <a:pt x="19" y="0"/>
                </a:moveTo>
                <a:cubicBezTo>
                  <a:pt x="26" y="0"/>
                  <a:pt x="35" y="8"/>
                  <a:pt x="33" y="15"/>
                </a:cubicBezTo>
                <a:cubicBezTo>
                  <a:pt x="30" y="12"/>
                  <a:pt x="27" y="17"/>
                  <a:pt x="25" y="19"/>
                </a:cubicBezTo>
                <a:cubicBezTo>
                  <a:pt x="7" y="30"/>
                  <a:pt x="0" y="5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80">
            <a:extLst>
              <a:ext uri="{FF2B5EF4-FFF2-40B4-BE49-F238E27FC236}">
                <a16:creationId xmlns:a16="http://schemas.microsoft.com/office/drawing/2014/main" id="{9C5D529F-AE3A-4C3A-B074-AF9EE680AF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899702" y="6449675"/>
            <a:ext cx="124951" cy="66098"/>
          </a:xfrm>
          <a:custGeom>
            <a:avLst/>
            <a:gdLst>
              <a:gd name="T0" fmla="*/ 21 w 38"/>
              <a:gd name="T1" fmla="*/ 0 h 22"/>
              <a:gd name="T2" fmla="*/ 21 w 38"/>
              <a:gd name="T3" fmla="*/ 22 h 22"/>
              <a:gd name="T4" fmla="*/ 21 w 38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2">
                <a:moveTo>
                  <a:pt x="21" y="0"/>
                </a:moveTo>
                <a:cubicBezTo>
                  <a:pt x="37" y="2"/>
                  <a:pt x="38" y="20"/>
                  <a:pt x="21" y="22"/>
                </a:cubicBezTo>
                <a:cubicBezTo>
                  <a:pt x="9" y="16"/>
                  <a:pt x="0" y="6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45">
            <a:extLst>
              <a:ext uri="{FF2B5EF4-FFF2-40B4-BE49-F238E27FC236}">
                <a16:creationId xmlns:a16="http://schemas.microsoft.com/office/drawing/2014/main" id="{2F1AE185-70CC-4D11-9A36-C3625448A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139392" y="6322252"/>
            <a:ext cx="144445" cy="102819"/>
          </a:xfrm>
          <a:custGeom>
            <a:avLst/>
            <a:gdLst>
              <a:gd name="T0" fmla="*/ 31 w 44"/>
              <a:gd name="T1" fmla="*/ 0 h 34"/>
              <a:gd name="T2" fmla="*/ 42 w 44"/>
              <a:gd name="T3" fmla="*/ 19 h 34"/>
              <a:gd name="T4" fmla="*/ 31 w 44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0"/>
                </a:moveTo>
                <a:cubicBezTo>
                  <a:pt x="39" y="0"/>
                  <a:pt x="44" y="12"/>
                  <a:pt x="42" y="19"/>
                </a:cubicBezTo>
                <a:cubicBezTo>
                  <a:pt x="25" y="34"/>
                  <a:pt x="0" y="8"/>
                  <a:pt x="3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78" name="Freeform 36">
            <a:extLst>
              <a:ext uri="{FF2B5EF4-FFF2-40B4-BE49-F238E27FC236}">
                <a16:creationId xmlns:a16="http://schemas.microsoft.com/office/drawing/2014/main" id="{9A207E13-2E0B-4268-AA96-26B01FB50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0140920" y="6541256"/>
            <a:ext cx="144445" cy="102819"/>
          </a:xfrm>
          <a:custGeom>
            <a:avLst/>
            <a:gdLst>
              <a:gd name="T0" fmla="*/ 31 w 44"/>
              <a:gd name="T1" fmla="*/ 1 h 34"/>
              <a:gd name="T2" fmla="*/ 25 w 44"/>
              <a:gd name="T3" fmla="*/ 22 h 34"/>
              <a:gd name="T4" fmla="*/ 31 w 44"/>
              <a:gd name="T5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1"/>
                </a:moveTo>
                <a:cubicBezTo>
                  <a:pt x="44" y="3"/>
                  <a:pt x="38" y="34"/>
                  <a:pt x="25" y="22"/>
                </a:cubicBezTo>
                <a:cubicBezTo>
                  <a:pt x="0" y="28"/>
                  <a:pt x="14" y="0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80" name="Freeform 112">
            <a:extLst>
              <a:ext uri="{FF2B5EF4-FFF2-40B4-BE49-F238E27FC236}">
                <a16:creationId xmlns:a16="http://schemas.microsoft.com/office/drawing/2014/main" id="{6C5514CF-D0C9-42AF-93A0-6F4EA0DEC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50076" y="6681689"/>
            <a:ext cx="117860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1" y="1"/>
                  <a:pt x="36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Freeform 108">
            <a:extLst>
              <a:ext uri="{FF2B5EF4-FFF2-40B4-BE49-F238E27FC236}">
                <a16:creationId xmlns:a16="http://schemas.microsoft.com/office/drawing/2014/main" id="{0F29BC51-960A-4E60-BCFA-EF2060A08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177510" y="6567372"/>
            <a:ext cx="121406" cy="90579"/>
          </a:xfrm>
          <a:custGeom>
            <a:avLst/>
            <a:gdLst>
              <a:gd name="T0" fmla="*/ 26 w 37"/>
              <a:gd name="T1" fmla="*/ 1 h 30"/>
              <a:gd name="T2" fmla="*/ 35 w 37"/>
              <a:gd name="T3" fmla="*/ 21 h 30"/>
              <a:gd name="T4" fmla="*/ 26 w 37"/>
              <a:gd name="T5" fmla="*/ 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30">
                <a:moveTo>
                  <a:pt x="26" y="1"/>
                </a:moveTo>
                <a:cubicBezTo>
                  <a:pt x="35" y="0"/>
                  <a:pt x="37" y="13"/>
                  <a:pt x="35" y="21"/>
                </a:cubicBezTo>
                <a:cubicBezTo>
                  <a:pt x="14" y="30"/>
                  <a:pt x="0" y="8"/>
                  <a:pt x="26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Freeform 49">
            <a:extLst>
              <a:ext uri="{FF2B5EF4-FFF2-40B4-BE49-F238E27FC236}">
                <a16:creationId xmlns:a16="http://schemas.microsoft.com/office/drawing/2014/main" id="{884B65B7-89AF-4503-A9AC-5F2992969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0194798" y="6752743"/>
            <a:ext cx="127608" cy="81603"/>
          </a:xfrm>
          <a:custGeom>
            <a:avLst/>
            <a:gdLst>
              <a:gd name="T0" fmla="*/ 21 w 39"/>
              <a:gd name="T1" fmla="*/ 2 h 27"/>
              <a:gd name="T2" fmla="*/ 26 w 39"/>
              <a:gd name="T3" fmla="*/ 24 h 27"/>
              <a:gd name="T4" fmla="*/ 21 w 39"/>
              <a:gd name="T5" fmla="*/ 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7">
                <a:moveTo>
                  <a:pt x="21" y="2"/>
                </a:moveTo>
                <a:cubicBezTo>
                  <a:pt x="36" y="0"/>
                  <a:pt x="39" y="17"/>
                  <a:pt x="26" y="24"/>
                </a:cubicBezTo>
                <a:cubicBezTo>
                  <a:pt x="8" y="27"/>
                  <a:pt x="0" y="9"/>
                  <a:pt x="21" y="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86" name="Freeform 43">
            <a:extLst>
              <a:ext uri="{FF2B5EF4-FFF2-40B4-BE49-F238E27FC236}">
                <a16:creationId xmlns:a16="http://schemas.microsoft.com/office/drawing/2014/main" id="{343FBB08-7E5E-4842-823A-8365927A38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50494" y="6758664"/>
            <a:ext cx="143559" cy="75075"/>
          </a:xfrm>
          <a:custGeom>
            <a:avLst/>
            <a:gdLst>
              <a:gd name="T0" fmla="*/ 28 w 44"/>
              <a:gd name="T1" fmla="*/ 0 h 25"/>
              <a:gd name="T2" fmla="*/ 25 w 44"/>
              <a:gd name="T3" fmla="*/ 25 h 25"/>
              <a:gd name="T4" fmla="*/ 28 w 44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25">
                <a:moveTo>
                  <a:pt x="28" y="0"/>
                </a:moveTo>
                <a:cubicBezTo>
                  <a:pt x="44" y="2"/>
                  <a:pt x="38" y="22"/>
                  <a:pt x="25" y="25"/>
                </a:cubicBezTo>
                <a:cubicBezTo>
                  <a:pt x="0" y="25"/>
                  <a:pt x="9" y="5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Freeform 112">
            <a:extLst>
              <a:ext uri="{FF2B5EF4-FFF2-40B4-BE49-F238E27FC236}">
                <a16:creationId xmlns:a16="http://schemas.microsoft.com/office/drawing/2014/main" id="{6ED35F8F-2963-4AAF-8F71-B483D1B6D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892832" y="6672829"/>
            <a:ext cx="117860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1" y="1"/>
                  <a:pt x="36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Freeform 79">
            <a:extLst>
              <a:ext uri="{FF2B5EF4-FFF2-40B4-BE49-F238E27FC236}">
                <a16:creationId xmlns:a16="http://schemas.microsoft.com/office/drawing/2014/main" id="{E38378EE-E9D8-4A34-BADD-F32DE5A8ED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176166" y="6753482"/>
            <a:ext cx="124063" cy="69362"/>
          </a:xfrm>
          <a:custGeom>
            <a:avLst/>
            <a:gdLst>
              <a:gd name="T0" fmla="*/ 20 w 38"/>
              <a:gd name="T1" fmla="*/ 0 h 23"/>
              <a:gd name="T2" fmla="*/ 20 w 38"/>
              <a:gd name="T3" fmla="*/ 22 h 23"/>
              <a:gd name="T4" fmla="*/ 20 w 38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3">
                <a:moveTo>
                  <a:pt x="20" y="0"/>
                </a:moveTo>
                <a:cubicBezTo>
                  <a:pt x="37" y="3"/>
                  <a:pt x="38" y="23"/>
                  <a:pt x="20" y="22"/>
                </a:cubicBezTo>
                <a:cubicBezTo>
                  <a:pt x="8" y="18"/>
                  <a:pt x="0" y="5"/>
                  <a:pt x="2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Freeform 8">
            <a:extLst>
              <a:ext uri="{FF2B5EF4-FFF2-40B4-BE49-F238E27FC236}">
                <a16:creationId xmlns:a16="http://schemas.microsoft.com/office/drawing/2014/main" id="{C45F416E-2564-4DB1-9631-AE61E3D1C0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5877" y="6678522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94" name="Freeform 106">
            <a:extLst>
              <a:ext uri="{FF2B5EF4-FFF2-40B4-BE49-F238E27FC236}">
                <a16:creationId xmlns:a16="http://schemas.microsoft.com/office/drawing/2014/main" id="{10939842-A485-4585-94CF-830291B6C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65425" y="6658718"/>
            <a:ext cx="134697" cy="97107"/>
          </a:xfrm>
          <a:custGeom>
            <a:avLst/>
            <a:gdLst>
              <a:gd name="T0" fmla="*/ 25 w 41"/>
              <a:gd name="T1" fmla="*/ 0 h 32"/>
              <a:gd name="T2" fmla="*/ 4 w 41"/>
              <a:gd name="T3" fmla="*/ 18 h 32"/>
              <a:gd name="T4" fmla="*/ 25 w 41"/>
              <a:gd name="T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2">
                <a:moveTo>
                  <a:pt x="25" y="0"/>
                </a:moveTo>
                <a:cubicBezTo>
                  <a:pt x="41" y="13"/>
                  <a:pt x="15" y="32"/>
                  <a:pt x="4" y="18"/>
                </a:cubicBezTo>
                <a:cubicBezTo>
                  <a:pt x="0" y="5"/>
                  <a:pt x="15" y="0"/>
                  <a:pt x="2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F72185-8984-D9F9-9EEE-4EF218DD67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535316" y="616608"/>
            <a:ext cx="9863246" cy="17113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800">
                <a:latin typeface="Century Schoolbook"/>
              </a:rPr>
              <a:t>Side effect of tobacco smoking.</a:t>
            </a:r>
          </a:p>
          <a:p>
            <a:pPr algn="ctr">
              <a:lnSpc>
                <a:spcPct val="90000"/>
              </a:lnSpc>
            </a:pPr>
            <a:endParaRPr lang="en-US" sz="4800">
              <a:latin typeface="Century Schoolbook"/>
            </a:endParaRPr>
          </a:p>
        </p:txBody>
      </p:sp>
      <p:pic>
        <p:nvPicPr>
          <p:cNvPr id="5" name="Picture 99" descr="Diagram&#10;&#10;Description automatically generated">
            <a:extLst>
              <a:ext uri="{FF2B5EF4-FFF2-40B4-BE49-F238E27FC236}">
                <a16:creationId xmlns:a16="http://schemas.microsoft.com/office/drawing/2014/main" id="{8D90E391-316A-2441-5594-BF7898F873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638" r="478" b="10946"/>
          <a:stretch/>
        </p:blipFill>
        <p:spPr>
          <a:xfrm>
            <a:off x="428297" y="1533614"/>
            <a:ext cx="10823041" cy="527463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28E8EC-A31C-29A8-01FE-7441F8E5A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66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4" name="Rectangle 133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7FF62AAC-1C5B-406E-8F1E-5B0FD8E9D6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E55605-296F-09FA-0BB5-FCE572D01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8949" y="1716849"/>
            <a:ext cx="9483513" cy="944656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sz="4800">
                <a:latin typeface="Century Schoolbook"/>
                <a:ea typeface="+mj-lt"/>
                <a:cs typeface="+mj-lt"/>
              </a:rPr>
              <a:t>Definition of the COPD.</a:t>
            </a:r>
            <a:endParaRPr lang="en-US" sz="4800"/>
          </a:p>
          <a:p>
            <a:endParaRPr lang="en-US">
              <a:ea typeface="+mj-lt"/>
              <a:cs typeface="+mj-lt"/>
            </a:endParaRPr>
          </a:p>
          <a:p>
            <a:endParaRPr lang="en-US">
              <a:ea typeface="+mj-lt"/>
              <a:cs typeface="+mj-lt"/>
            </a:endParaRPr>
          </a:p>
          <a:p>
            <a:endParaRPr lang="en-US">
              <a:ea typeface="+mj-lt"/>
              <a:cs typeface="+mj-lt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EC2268EF-1ED3-4797-8355-F5078CB18B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90700" y="1883764"/>
            <a:ext cx="8978579" cy="4097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BEB8D-5250-25D5-AD2E-774272225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1588" y="2518169"/>
            <a:ext cx="8702412" cy="294561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800">
                <a:latin typeface="Century Schoolbook"/>
                <a:ea typeface="+mn-lt"/>
                <a:cs typeface="+mn-lt"/>
              </a:rPr>
              <a:t>Chronic obstructive pulmonary disease (COPD) is a chronic inflammation of the airways, including the parenchyma and the pulmonary vasculature. </a:t>
            </a:r>
          </a:p>
          <a:p>
            <a:pPr>
              <a:buClr>
                <a:srgbClr val="C3B2A7"/>
              </a:buClr>
            </a:pPr>
            <a:r>
              <a:rPr lang="en-US" sz="2800">
                <a:latin typeface="Century Schoolbook"/>
                <a:ea typeface="+mn-lt"/>
                <a:cs typeface="+mn-lt"/>
              </a:rPr>
              <a:t>It includes emphysema and chronic bronchitis</a:t>
            </a:r>
          </a:p>
          <a:p>
            <a:pPr>
              <a:buClr>
                <a:srgbClr val="C3B2A7"/>
              </a:buClr>
            </a:pPr>
            <a:endParaRPr lang="en-US" sz="2800">
              <a:latin typeface="Century Schoolbook"/>
            </a:endParaRP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5CCCD93E-51C6-47E1-8405-8D870E6B5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84460" y="-5553"/>
            <a:ext cx="781459" cy="6853105"/>
            <a:chOff x="11084460" y="-5553"/>
            <a:chExt cx="781459" cy="6853105"/>
          </a:xfrm>
        </p:grpSpPr>
        <p:sp>
          <p:nvSpPr>
            <p:cNvPr id="141" name="Freeform 59">
              <a:extLst>
                <a:ext uri="{FF2B5EF4-FFF2-40B4-BE49-F238E27FC236}">
                  <a16:creationId xmlns:a16="http://schemas.microsoft.com/office/drawing/2014/main" id="{781905C4-1133-4589-891D-4E6052BC9C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5558" y="670863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78">
              <a:extLst>
                <a:ext uri="{FF2B5EF4-FFF2-40B4-BE49-F238E27FC236}">
                  <a16:creationId xmlns:a16="http://schemas.microsoft.com/office/drawing/2014/main" id="{B549DF45-2D76-437C-ACBF-763DF06F3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1122" y="65743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79">
              <a:extLst>
                <a:ext uri="{FF2B5EF4-FFF2-40B4-BE49-F238E27FC236}">
                  <a16:creationId xmlns:a16="http://schemas.microsoft.com/office/drawing/2014/main" id="{B49F2B88-F0AA-40D6-997C-4CD28AD293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3494" y="88847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80">
              <a:extLst>
                <a:ext uri="{FF2B5EF4-FFF2-40B4-BE49-F238E27FC236}">
                  <a16:creationId xmlns:a16="http://schemas.microsoft.com/office/drawing/2014/main" id="{36A4A66A-D1F4-4383-8D28-A68695937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8153" y="112627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81">
              <a:extLst>
                <a:ext uri="{FF2B5EF4-FFF2-40B4-BE49-F238E27FC236}">
                  <a16:creationId xmlns:a16="http://schemas.microsoft.com/office/drawing/2014/main" id="{1A73A306-1140-4842-AB32-DEFA0C75D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1203" y="213932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82">
              <a:extLst>
                <a:ext uri="{FF2B5EF4-FFF2-40B4-BE49-F238E27FC236}">
                  <a16:creationId xmlns:a16="http://schemas.microsoft.com/office/drawing/2014/main" id="{9E9F1E99-2F3F-4867-BBFE-FCA8F92CA1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9039" y="191687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83">
              <a:extLst>
                <a:ext uri="{FF2B5EF4-FFF2-40B4-BE49-F238E27FC236}">
                  <a16:creationId xmlns:a16="http://schemas.microsoft.com/office/drawing/2014/main" id="{015B614E-DBF6-4DE6-9339-24B527AE0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1596" y="160208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84">
              <a:extLst>
                <a:ext uri="{FF2B5EF4-FFF2-40B4-BE49-F238E27FC236}">
                  <a16:creationId xmlns:a16="http://schemas.microsoft.com/office/drawing/2014/main" id="{2D99F085-1658-457C-A1E7-8BB59784E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32612" y="45284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86">
              <a:extLst>
                <a:ext uri="{FF2B5EF4-FFF2-40B4-BE49-F238E27FC236}">
                  <a16:creationId xmlns:a16="http://schemas.microsoft.com/office/drawing/2014/main" id="{72314D71-6CB0-478C-A2EE-9DD68D4B0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2581" y="10683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89">
              <a:extLst>
                <a:ext uri="{FF2B5EF4-FFF2-40B4-BE49-F238E27FC236}">
                  <a16:creationId xmlns:a16="http://schemas.microsoft.com/office/drawing/2014/main" id="{CFF40123-9723-4AED-B3F6-54C54E54AC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97384" y="138973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90">
              <a:extLst>
                <a:ext uri="{FF2B5EF4-FFF2-40B4-BE49-F238E27FC236}">
                  <a16:creationId xmlns:a16="http://schemas.microsoft.com/office/drawing/2014/main" id="{18149ACA-B455-497E-A336-7CA5EA3FF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5236" y="201264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62">
              <a:extLst>
                <a:ext uri="{FF2B5EF4-FFF2-40B4-BE49-F238E27FC236}">
                  <a16:creationId xmlns:a16="http://schemas.microsoft.com/office/drawing/2014/main" id="{BEA79FD9-FE3C-474C-9635-FA1AC8B10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18261" y="288696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63">
              <a:extLst>
                <a:ext uri="{FF2B5EF4-FFF2-40B4-BE49-F238E27FC236}">
                  <a16:creationId xmlns:a16="http://schemas.microsoft.com/office/drawing/2014/main" id="{5A1C9036-2209-48AB-9A45-1CF7A88BC8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9619" y="402557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64">
              <a:extLst>
                <a:ext uri="{FF2B5EF4-FFF2-40B4-BE49-F238E27FC236}">
                  <a16:creationId xmlns:a16="http://schemas.microsoft.com/office/drawing/2014/main" id="{949D7B76-E779-437D-BF53-4B314E304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97570" y="261865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65">
              <a:extLst>
                <a:ext uri="{FF2B5EF4-FFF2-40B4-BE49-F238E27FC236}">
                  <a16:creationId xmlns:a16="http://schemas.microsoft.com/office/drawing/2014/main" id="{6C7666CC-2CD8-49CF-97E8-03A4748E50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98201" y="376266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66">
              <a:extLst>
                <a:ext uri="{FF2B5EF4-FFF2-40B4-BE49-F238E27FC236}">
                  <a16:creationId xmlns:a16="http://schemas.microsoft.com/office/drawing/2014/main" id="{6694159E-961A-40AD-9710-DE5D858BE2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5983" y="530910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67">
              <a:extLst>
                <a:ext uri="{FF2B5EF4-FFF2-40B4-BE49-F238E27FC236}">
                  <a16:creationId xmlns:a16="http://schemas.microsoft.com/office/drawing/2014/main" id="{3415C869-BF38-4F37-A07D-99863F6F0C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66163" y="452512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68">
              <a:extLst>
                <a:ext uri="{FF2B5EF4-FFF2-40B4-BE49-F238E27FC236}">
                  <a16:creationId xmlns:a16="http://schemas.microsoft.com/office/drawing/2014/main" id="{C532C6F8-F368-4C0C-A0C7-26ED5B5C74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93551" y="318238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69">
              <a:extLst>
                <a:ext uri="{FF2B5EF4-FFF2-40B4-BE49-F238E27FC236}">
                  <a16:creationId xmlns:a16="http://schemas.microsoft.com/office/drawing/2014/main" id="{CE0F0051-9235-439E-906C-6D4734860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72808" y="559134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70">
              <a:extLst>
                <a:ext uri="{FF2B5EF4-FFF2-40B4-BE49-F238E27FC236}">
                  <a16:creationId xmlns:a16="http://schemas.microsoft.com/office/drawing/2014/main" id="{595300AA-1720-4A83-A1A6-AEAC14DC4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37021" y="618309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71">
              <a:extLst>
                <a:ext uri="{FF2B5EF4-FFF2-40B4-BE49-F238E27FC236}">
                  <a16:creationId xmlns:a16="http://schemas.microsoft.com/office/drawing/2014/main" id="{4C3205CA-C6A4-4BC9-A856-44012512DF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4351" y="507069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72">
              <a:extLst>
                <a:ext uri="{FF2B5EF4-FFF2-40B4-BE49-F238E27FC236}">
                  <a16:creationId xmlns:a16="http://schemas.microsoft.com/office/drawing/2014/main" id="{2ADF09EA-ED2B-435A-98A9-C04F61AEC3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1088" y="484383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73">
              <a:extLst>
                <a:ext uri="{FF2B5EF4-FFF2-40B4-BE49-F238E27FC236}">
                  <a16:creationId xmlns:a16="http://schemas.microsoft.com/office/drawing/2014/main" id="{FECDE996-00DD-4523-A839-977B3099D6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85961" y="434420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74">
              <a:extLst>
                <a:ext uri="{FF2B5EF4-FFF2-40B4-BE49-F238E27FC236}">
                  <a16:creationId xmlns:a16="http://schemas.microsoft.com/office/drawing/2014/main" id="{41E13E80-7416-41BF-9F70-0471C37552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53913" y="59244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75">
              <a:extLst>
                <a:ext uri="{FF2B5EF4-FFF2-40B4-BE49-F238E27FC236}">
                  <a16:creationId xmlns:a16="http://schemas.microsoft.com/office/drawing/2014/main" id="{E0904C63-D5F2-4DEC-BC8B-20A262017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8922" y="237888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77">
              <a:extLst>
                <a:ext uri="{FF2B5EF4-FFF2-40B4-BE49-F238E27FC236}">
                  <a16:creationId xmlns:a16="http://schemas.microsoft.com/office/drawing/2014/main" id="{E8FF1427-C8C3-4A62-BA09-C39CD288F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54168" y="354316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85">
              <a:extLst>
                <a:ext uri="{FF2B5EF4-FFF2-40B4-BE49-F238E27FC236}">
                  <a16:creationId xmlns:a16="http://schemas.microsoft.com/office/drawing/2014/main" id="{8A423576-FAF7-451E-8E03-BD83EB4C21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40427" y="637098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87">
              <a:extLst>
                <a:ext uri="{FF2B5EF4-FFF2-40B4-BE49-F238E27FC236}">
                  <a16:creationId xmlns:a16="http://schemas.microsoft.com/office/drawing/2014/main" id="{6E983BE2-E9E0-42E2-9321-D69CE9C5DE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627906" y="666226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88">
              <a:extLst>
                <a:ext uri="{FF2B5EF4-FFF2-40B4-BE49-F238E27FC236}">
                  <a16:creationId xmlns:a16="http://schemas.microsoft.com/office/drawing/2014/main" id="{D3F95FF6-487C-4B8A-8366-D3ED419325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28467" y="564043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6">
              <a:extLst>
                <a:ext uri="{FF2B5EF4-FFF2-40B4-BE49-F238E27FC236}">
                  <a16:creationId xmlns:a16="http://schemas.microsoft.com/office/drawing/2014/main" id="{7BEB0739-EF74-4D95-80D7-4173F5B980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76657" y="397835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05">
              <a:extLst>
                <a:ext uri="{FF2B5EF4-FFF2-40B4-BE49-F238E27FC236}">
                  <a16:creationId xmlns:a16="http://schemas.microsoft.com/office/drawing/2014/main" id="{783B7BCE-EE41-439B-B505-CCE4A75EA5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8643" y="1918333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06">
              <a:extLst>
                <a:ext uri="{FF2B5EF4-FFF2-40B4-BE49-F238E27FC236}">
                  <a16:creationId xmlns:a16="http://schemas.microsoft.com/office/drawing/2014/main" id="{3C74358B-9A47-45F3-8386-A5618A504A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280" y="52545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07">
              <a:extLst>
                <a:ext uri="{FF2B5EF4-FFF2-40B4-BE49-F238E27FC236}">
                  <a16:creationId xmlns:a16="http://schemas.microsoft.com/office/drawing/2014/main" id="{99DE0B49-D1D7-4B06-9F02-E82BAD335E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4045" y="220540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08">
              <a:extLst>
                <a:ext uri="{FF2B5EF4-FFF2-40B4-BE49-F238E27FC236}">
                  <a16:creationId xmlns:a16="http://schemas.microsoft.com/office/drawing/2014/main" id="{3E40A68B-6E09-47B3-B503-187E6DB05B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951" y="113529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09">
              <a:extLst>
                <a:ext uri="{FF2B5EF4-FFF2-40B4-BE49-F238E27FC236}">
                  <a16:creationId xmlns:a16="http://schemas.microsoft.com/office/drawing/2014/main" id="{D689A519-2610-420E-A0A9-969BFF67B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9148" y="1636624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10">
              <a:extLst>
                <a:ext uri="{FF2B5EF4-FFF2-40B4-BE49-F238E27FC236}">
                  <a16:creationId xmlns:a16="http://schemas.microsoft.com/office/drawing/2014/main" id="{6FBC6584-911F-4264-B473-D2BF13165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6004" y="2776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11">
              <a:extLst>
                <a:ext uri="{FF2B5EF4-FFF2-40B4-BE49-F238E27FC236}">
                  <a16:creationId xmlns:a16="http://schemas.microsoft.com/office/drawing/2014/main" id="{43BA3088-9071-4CB5-AA87-D26ADA6A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7203" y="136511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12">
              <a:extLst>
                <a:ext uri="{FF2B5EF4-FFF2-40B4-BE49-F238E27FC236}">
                  <a16:creationId xmlns:a16="http://schemas.microsoft.com/office/drawing/2014/main" id="{036754A1-5FF1-4DAF-865F-51A8F732D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6706" y="84646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22">
              <a:extLst>
                <a:ext uri="{FF2B5EF4-FFF2-40B4-BE49-F238E27FC236}">
                  <a16:creationId xmlns:a16="http://schemas.microsoft.com/office/drawing/2014/main" id="{3113C36F-F2C1-4AEF-907E-B011FC7DF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9267" y="15726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23">
              <a:extLst>
                <a:ext uri="{FF2B5EF4-FFF2-40B4-BE49-F238E27FC236}">
                  <a16:creationId xmlns:a16="http://schemas.microsoft.com/office/drawing/2014/main" id="{05297B79-2217-4E20-ADCE-55A99DFC2E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1768" y="208501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0">
              <a:extLst>
                <a:ext uri="{FF2B5EF4-FFF2-40B4-BE49-F238E27FC236}">
                  <a16:creationId xmlns:a16="http://schemas.microsoft.com/office/drawing/2014/main" id="{CDFBCAF2-7156-47B5-B4CD-4C9A6B0C5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989" y="497750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31">
              <a:extLst>
                <a:ext uri="{FF2B5EF4-FFF2-40B4-BE49-F238E27FC236}">
                  <a16:creationId xmlns:a16="http://schemas.microsoft.com/office/drawing/2014/main" id="{6141C6ED-A205-4582-B2B7-28AEFFCE9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4755" y="1047421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32">
              <a:extLst>
                <a:ext uri="{FF2B5EF4-FFF2-40B4-BE49-F238E27FC236}">
                  <a16:creationId xmlns:a16="http://schemas.microsoft.com/office/drawing/2014/main" id="{45D98E0C-835E-42DB-8E99-55F88B5D3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6410" y="1873893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34">
              <a:extLst>
                <a:ext uri="{FF2B5EF4-FFF2-40B4-BE49-F238E27FC236}">
                  <a16:creationId xmlns:a16="http://schemas.microsoft.com/office/drawing/2014/main" id="{C1A190CA-579E-475F-A682-AE831D0B62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06558" y="200578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35">
              <a:extLst>
                <a:ext uri="{FF2B5EF4-FFF2-40B4-BE49-F238E27FC236}">
                  <a16:creationId xmlns:a16="http://schemas.microsoft.com/office/drawing/2014/main" id="{95752704-828A-4BF6-9D5B-7EE272F3C9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12094" y="817763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41">
              <a:extLst>
                <a:ext uri="{FF2B5EF4-FFF2-40B4-BE49-F238E27FC236}">
                  <a16:creationId xmlns:a16="http://schemas.microsoft.com/office/drawing/2014/main" id="{1DDC7947-4F4F-4B68-8A9A-5B08914D3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6842" y="1202016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91">
              <a:extLst>
                <a:ext uri="{FF2B5EF4-FFF2-40B4-BE49-F238E27FC236}">
                  <a16:creationId xmlns:a16="http://schemas.microsoft.com/office/drawing/2014/main" id="{F9B6A847-04BE-4DA2-9766-403B52C533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7463" y="27004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92">
              <a:extLst>
                <a:ext uri="{FF2B5EF4-FFF2-40B4-BE49-F238E27FC236}">
                  <a16:creationId xmlns:a16="http://schemas.microsoft.com/office/drawing/2014/main" id="{E0120860-FA73-465D-98A8-0A80630A7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6503" y="235689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93">
              <a:extLst>
                <a:ext uri="{FF2B5EF4-FFF2-40B4-BE49-F238E27FC236}">
                  <a16:creationId xmlns:a16="http://schemas.microsoft.com/office/drawing/2014/main" id="{73B154EA-FA98-4BA2-B207-56A75AF5FB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6005" y="328527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94">
              <a:extLst>
                <a:ext uri="{FF2B5EF4-FFF2-40B4-BE49-F238E27FC236}">
                  <a16:creationId xmlns:a16="http://schemas.microsoft.com/office/drawing/2014/main" id="{CD9D9A2E-D334-4FF7-AE1B-3C73FF735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1111" y="530384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95">
              <a:extLst>
                <a:ext uri="{FF2B5EF4-FFF2-40B4-BE49-F238E27FC236}">
                  <a16:creationId xmlns:a16="http://schemas.microsoft.com/office/drawing/2014/main" id="{C3CEB375-641F-4ACA-BFE8-15BCE9CFB4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9462" y="299225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96">
              <a:extLst>
                <a:ext uri="{FF2B5EF4-FFF2-40B4-BE49-F238E27FC236}">
                  <a16:creationId xmlns:a16="http://schemas.microsoft.com/office/drawing/2014/main" id="{64C2C2DC-ADC8-45C1-9176-0BE21158B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4848" y="3511815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97">
              <a:extLst>
                <a:ext uri="{FF2B5EF4-FFF2-40B4-BE49-F238E27FC236}">
                  <a16:creationId xmlns:a16="http://schemas.microsoft.com/office/drawing/2014/main" id="{6DC6FE9E-EE79-4AAD-B79F-D1320F972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4160" y="472066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98">
              <a:extLst>
                <a:ext uri="{FF2B5EF4-FFF2-40B4-BE49-F238E27FC236}">
                  <a16:creationId xmlns:a16="http://schemas.microsoft.com/office/drawing/2014/main" id="{4A065DC5-0B08-4188-9CAC-C782BE3346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6645" y="4202207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99">
              <a:extLst>
                <a:ext uri="{FF2B5EF4-FFF2-40B4-BE49-F238E27FC236}">
                  <a16:creationId xmlns:a16="http://schemas.microsoft.com/office/drawing/2014/main" id="{77933EC7-7607-4F9B-8946-946926844C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9540" y="4410065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00">
              <a:extLst>
                <a:ext uri="{FF2B5EF4-FFF2-40B4-BE49-F238E27FC236}">
                  <a16:creationId xmlns:a16="http://schemas.microsoft.com/office/drawing/2014/main" id="{98A0955A-87AB-4E27-A4EB-390D5A9973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049" y="383064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01">
              <a:extLst>
                <a:ext uri="{FF2B5EF4-FFF2-40B4-BE49-F238E27FC236}">
                  <a16:creationId xmlns:a16="http://schemas.microsoft.com/office/drawing/2014/main" id="{D0D3E081-021C-476C-A0B4-025460A08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3766" y="503885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02">
              <a:extLst>
                <a:ext uri="{FF2B5EF4-FFF2-40B4-BE49-F238E27FC236}">
                  <a16:creationId xmlns:a16="http://schemas.microsoft.com/office/drawing/2014/main" id="{73D4B676-80A8-44CB-A417-17AF4DE19D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9945" y="5599239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03">
              <a:extLst>
                <a:ext uri="{FF2B5EF4-FFF2-40B4-BE49-F238E27FC236}">
                  <a16:creationId xmlns:a16="http://schemas.microsoft.com/office/drawing/2014/main" id="{B0210B7F-84AA-41BE-87D2-9F5260010C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2853" y="5869661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04">
              <a:extLst>
                <a:ext uri="{FF2B5EF4-FFF2-40B4-BE49-F238E27FC236}">
                  <a16:creationId xmlns:a16="http://schemas.microsoft.com/office/drawing/2014/main" id="{17B17F87-1255-4200-A4C5-1F8661A38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98313" y="240057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13">
              <a:extLst>
                <a:ext uri="{FF2B5EF4-FFF2-40B4-BE49-F238E27FC236}">
                  <a16:creationId xmlns:a16="http://schemas.microsoft.com/office/drawing/2014/main" id="{D55CF0FB-1894-4689-808C-524F20F21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9654" y="478849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14">
              <a:extLst>
                <a:ext uri="{FF2B5EF4-FFF2-40B4-BE49-F238E27FC236}">
                  <a16:creationId xmlns:a16="http://schemas.microsoft.com/office/drawing/2014/main" id="{6D672041-E9F6-41CA-8F94-8F92F4F523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3058" y="355480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15">
              <a:extLst>
                <a:ext uri="{FF2B5EF4-FFF2-40B4-BE49-F238E27FC236}">
                  <a16:creationId xmlns:a16="http://schemas.microsoft.com/office/drawing/2014/main" id="{F2980BBB-6C11-4661-B664-64A509E79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7345" y="42176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17">
              <a:extLst>
                <a:ext uri="{FF2B5EF4-FFF2-40B4-BE49-F238E27FC236}">
                  <a16:creationId xmlns:a16="http://schemas.microsoft.com/office/drawing/2014/main" id="{74418F40-0BE6-45C5-A622-A4EC9ECC7C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34662" y="591334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18">
              <a:extLst>
                <a:ext uri="{FF2B5EF4-FFF2-40B4-BE49-F238E27FC236}">
                  <a16:creationId xmlns:a16="http://schemas.microsoft.com/office/drawing/2014/main" id="{689670C9-875E-4A8F-8485-379483869D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78" y="649102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19">
              <a:extLst>
                <a:ext uri="{FF2B5EF4-FFF2-40B4-BE49-F238E27FC236}">
                  <a16:creationId xmlns:a16="http://schemas.microsoft.com/office/drawing/2014/main" id="{B73F6F9B-7042-48A0-8AAB-CFD4AE104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10752" y="622265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20">
              <a:extLst>
                <a:ext uri="{FF2B5EF4-FFF2-40B4-BE49-F238E27FC236}">
                  <a16:creationId xmlns:a16="http://schemas.microsoft.com/office/drawing/2014/main" id="{D9922668-2B6F-4226-BEBD-91DBE7EBF8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77987" y="379537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21">
              <a:extLst>
                <a:ext uri="{FF2B5EF4-FFF2-40B4-BE49-F238E27FC236}">
                  <a16:creationId xmlns:a16="http://schemas.microsoft.com/office/drawing/2014/main" id="{25E4C9F4-6F2B-48AB-A99B-392DE5473A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6278" y="3572831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25">
              <a:extLst>
                <a:ext uri="{FF2B5EF4-FFF2-40B4-BE49-F238E27FC236}">
                  <a16:creationId xmlns:a16="http://schemas.microsoft.com/office/drawing/2014/main" id="{65715319-1FF9-45E8-9E9A-C674AF42EF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8374" y="237101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26">
              <a:extLst>
                <a:ext uri="{FF2B5EF4-FFF2-40B4-BE49-F238E27FC236}">
                  <a16:creationId xmlns:a16="http://schemas.microsoft.com/office/drawing/2014/main" id="{12649F26-7CDE-4DB8-83B3-EF3782AD08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6608" y="3222992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27">
              <a:extLst>
                <a:ext uri="{FF2B5EF4-FFF2-40B4-BE49-F238E27FC236}">
                  <a16:creationId xmlns:a16="http://schemas.microsoft.com/office/drawing/2014/main" id="{2FE4021B-DAF2-4374-BA57-A34924342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8" y="419068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28">
              <a:extLst>
                <a:ext uri="{FF2B5EF4-FFF2-40B4-BE49-F238E27FC236}">
                  <a16:creationId xmlns:a16="http://schemas.microsoft.com/office/drawing/2014/main" id="{DF5BAFBB-6EF3-4AB2-AEB6-101F5E93BD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944" y="2715183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29">
              <a:extLst>
                <a:ext uri="{FF2B5EF4-FFF2-40B4-BE49-F238E27FC236}">
                  <a16:creationId xmlns:a16="http://schemas.microsoft.com/office/drawing/2014/main" id="{237BBB0E-5E66-4455-9E38-5A7A576FA9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0021" y="465589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33">
              <a:extLst>
                <a:ext uri="{FF2B5EF4-FFF2-40B4-BE49-F238E27FC236}">
                  <a16:creationId xmlns:a16="http://schemas.microsoft.com/office/drawing/2014/main" id="{F3737C72-7122-4969-90DB-9F1A2A2E76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0849" y="446188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36">
              <a:extLst>
                <a:ext uri="{FF2B5EF4-FFF2-40B4-BE49-F238E27FC236}">
                  <a16:creationId xmlns:a16="http://schemas.microsoft.com/office/drawing/2014/main" id="{E0471B7E-606B-4DF6-97A3-C86A23004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8988" y="5571356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37">
              <a:extLst>
                <a:ext uri="{FF2B5EF4-FFF2-40B4-BE49-F238E27FC236}">
                  <a16:creationId xmlns:a16="http://schemas.microsoft.com/office/drawing/2014/main" id="{90E27B31-5A24-46EB-85BE-DC5C886BC1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3483" y="5221486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38">
              <a:extLst>
                <a:ext uri="{FF2B5EF4-FFF2-40B4-BE49-F238E27FC236}">
                  <a16:creationId xmlns:a16="http://schemas.microsoft.com/office/drawing/2014/main" id="{2EDC5D7B-EB07-447D-B76E-A07A6632D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3252" y="4971400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39">
              <a:extLst>
                <a:ext uri="{FF2B5EF4-FFF2-40B4-BE49-F238E27FC236}">
                  <a16:creationId xmlns:a16="http://schemas.microsoft.com/office/drawing/2014/main" id="{BC74D79F-6756-4F06-A0F5-DC43209C5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5998" y="649551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40">
              <a:extLst>
                <a:ext uri="{FF2B5EF4-FFF2-40B4-BE49-F238E27FC236}">
                  <a16:creationId xmlns:a16="http://schemas.microsoft.com/office/drawing/2014/main" id="{2210FDBB-A853-4414-A030-69E1F4295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7675" y="2936171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42">
              <a:extLst>
                <a:ext uri="{FF2B5EF4-FFF2-40B4-BE49-F238E27FC236}">
                  <a16:creationId xmlns:a16="http://schemas.microsoft.com/office/drawing/2014/main" id="{9AAC29D9-EC94-4008-824A-E1F0F2187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70411" y="470106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43">
              <a:extLst>
                <a:ext uri="{FF2B5EF4-FFF2-40B4-BE49-F238E27FC236}">
                  <a16:creationId xmlns:a16="http://schemas.microsoft.com/office/drawing/2014/main" id="{8B39C842-398E-4937-A696-BFFC3860BC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4434" y="5793277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44">
              <a:extLst>
                <a:ext uri="{FF2B5EF4-FFF2-40B4-BE49-F238E27FC236}">
                  <a16:creationId xmlns:a16="http://schemas.microsoft.com/office/drawing/2014/main" id="{7088F78F-878E-460B-87EC-BA3BF1B54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58857" y="602332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45">
              <a:extLst>
                <a:ext uri="{FF2B5EF4-FFF2-40B4-BE49-F238E27FC236}">
                  <a16:creationId xmlns:a16="http://schemas.microsoft.com/office/drawing/2014/main" id="{63E026E2-AE0E-499A-A8FA-39274DFB05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167" y="6234992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8">
              <a:extLst>
                <a:ext uri="{FF2B5EF4-FFF2-40B4-BE49-F238E27FC236}">
                  <a16:creationId xmlns:a16="http://schemas.microsoft.com/office/drawing/2014/main" id="{550BA48D-6442-47A4-95D9-5C452FF888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710" y="673791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8">
              <a:extLst>
                <a:ext uri="{FF2B5EF4-FFF2-40B4-BE49-F238E27FC236}">
                  <a16:creationId xmlns:a16="http://schemas.microsoft.com/office/drawing/2014/main" id="{06EF15E3-76AB-4075-B334-94FD017C56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91761" y="334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06">
              <a:extLst>
                <a:ext uri="{FF2B5EF4-FFF2-40B4-BE49-F238E27FC236}">
                  <a16:creationId xmlns:a16="http://schemas.microsoft.com/office/drawing/2014/main" id="{9FED76EA-CA3D-4690-9FCE-768160FAB4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55063" y="1324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3F16B-5FCF-576A-85B5-ECBD513A2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10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Group 230">
            <a:extLst>
              <a:ext uri="{FF2B5EF4-FFF2-40B4-BE49-F238E27FC236}">
                <a16:creationId xmlns:a16="http://schemas.microsoft.com/office/drawing/2014/main" id="{71AFD227-869A-489C-A9B5-3F0498DF3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232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3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4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5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6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7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8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9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0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1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2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3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4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5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6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7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8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9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0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1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2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3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6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7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8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9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0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1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2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3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4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5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8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7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8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9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0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1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2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3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4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5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6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7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8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9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0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1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2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3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4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5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6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7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8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9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0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17121B47-384D-4AA6-BFEE-9EB117D2A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B8AA8937-D869-4CEB-9DB3-A2AAE5433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907BB5BD-1455-4A2D-BC94-E2DAD6A19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658854" y="0"/>
            <a:ext cx="1277622" cy="1390997"/>
            <a:chOff x="10658854" y="0"/>
            <a:chExt cx="1277622" cy="1390997"/>
          </a:xfrm>
        </p:grpSpPr>
        <p:sp>
          <p:nvSpPr>
            <p:cNvPr id="295" name="Freeform 10">
              <a:extLst>
                <a:ext uri="{FF2B5EF4-FFF2-40B4-BE49-F238E27FC236}">
                  <a16:creationId xmlns:a16="http://schemas.microsoft.com/office/drawing/2014/main" id="{000F7CF0-3D04-492F-A268-9018177261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0842" y="99499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15">
              <a:extLst>
                <a:ext uri="{FF2B5EF4-FFF2-40B4-BE49-F238E27FC236}">
                  <a16:creationId xmlns:a16="http://schemas.microsoft.com/office/drawing/2014/main" id="{C1DEC041-746E-4EA1-B788-1F7F74835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4772" y="613696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18">
              <a:extLst>
                <a:ext uri="{FF2B5EF4-FFF2-40B4-BE49-F238E27FC236}">
                  <a16:creationId xmlns:a16="http://schemas.microsoft.com/office/drawing/2014/main" id="{5F1AFD93-4239-40D2-8DCA-F946C9E6E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8186" y="356953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2">
              <a:extLst>
                <a:ext uri="{FF2B5EF4-FFF2-40B4-BE49-F238E27FC236}">
                  <a16:creationId xmlns:a16="http://schemas.microsoft.com/office/drawing/2014/main" id="{C4F6F166-B2C7-4DEF-9D27-8C7C5281ED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72206" y="1071230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3">
              <a:extLst>
                <a:ext uri="{FF2B5EF4-FFF2-40B4-BE49-F238E27FC236}">
                  <a16:creationId xmlns:a16="http://schemas.microsoft.com/office/drawing/2014/main" id="{1836659E-9BA4-478B-888E-7918CD1E4F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85893" y="858664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6">
              <a:extLst>
                <a:ext uri="{FF2B5EF4-FFF2-40B4-BE49-F238E27FC236}">
                  <a16:creationId xmlns:a16="http://schemas.microsoft.com/office/drawing/2014/main" id="{11DC92E8-61D6-4678-A815-0A449C372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05013" y="1278579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30">
              <a:extLst>
                <a:ext uri="{FF2B5EF4-FFF2-40B4-BE49-F238E27FC236}">
                  <a16:creationId xmlns:a16="http://schemas.microsoft.com/office/drawing/2014/main" id="{65AB9160-E89C-4231-9056-39F8CBAF0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5927" y="1099983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43">
              <a:extLst>
                <a:ext uri="{FF2B5EF4-FFF2-40B4-BE49-F238E27FC236}">
                  <a16:creationId xmlns:a16="http://schemas.microsoft.com/office/drawing/2014/main" id="{8CC42264-7CBA-4049-8CE9-F42DA07F2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39919" y="861035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1">
              <a:extLst>
                <a:ext uri="{FF2B5EF4-FFF2-40B4-BE49-F238E27FC236}">
                  <a16:creationId xmlns:a16="http://schemas.microsoft.com/office/drawing/2014/main" id="{22AC0855-2BCD-48C6-B7E9-93E1764499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12888" y="1015451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2">
              <a:extLst>
                <a:ext uri="{FF2B5EF4-FFF2-40B4-BE49-F238E27FC236}">
                  <a16:creationId xmlns:a16="http://schemas.microsoft.com/office/drawing/2014/main" id="{8F2B8603-2341-48E0-A478-D3DEC6BCB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9893" y="451020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3">
              <a:extLst>
                <a:ext uri="{FF2B5EF4-FFF2-40B4-BE49-F238E27FC236}">
                  <a16:creationId xmlns:a16="http://schemas.microsoft.com/office/drawing/2014/main" id="{9829AAB0-C80F-4816-98D9-B073E0E025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500974" y="1254224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4">
              <a:extLst>
                <a:ext uri="{FF2B5EF4-FFF2-40B4-BE49-F238E27FC236}">
                  <a16:creationId xmlns:a16="http://schemas.microsoft.com/office/drawing/2014/main" id="{FFF2AF19-A868-44F8-944E-8625EFEA7A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6821" y="614648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">
              <a:extLst>
                <a:ext uri="{FF2B5EF4-FFF2-40B4-BE49-F238E27FC236}">
                  <a16:creationId xmlns:a16="http://schemas.microsoft.com/office/drawing/2014/main" id="{2A768F35-A374-4597-8C0F-E5E9170C4C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66433" y="255923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78">
              <a:extLst>
                <a:ext uri="{FF2B5EF4-FFF2-40B4-BE49-F238E27FC236}">
                  <a16:creationId xmlns:a16="http://schemas.microsoft.com/office/drawing/2014/main" id="{397D2E03-98AE-4647-821F-85862785BB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47199" y="721463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79">
              <a:extLst>
                <a:ext uri="{FF2B5EF4-FFF2-40B4-BE49-F238E27FC236}">
                  <a16:creationId xmlns:a16="http://schemas.microsoft.com/office/drawing/2014/main" id="{17C275DB-E849-4EA4-8713-32B5D2DE9B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59571" y="952508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80">
              <a:extLst>
                <a:ext uri="{FF2B5EF4-FFF2-40B4-BE49-F238E27FC236}">
                  <a16:creationId xmlns:a16="http://schemas.microsoft.com/office/drawing/2014/main" id="{5C9D14FB-8462-4595-9073-0C1669E55D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48914" y="1211567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84">
              <a:extLst>
                <a:ext uri="{FF2B5EF4-FFF2-40B4-BE49-F238E27FC236}">
                  <a16:creationId xmlns:a16="http://schemas.microsoft.com/office/drawing/2014/main" id="{1DE986F0-71DA-4FC5-9B8D-B80BCA378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28689" y="516877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86">
              <a:extLst>
                <a:ext uri="{FF2B5EF4-FFF2-40B4-BE49-F238E27FC236}">
                  <a16:creationId xmlns:a16="http://schemas.microsoft.com/office/drawing/2014/main" id="{FD3945E4-65D1-40A4-AA52-E82C5758BA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06762" y="271878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106">
              <a:extLst>
                <a:ext uri="{FF2B5EF4-FFF2-40B4-BE49-F238E27FC236}">
                  <a16:creationId xmlns:a16="http://schemas.microsoft.com/office/drawing/2014/main" id="{0D0520FA-0028-46DA-BF2D-2DC8D74D4F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74357" y="58948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108">
              <a:extLst>
                <a:ext uri="{FF2B5EF4-FFF2-40B4-BE49-F238E27FC236}">
                  <a16:creationId xmlns:a16="http://schemas.microsoft.com/office/drawing/2014/main" id="{23F22E59-1B66-47AA-BA81-7B4191A480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59785" y="1086790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110">
              <a:extLst>
                <a:ext uri="{FF2B5EF4-FFF2-40B4-BE49-F238E27FC236}">
                  <a16:creationId xmlns:a16="http://schemas.microsoft.com/office/drawing/2014/main" id="{36F7FB00-9A76-4C0E-A05C-CA6B96A1D0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52081" y="341651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111">
              <a:extLst>
                <a:ext uri="{FF2B5EF4-FFF2-40B4-BE49-F238E27FC236}">
                  <a16:creationId xmlns:a16="http://schemas.microsoft.com/office/drawing/2014/main" id="{68DA8E50-B15F-4B3A-90EC-2A03E257B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66505" y="1281763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112">
              <a:extLst>
                <a:ext uri="{FF2B5EF4-FFF2-40B4-BE49-F238E27FC236}">
                  <a16:creationId xmlns:a16="http://schemas.microsoft.com/office/drawing/2014/main" id="{82C7AB40-A354-4997-93B2-B7DE6C7D44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62783" y="89454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123">
              <a:extLst>
                <a:ext uri="{FF2B5EF4-FFF2-40B4-BE49-F238E27FC236}">
                  <a16:creationId xmlns:a16="http://schemas.microsoft.com/office/drawing/2014/main" id="{C62E3823-6812-4FC3-9E11-0D743AF69A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33793" y="214054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130">
              <a:extLst>
                <a:ext uri="{FF2B5EF4-FFF2-40B4-BE49-F238E27FC236}">
                  <a16:creationId xmlns:a16="http://schemas.microsoft.com/office/drawing/2014/main" id="{BD38CEC7-EB05-4770-88A0-21AB3389E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07014" y="503303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131">
              <a:extLst>
                <a:ext uri="{FF2B5EF4-FFF2-40B4-BE49-F238E27FC236}">
                  <a16:creationId xmlns:a16="http://schemas.microsoft.com/office/drawing/2014/main" id="{2C2A7A5C-8262-4207-A106-7925BEE25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20832" y="1058290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135">
              <a:extLst>
                <a:ext uri="{FF2B5EF4-FFF2-40B4-BE49-F238E27FC236}">
                  <a16:creationId xmlns:a16="http://schemas.microsoft.com/office/drawing/2014/main" id="{28E156B2-2673-4090-B92A-DD788F9182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08171" y="828632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141">
              <a:extLst>
                <a:ext uri="{FF2B5EF4-FFF2-40B4-BE49-F238E27FC236}">
                  <a16:creationId xmlns:a16="http://schemas.microsoft.com/office/drawing/2014/main" id="{7EF42F55-E2C9-4A07-91DA-8C10E0D7F4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58486" y="1194032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17">
              <a:extLst>
                <a:ext uri="{FF2B5EF4-FFF2-40B4-BE49-F238E27FC236}">
                  <a16:creationId xmlns:a16="http://schemas.microsoft.com/office/drawing/2014/main" id="{B53A63B6-93A3-46DF-8EBB-4489436719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261494" y="43169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8">
              <a:extLst>
                <a:ext uri="{FF2B5EF4-FFF2-40B4-BE49-F238E27FC236}">
                  <a16:creationId xmlns:a16="http://schemas.microsoft.com/office/drawing/2014/main" id="{49E2A78F-5EF2-48FF-9F7B-F4F265DE34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7661" y="3532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8">
              <a:extLst>
                <a:ext uri="{FF2B5EF4-FFF2-40B4-BE49-F238E27FC236}">
                  <a16:creationId xmlns:a16="http://schemas.microsoft.com/office/drawing/2014/main" id="{410802B9-9228-43C9-A27E-CB4CC0B50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87838" y="9752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06">
              <a:extLst>
                <a:ext uri="{FF2B5EF4-FFF2-40B4-BE49-F238E27FC236}">
                  <a16:creationId xmlns:a16="http://schemas.microsoft.com/office/drawing/2014/main" id="{2EB97A80-0E3D-48D2-B0C2-E10739A39E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67088" y="1879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8" name="Freeform 38">
            <a:extLst>
              <a:ext uri="{FF2B5EF4-FFF2-40B4-BE49-F238E27FC236}">
                <a16:creationId xmlns:a16="http://schemas.microsoft.com/office/drawing/2014/main" id="{C7F15AEE-302F-4C4B-8669-7D196FA2C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71073" y="4900756"/>
            <a:ext cx="127608" cy="69362"/>
          </a:xfrm>
          <a:custGeom>
            <a:avLst/>
            <a:gdLst>
              <a:gd name="T0" fmla="*/ 26 w 39"/>
              <a:gd name="T1" fmla="*/ 0 h 23"/>
              <a:gd name="T2" fmla="*/ 26 w 39"/>
              <a:gd name="T3" fmla="*/ 23 h 23"/>
              <a:gd name="T4" fmla="*/ 26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26" y="0"/>
                </a:moveTo>
                <a:cubicBezTo>
                  <a:pt x="39" y="1"/>
                  <a:pt x="38" y="21"/>
                  <a:pt x="26" y="23"/>
                </a:cubicBezTo>
                <a:cubicBezTo>
                  <a:pt x="0" y="23"/>
                  <a:pt x="5" y="2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621CBB89-F05D-42D3-8CC5-B792E533F2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557803" y="5615076"/>
            <a:ext cx="1390914" cy="1230271"/>
            <a:chOff x="10557803" y="5615076"/>
            <a:chExt cx="1390914" cy="1230271"/>
          </a:xfrm>
        </p:grpSpPr>
        <p:sp>
          <p:nvSpPr>
            <p:cNvPr id="331" name="Freeform 8">
              <a:extLst>
                <a:ext uri="{FF2B5EF4-FFF2-40B4-BE49-F238E27FC236}">
                  <a16:creationId xmlns:a16="http://schemas.microsoft.com/office/drawing/2014/main" id="{2DE640CE-132C-43BE-BCA3-8F0BE59F4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32963" y="671353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55">
              <a:extLst>
                <a:ext uri="{FF2B5EF4-FFF2-40B4-BE49-F238E27FC236}">
                  <a16:creationId xmlns:a16="http://schemas.microsoft.com/office/drawing/2014/main" id="{19C481A9-3BCA-4C40-A323-E99C94813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90157" y="618792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82">
              <a:extLst>
                <a:ext uri="{FF2B5EF4-FFF2-40B4-BE49-F238E27FC236}">
                  <a16:creationId xmlns:a16="http://schemas.microsoft.com/office/drawing/2014/main" id="{61CFC522-2DDE-41FE-A896-31FD81E75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29869" y="5756280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89">
              <a:extLst>
                <a:ext uri="{FF2B5EF4-FFF2-40B4-BE49-F238E27FC236}">
                  <a16:creationId xmlns:a16="http://schemas.microsoft.com/office/drawing/2014/main" id="{69EDD546-3725-4141-9AEE-446524F56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07550" y="5656851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05">
              <a:extLst>
                <a:ext uri="{FF2B5EF4-FFF2-40B4-BE49-F238E27FC236}">
                  <a16:creationId xmlns:a16="http://schemas.microsoft.com/office/drawing/2014/main" id="{C163A133-1361-488B-ACD1-7F6A6DE25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9649" y="5935260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132">
              <a:extLst>
                <a:ext uri="{FF2B5EF4-FFF2-40B4-BE49-F238E27FC236}">
                  <a16:creationId xmlns:a16="http://schemas.microsoft.com/office/drawing/2014/main" id="{109B8939-2359-4AA5-BE84-D08AD6896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604163" y="5894067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">
              <a:extLst>
                <a:ext uri="{FF2B5EF4-FFF2-40B4-BE49-F238E27FC236}">
                  <a16:creationId xmlns:a16="http://schemas.microsoft.com/office/drawing/2014/main" id="{90469482-5E37-4BFE-9F83-760D56D2C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69159" y="6739658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1">
              <a:extLst>
                <a:ext uri="{FF2B5EF4-FFF2-40B4-BE49-F238E27FC236}">
                  <a16:creationId xmlns:a16="http://schemas.microsoft.com/office/drawing/2014/main" id="{B84CD6CD-22DF-4D8A-9074-674F7B23D5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826857" y="5690738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5">
              <a:extLst>
                <a:ext uri="{FF2B5EF4-FFF2-40B4-BE49-F238E27FC236}">
                  <a16:creationId xmlns:a16="http://schemas.microsoft.com/office/drawing/2014/main" id="{6CAC2E54-038E-42E0-A5CA-7260279ABC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0615" y="6658415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">
              <a:extLst>
                <a:ext uri="{FF2B5EF4-FFF2-40B4-BE49-F238E27FC236}">
                  <a16:creationId xmlns:a16="http://schemas.microsoft.com/office/drawing/2014/main" id="{9D859BA7-EA9B-49BC-BAB5-5AA5DD962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55470" y="5919649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">
              <a:extLst>
                <a:ext uri="{FF2B5EF4-FFF2-40B4-BE49-F238E27FC236}">
                  <a16:creationId xmlns:a16="http://schemas.microsoft.com/office/drawing/2014/main" id="{132A12C0-F9E0-402E-86BF-0CA6126455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744008" y="6352160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4">
              <a:extLst>
                <a:ext uri="{FF2B5EF4-FFF2-40B4-BE49-F238E27FC236}">
                  <a16:creationId xmlns:a16="http://schemas.microsoft.com/office/drawing/2014/main" id="{AB3D96EE-DFC5-4071-89B2-F5DB3ACD11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32480" y="656748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6">
              <a:extLst>
                <a:ext uri="{FF2B5EF4-FFF2-40B4-BE49-F238E27FC236}">
                  <a16:creationId xmlns:a16="http://schemas.microsoft.com/office/drawing/2014/main" id="{934D274F-F47D-47DE-AF0F-A1939A3F2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1638" y="6047123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41">
              <a:extLst>
                <a:ext uri="{FF2B5EF4-FFF2-40B4-BE49-F238E27FC236}">
                  <a16:creationId xmlns:a16="http://schemas.microsoft.com/office/drawing/2014/main" id="{61660303-C328-4E3E-B718-FF16FE808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51638" y="6279131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42">
              <a:extLst>
                <a:ext uri="{FF2B5EF4-FFF2-40B4-BE49-F238E27FC236}">
                  <a16:creationId xmlns:a16="http://schemas.microsoft.com/office/drawing/2014/main" id="{889A903A-3978-4E46-8E90-C21B27B80F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0961" y="5638745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45">
              <a:extLst>
                <a:ext uri="{FF2B5EF4-FFF2-40B4-BE49-F238E27FC236}">
                  <a16:creationId xmlns:a16="http://schemas.microsoft.com/office/drawing/2014/main" id="{D8AE04A9-F987-40C8-8324-54B6166397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1445" y="5837101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49">
              <a:extLst>
                <a:ext uri="{FF2B5EF4-FFF2-40B4-BE49-F238E27FC236}">
                  <a16:creationId xmlns:a16="http://schemas.microsoft.com/office/drawing/2014/main" id="{C77AD9C8-EFE2-459E-9D2D-6D3F900356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2520" y="6508346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70">
              <a:extLst>
                <a:ext uri="{FF2B5EF4-FFF2-40B4-BE49-F238E27FC236}">
                  <a16:creationId xmlns:a16="http://schemas.microsoft.com/office/drawing/2014/main" id="{A0B8A69D-893C-4130-B6D9-EE7A415164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099" y="6187020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85">
              <a:extLst>
                <a:ext uri="{FF2B5EF4-FFF2-40B4-BE49-F238E27FC236}">
                  <a16:creationId xmlns:a16="http://schemas.microsoft.com/office/drawing/2014/main" id="{AD93045F-69E5-4B98-8A99-B093F9A43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6504" y="6435018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87">
              <a:extLst>
                <a:ext uri="{FF2B5EF4-FFF2-40B4-BE49-F238E27FC236}">
                  <a16:creationId xmlns:a16="http://schemas.microsoft.com/office/drawing/2014/main" id="{EE6C8149-2426-4883-A4E6-70F4CB0BF3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3983" y="6658052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17">
              <a:extLst>
                <a:ext uri="{FF2B5EF4-FFF2-40B4-BE49-F238E27FC236}">
                  <a16:creationId xmlns:a16="http://schemas.microsoft.com/office/drawing/2014/main" id="{AD2584B5-8D22-45BD-A767-26635B70D5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990501" y="5875775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18">
              <a:extLst>
                <a:ext uri="{FF2B5EF4-FFF2-40B4-BE49-F238E27FC236}">
                  <a16:creationId xmlns:a16="http://schemas.microsoft.com/office/drawing/2014/main" id="{21F6A307-936F-4618-8F06-A639C91C97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0865" y="6433515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119">
              <a:extLst>
                <a:ext uri="{FF2B5EF4-FFF2-40B4-BE49-F238E27FC236}">
                  <a16:creationId xmlns:a16="http://schemas.microsoft.com/office/drawing/2014/main" id="{4E79E3A2-3436-4935-AFA0-6D81A1F545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67932" y="6174688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139">
              <a:extLst>
                <a:ext uri="{FF2B5EF4-FFF2-40B4-BE49-F238E27FC236}">
                  <a16:creationId xmlns:a16="http://schemas.microsoft.com/office/drawing/2014/main" id="{88D3F1C3-57F7-4475-BE24-994E429A7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94855" y="6708647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144">
              <a:extLst>
                <a:ext uri="{FF2B5EF4-FFF2-40B4-BE49-F238E27FC236}">
                  <a16:creationId xmlns:a16="http://schemas.microsoft.com/office/drawing/2014/main" id="{15EE5509-C1EF-4CE6-8DFF-08F8CFF95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54987" y="6067649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145">
              <a:extLst>
                <a:ext uri="{FF2B5EF4-FFF2-40B4-BE49-F238E27FC236}">
                  <a16:creationId xmlns:a16="http://schemas.microsoft.com/office/drawing/2014/main" id="{4E19D03A-8D08-4A59-A8B8-E44825AD5F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572583" y="6357067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8">
              <a:extLst>
                <a:ext uri="{FF2B5EF4-FFF2-40B4-BE49-F238E27FC236}">
                  <a16:creationId xmlns:a16="http://schemas.microsoft.com/office/drawing/2014/main" id="{24C9664D-878C-4BAE-9D15-1B5F9222E5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883983" y="596321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06">
              <a:extLst>
                <a:ext uri="{FF2B5EF4-FFF2-40B4-BE49-F238E27FC236}">
                  <a16:creationId xmlns:a16="http://schemas.microsoft.com/office/drawing/2014/main" id="{9C52230F-B5E5-40D3-8563-0914770C7D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0290" y="575918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0" name="Rectangle 359">
            <a:extLst>
              <a:ext uri="{FF2B5EF4-FFF2-40B4-BE49-F238E27FC236}">
                <a16:creationId xmlns:a16="http://schemas.microsoft.com/office/drawing/2014/main" id="{B84EE3D2-B06F-47DE-AAC1-4DB46BF883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8225" y="1378872"/>
            <a:ext cx="11113775" cy="42388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6FE5AF-3FD0-EC43-A81D-D857D3E4E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069" y="99933"/>
            <a:ext cx="7758577" cy="22673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>
                <a:latin typeface="Century Schoolbook"/>
              </a:rPr>
              <a:t>emphysema &amp; bronchitis</a:t>
            </a:r>
          </a:p>
          <a:p>
            <a:pPr algn="ctr"/>
            <a:endParaRPr lang="en-US" sz="4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2CBD6B-5141-AF24-7DB5-F00F799380C7}"/>
              </a:ext>
            </a:extLst>
          </p:cNvPr>
          <p:cNvSpPr txBox="1"/>
          <p:nvPr/>
        </p:nvSpPr>
        <p:spPr>
          <a:xfrm>
            <a:off x="7982607" y="5368159"/>
            <a:ext cx="481899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2800" dirty="0">
              <a:latin typeface="Century Schoolbook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386310-105C-9397-AF3D-1022F9312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6" descr="Diagram&#10;&#10;Description automatically generated">
            <a:extLst>
              <a:ext uri="{FF2B5EF4-FFF2-40B4-BE49-F238E27FC236}">
                <a16:creationId xmlns:a16="http://schemas.microsoft.com/office/drawing/2014/main" id="{0CF1555B-63C8-B97B-BA8E-91870B600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194" y="1372409"/>
            <a:ext cx="10744198" cy="424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14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" name="Rectangle 103">
            <a:extLst>
              <a:ext uri="{FF2B5EF4-FFF2-40B4-BE49-F238E27FC236}">
                <a16:creationId xmlns:a16="http://schemas.microsoft.com/office/drawing/2014/main" id="{9FF4A234-29BA-4B70-BFC0-64FBB64F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A2ABA5-35B3-08B1-D184-0E8EC3852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399" y="964508"/>
            <a:ext cx="9343065" cy="999460"/>
          </a:xfrm>
        </p:spPr>
        <p:txBody>
          <a:bodyPr>
            <a:normAutofit/>
          </a:bodyPr>
          <a:lstStyle/>
          <a:p>
            <a:pPr algn="ctr"/>
            <a:r>
              <a:rPr lang="en-US" sz="4800">
                <a:latin typeface="Century Schoolbook"/>
                <a:ea typeface="+mj-lt"/>
                <a:cs typeface="+mj-lt"/>
              </a:rPr>
              <a:t>The effect of tobacco in COPD</a:t>
            </a:r>
            <a:endParaRPr lang="en-US" sz="4800">
              <a:latin typeface="Century Schoolbook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DA16EB2-8F47-4759-A206-DA4D0FF38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66901"/>
            <a:ext cx="12192000" cy="49911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0" name="Content Placeholder 2">
            <a:extLst>
              <a:ext uri="{FF2B5EF4-FFF2-40B4-BE49-F238E27FC236}">
                <a16:creationId xmlns:a16="http://schemas.microsoft.com/office/drawing/2014/main" id="{783331F2-3F6E-6C5A-D28D-1F896A4335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415374"/>
              </p:ext>
            </p:extLst>
          </p:nvPr>
        </p:nvGraphicFramePr>
        <p:xfrm>
          <a:off x="203638" y="2017935"/>
          <a:ext cx="11797861" cy="4847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08AD3CA-007A-F369-D152-A25F14BD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54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graphicEl>
                                              <a:dgm id="{E6CC9C27-B1C0-4944-98A0-5AD810F5A7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0">
                                            <p:graphicEl>
                                              <a:dgm id="{E6CC9C27-B1C0-4944-98A0-5AD810F5A7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graphicEl>
                                              <a:dgm id="{7C768054-E8D0-43E2-93F8-F9CF35FAB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>
                                            <p:graphicEl>
                                              <a:dgm id="{7C768054-E8D0-43E2-93F8-F9CF35FAB8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graphicEl>
                                              <a:dgm id="{3D3412C8-CF09-423C-83A3-3A8C185F9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0">
                                            <p:graphicEl>
                                              <a:dgm id="{3D3412C8-CF09-423C-83A3-3A8C185F9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graphicEl>
                                              <a:dgm id="{379C388E-4F3D-4094-B11B-26A0F65DF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0">
                                            <p:graphicEl>
                                              <a:dgm id="{379C388E-4F3D-4094-B11B-26A0F65DFF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graphicEl>
                                              <a:dgm id="{83D30DBB-F2A1-4F8C-8A41-DD90B76846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0">
                                            <p:graphicEl>
                                              <a:dgm id="{83D30DBB-F2A1-4F8C-8A41-DD90B76846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graphicEl>
                                              <a:dgm id="{86CD7847-5E4D-4E98-A1C6-1F715D636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0">
                                            <p:graphicEl>
                                              <a:dgm id="{86CD7847-5E4D-4E98-A1C6-1F715D636B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graphicEl>
                                              <a:dgm id="{0421264A-0163-410E-BC2A-90EA455948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0">
                                            <p:graphicEl>
                                              <a:dgm id="{0421264A-0163-410E-BC2A-90EA455948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graphicEl>
                                              <a:dgm id="{AE3138E6-A76B-4DBE-82F1-FF1318BBA6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0">
                                            <p:graphicEl>
                                              <a:dgm id="{AE3138E6-A76B-4DBE-82F1-FF1318BBA6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00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6BB4A288-31AD-48C2-B51A-26D773DE2A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296E0E-B856-46EB-BF61-6F696D2B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21">
            <a:extLst>
              <a:ext uri="{FF2B5EF4-FFF2-40B4-BE49-F238E27FC236}">
                <a16:creationId xmlns:a16="http://schemas.microsoft.com/office/drawing/2014/main" id="{5CFB9D68-DE9A-4A28-83F3-BDE936BC8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24350" y="61233"/>
            <a:ext cx="133812" cy="84866"/>
          </a:xfrm>
          <a:custGeom>
            <a:avLst/>
            <a:gdLst>
              <a:gd name="T0" fmla="*/ 26 w 41"/>
              <a:gd name="T1" fmla="*/ 0 h 28"/>
              <a:gd name="T2" fmla="*/ 38 w 41"/>
              <a:gd name="T3" fmla="*/ 19 h 28"/>
              <a:gd name="T4" fmla="*/ 26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0"/>
                </a:moveTo>
                <a:cubicBezTo>
                  <a:pt x="33" y="0"/>
                  <a:pt x="41" y="10"/>
                  <a:pt x="38" y="19"/>
                </a:cubicBezTo>
                <a:cubicBezTo>
                  <a:pt x="16" y="28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1">
            <a:extLst>
              <a:ext uri="{FF2B5EF4-FFF2-40B4-BE49-F238E27FC236}">
                <a16:creationId xmlns:a16="http://schemas.microsoft.com/office/drawing/2014/main" id="{18E53E05-AB1E-47FF-902E-E90E751F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193804" y="53104"/>
            <a:ext cx="133812" cy="84866"/>
          </a:xfrm>
          <a:custGeom>
            <a:avLst/>
            <a:gdLst>
              <a:gd name="T0" fmla="*/ 26 w 41"/>
              <a:gd name="T1" fmla="*/ 0 h 28"/>
              <a:gd name="T2" fmla="*/ 38 w 41"/>
              <a:gd name="T3" fmla="*/ 19 h 28"/>
              <a:gd name="T4" fmla="*/ 26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0"/>
                </a:moveTo>
                <a:cubicBezTo>
                  <a:pt x="33" y="0"/>
                  <a:pt x="41" y="10"/>
                  <a:pt x="38" y="19"/>
                </a:cubicBezTo>
                <a:cubicBezTo>
                  <a:pt x="16" y="28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A39AD-6341-47BA-9CB1-B54A5B44DE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15694" y="92593"/>
            <a:ext cx="108531" cy="502457"/>
            <a:chOff x="11345347" y="391973"/>
            <a:chExt cx="108531" cy="502457"/>
          </a:xfrm>
          <a:solidFill>
            <a:schemeClr val="bg2">
              <a:lumMod val="90000"/>
            </a:schemeClr>
          </a:solidFill>
        </p:grpSpPr>
        <p:sp>
          <p:nvSpPr>
            <p:cNvPr id="16" name="Freeform 43">
              <a:extLst>
                <a:ext uri="{FF2B5EF4-FFF2-40B4-BE49-F238E27FC236}">
                  <a16:creationId xmlns:a16="http://schemas.microsoft.com/office/drawing/2014/main" id="{5E7FC12A-9404-4CEF-B8A5-3A043FB7F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85" y="78511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EBB818CC-4772-4693-8F67-DA39205323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703" y="41054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Freeform 54">
              <a:extLst>
                <a:ext uri="{FF2B5EF4-FFF2-40B4-BE49-F238E27FC236}">
                  <a16:creationId xmlns:a16="http://schemas.microsoft.com/office/drawing/2014/main" id="{0E1A6DF3-8EDF-401C-BA8D-56EF7551C7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0631" y="57417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" name="Freeform 121">
            <a:extLst>
              <a:ext uri="{FF2B5EF4-FFF2-40B4-BE49-F238E27FC236}">
                <a16:creationId xmlns:a16="http://schemas.microsoft.com/office/drawing/2014/main" id="{C4328E57-2330-4F13-BFF6-7D6623234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68725" y="44244"/>
            <a:ext cx="133812" cy="84866"/>
          </a:xfrm>
          <a:custGeom>
            <a:avLst/>
            <a:gdLst>
              <a:gd name="T0" fmla="*/ 26 w 41"/>
              <a:gd name="T1" fmla="*/ 0 h 28"/>
              <a:gd name="T2" fmla="*/ 38 w 41"/>
              <a:gd name="T3" fmla="*/ 19 h 28"/>
              <a:gd name="T4" fmla="*/ 26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0"/>
                </a:moveTo>
                <a:cubicBezTo>
                  <a:pt x="33" y="0"/>
                  <a:pt x="41" y="10"/>
                  <a:pt x="38" y="19"/>
                </a:cubicBezTo>
                <a:cubicBezTo>
                  <a:pt x="16" y="28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>
            <a:extLst>
              <a:ext uri="{FF2B5EF4-FFF2-40B4-BE49-F238E27FC236}">
                <a16:creationId xmlns:a16="http://schemas.microsoft.com/office/drawing/2014/main" id="{A8976310-F1DC-48F9-AD36-74130D4D3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930944" y="105794"/>
            <a:ext cx="150648" cy="99554"/>
          </a:xfrm>
          <a:custGeom>
            <a:avLst/>
            <a:gdLst>
              <a:gd name="T0" fmla="*/ 26 w 46"/>
              <a:gd name="T1" fmla="*/ 0 h 33"/>
              <a:gd name="T2" fmla="*/ 38 w 46"/>
              <a:gd name="T3" fmla="*/ 22 h 33"/>
              <a:gd name="T4" fmla="*/ 26 w 46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33">
                <a:moveTo>
                  <a:pt x="26" y="0"/>
                </a:moveTo>
                <a:cubicBezTo>
                  <a:pt x="29" y="0"/>
                  <a:pt x="46" y="16"/>
                  <a:pt x="38" y="22"/>
                </a:cubicBezTo>
                <a:cubicBezTo>
                  <a:pt x="16" y="33"/>
                  <a:pt x="0" y="5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00">
            <a:extLst>
              <a:ext uri="{FF2B5EF4-FFF2-40B4-BE49-F238E27FC236}">
                <a16:creationId xmlns:a16="http://schemas.microsoft.com/office/drawing/2014/main" id="{E6F5AA5D-8C79-4471-BF5A-446E26E09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234846" y="30029"/>
            <a:ext cx="128495" cy="93843"/>
          </a:xfrm>
          <a:custGeom>
            <a:avLst/>
            <a:gdLst>
              <a:gd name="T0" fmla="*/ 28 w 39"/>
              <a:gd name="T1" fmla="*/ 1 h 31"/>
              <a:gd name="T2" fmla="*/ 39 w 39"/>
              <a:gd name="T3" fmla="*/ 21 h 31"/>
              <a:gd name="T4" fmla="*/ 28 w 39"/>
              <a:gd name="T5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1">
                <a:moveTo>
                  <a:pt x="28" y="1"/>
                </a:moveTo>
                <a:cubicBezTo>
                  <a:pt x="38" y="0"/>
                  <a:pt x="38" y="12"/>
                  <a:pt x="39" y="21"/>
                </a:cubicBezTo>
                <a:cubicBezTo>
                  <a:pt x="18" y="31"/>
                  <a:pt x="0" y="12"/>
                  <a:pt x="28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AAA85F2D-798C-49CD-A763-61EEF74811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9721" y="-5148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Freeform 59">
            <a:extLst>
              <a:ext uri="{FF2B5EF4-FFF2-40B4-BE49-F238E27FC236}">
                <a16:creationId xmlns:a16="http://schemas.microsoft.com/office/drawing/2014/main" id="{FD15984B-B00C-4146-AF82-FE4A2E0216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8493" y="215448"/>
            <a:ext cx="124063" cy="78339"/>
          </a:xfrm>
          <a:custGeom>
            <a:avLst/>
            <a:gdLst>
              <a:gd name="T0" fmla="*/ 22 w 38"/>
              <a:gd name="T1" fmla="*/ 0 h 26"/>
              <a:gd name="T2" fmla="*/ 18 w 38"/>
              <a:gd name="T3" fmla="*/ 26 h 26"/>
              <a:gd name="T4" fmla="*/ 22 w 38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6">
                <a:moveTo>
                  <a:pt x="22" y="0"/>
                </a:moveTo>
                <a:cubicBezTo>
                  <a:pt x="38" y="3"/>
                  <a:pt x="33" y="25"/>
                  <a:pt x="18" y="26"/>
                </a:cubicBezTo>
                <a:cubicBezTo>
                  <a:pt x="0" y="20"/>
                  <a:pt x="6" y="3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:a16="http://schemas.microsoft.com/office/drawing/2014/main" id="{7F482347-5925-4D3C-90D9-F9683926C7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88291" y="102255"/>
            <a:ext cx="138242" cy="88130"/>
          </a:xfrm>
          <a:custGeom>
            <a:avLst/>
            <a:gdLst>
              <a:gd name="T0" fmla="*/ 22 w 42"/>
              <a:gd name="T1" fmla="*/ 0 h 29"/>
              <a:gd name="T2" fmla="*/ 14 w 42"/>
              <a:gd name="T3" fmla="*/ 25 h 29"/>
              <a:gd name="T4" fmla="*/ 22 w 42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9">
                <a:moveTo>
                  <a:pt x="22" y="0"/>
                </a:moveTo>
                <a:cubicBezTo>
                  <a:pt x="42" y="7"/>
                  <a:pt x="28" y="29"/>
                  <a:pt x="14" y="25"/>
                </a:cubicBezTo>
                <a:cubicBezTo>
                  <a:pt x="0" y="18"/>
                  <a:pt x="8" y="1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Freeform 120">
            <a:extLst>
              <a:ext uri="{FF2B5EF4-FFF2-40B4-BE49-F238E27FC236}">
                <a16:creationId xmlns:a16="http://schemas.microsoft.com/office/drawing/2014/main" id="{4B3DBBB0-8F73-4928-8F50-052EEF835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79285" y="233210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20">
            <a:extLst>
              <a:ext uri="{FF2B5EF4-FFF2-40B4-BE49-F238E27FC236}">
                <a16:creationId xmlns:a16="http://schemas.microsoft.com/office/drawing/2014/main" id="{9D9F4824-6BB3-425A-8E06-5F01EED72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149409" y="254475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20">
            <a:extLst>
              <a:ext uri="{FF2B5EF4-FFF2-40B4-BE49-F238E27FC236}">
                <a16:creationId xmlns:a16="http://schemas.microsoft.com/office/drawing/2014/main" id="{79B2A1FE-DD90-4F0D-939C-A7EB7F366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72174" y="245615"/>
            <a:ext cx="121406" cy="66913"/>
          </a:xfrm>
          <a:custGeom>
            <a:avLst/>
            <a:gdLst>
              <a:gd name="T0" fmla="*/ 19 w 37"/>
              <a:gd name="T1" fmla="*/ 0 h 22"/>
              <a:gd name="T2" fmla="*/ 20 w 37"/>
              <a:gd name="T3" fmla="*/ 22 h 22"/>
              <a:gd name="T4" fmla="*/ 19 w 3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2">
                <a:moveTo>
                  <a:pt x="19" y="0"/>
                </a:moveTo>
                <a:cubicBezTo>
                  <a:pt x="35" y="2"/>
                  <a:pt x="37" y="21"/>
                  <a:pt x="20" y="22"/>
                </a:cubicBezTo>
                <a:cubicBezTo>
                  <a:pt x="7" y="18"/>
                  <a:pt x="0" y="6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6">
            <a:extLst>
              <a:ext uri="{FF2B5EF4-FFF2-40B4-BE49-F238E27FC236}">
                <a16:creationId xmlns:a16="http://schemas.microsoft.com/office/drawing/2014/main" id="{E7C8AAEA-99AD-4E47-8E62-6F21977D3F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950356" y="298043"/>
            <a:ext cx="124063" cy="87315"/>
          </a:xfrm>
          <a:custGeom>
            <a:avLst/>
            <a:gdLst>
              <a:gd name="T0" fmla="*/ 12 w 38"/>
              <a:gd name="T1" fmla="*/ 3 h 29"/>
              <a:gd name="T2" fmla="*/ 15 w 38"/>
              <a:gd name="T3" fmla="*/ 29 h 29"/>
              <a:gd name="T4" fmla="*/ 12 w 38"/>
              <a:gd name="T5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9">
                <a:moveTo>
                  <a:pt x="12" y="3"/>
                </a:moveTo>
                <a:cubicBezTo>
                  <a:pt x="34" y="0"/>
                  <a:pt x="38" y="26"/>
                  <a:pt x="15" y="29"/>
                </a:cubicBezTo>
                <a:cubicBezTo>
                  <a:pt x="4" y="23"/>
                  <a:pt x="0" y="9"/>
                  <a:pt x="12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7">
            <a:extLst>
              <a:ext uri="{FF2B5EF4-FFF2-40B4-BE49-F238E27FC236}">
                <a16:creationId xmlns:a16="http://schemas.microsoft.com/office/drawing/2014/main" id="{77626BCD-0233-4EE4-B436-4392B2FA8D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247276" y="241387"/>
            <a:ext cx="131153" cy="93843"/>
          </a:xfrm>
          <a:custGeom>
            <a:avLst/>
            <a:gdLst>
              <a:gd name="T0" fmla="*/ 22 w 40"/>
              <a:gd name="T1" fmla="*/ 0 h 31"/>
              <a:gd name="T2" fmla="*/ 16 w 40"/>
              <a:gd name="T3" fmla="*/ 25 h 31"/>
              <a:gd name="T4" fmla="*/ 22 w 40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31">
                <a:moveTo>
                  <a:pt x="22" y="0"/>
                </a:moveTo>
                <a:cubicBezTo>
                  <a:pt x="39" y="3"/>
                  <a:pt x="40" y="31"/>
                  <a:pt x="16" y="25"/>
                </a:cubicBezTo>
                <a:cubicBezTo>
                  <a:pt x="0" y="7"/>
                  <a:pt x="13" y="4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C9F177-BFC9-46C6-83E8-0FDD0FC85C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83597" y="391973"/>
            <a:ext cx="108531" cy="502457"/>
            <a:chOff x="11345347" y="391973"/>
            <a:chExt cx="108531" cy="502457"/>
          </a:xfrm>
          <a:solidFill>
            <a:schemeClr val="bg2">
              <a:lumMod val="90000"/>
            </a:schemeClr>
          </a:solidFill>
        </p:grpSpPr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14842030-93FD-4B10-A2A3-31909EC71F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85" y="78511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F708F28C-0931-4686-8678-4A2F7E742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703" y="41054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" name="Freeform 54">
              <a:extLst>
                <a:ext uri="{FF2B5EF4-FFF2-40B4-BE49-F238E27FC236}">
                  <a16:creationId xmlns:a16="http://schemas.microsoft.com/office/drawing/2014/main" id="{F4E00544-EFFD-4F9B-B6D4-3919ACAB8E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0631" y="57417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47" name="Freeform 18">
            <a:extLst>
              <a:ext uri="{FF2B5EF4-FFF2-40B4-BE49-F238E27FC236}">
                <a16:creationId xmlns:a16="http://schemas.microsoft.com/office/drawing/2014/main" id="{87492D8E-F977-456B-B51B-511D6F482E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8524" y="311777"/>
            <a:ext cx="138242" cy="78339"/>
          </a:xfrm>
          <a:custGeom>
            <a:avLst/>
            <a:gdLst>
              <a:gd name="T0" fmla="*/ 6 w 42"/>
              <a:gd name="T1" fmla="*/ 6 h 26"/>
              <a:gd name="T2" fmla="*/ 21 w 42"/>
              <a:gd name="T3" fmla="*/ 26 h 26"/>
              <a:gd name="T4" fmla="*/ 6 w 42"/>
              <a:gd name="T5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6">
                <a:moveTo>
                  <a:pt x="6" y="6"/>
                </a:moveTo>
                <a:cubicBezTo>
                  <a:pt x="25" y="0"/>
                  <a:pt x="42" y="17"/>
                  <a:pt x="21" y="26"/>
                </a:cubicBezTo>
                <a:cubicBezTo>
                  <a:pt x="9" y="26"/>
                  <a:pt x="0" y="16"/>
                  <a:pt x="6" y="6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9" name="Freeform 8">
            <a:extLst>
              <a:ext uri="{FF2B5EF4-FFF2-40B4-BE49-F238E27FC236}">
                <a16:creationId xmlns:a16="http://schemas.microsoft.com/office/drawing/2014/main" id="{6E11370A-07A8-4B6F-87C1-4D10DDE0A1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82179" y="456203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87">
            <a:extLst>
              <a:ext uri="{FF2B5EF4-FFF2-40B4-BE49-F238E27FC236}">
                <a16:creationId xmlns:a16="http://schemas.microsoft.com/office/drawing/2014/main" id="{E255E3FE-7B86-449A-AF1A-AC52EE23C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966233" y="497428"/>
            <a:ext cx="134697" cy="90579"/>
          </a:xfrm>
          <a:custGeom>
            <a:avLst/>
            <a:gdLst>
              <a:gd name="T0" fmla="*/ 27 w 41"/>
              <a:gd name="T1" fmla="*/ 0 h 30"/>
              <a:gd name="T2" fmla="*/ 41 w 41"/>
              <a:gd name="T3" fmla="*/ 19 h 30"/>
              <a:gd name="T4" fmla="*/ 27 w 41"/>
              <a:gd name="T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0">
                <a:moveTo>
                  <a:pt x="27" y="0"/>
                </a:moveTo>
                <a:cubicBezTo>
                  <a:pt x="35" y="0"/>
                  <a:pt x="40" y="11"/>
                  <a:pt x="41" y="19"/>
                </a:cubicBezTo>
                <a:cubicBezTo>
                  <a:pt x="21" y="30"/>
                  <a:pt x="0" y="10"/>
                  <a:pt x="27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22">
            <a:extLst>
              <a:ext uri="{FF2B5EF4-FFF2-40B4-BE49-F238E27FC236}">
                <a16:creationId xmlns:a16="http://schemas.microsoft.com/office/drawing/2014/main" id="{A7B0531A-680C-4DF1-9079-91CEF11006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260485" y="478989"/>
            <a:ext cx="127608" cy="81603"/>
          </a:xfrm>
          <a:custGeom>
            <a:avLst/>
            <a:gdLst>
              <a:gd name="T0" fmla="*/ 24 w 39"/>
              <a:gd name="T1" fmla="*/ 0 h 27"/>
              <a:gd name="T2" fmla="*/ 20 w 39"/>
              <a:gd name="T3" fmla="*/ 26 h 27"/>
              <a:gd name="T4" fmla="*/ 24 w 39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7">
                <a:moveTo>
                  <a:pt x="24" y="0"/>
                </a:moveTo>
                <a:cubicBezTo>
                  <a:pt x="39" y="3"/>
                  <a:pt x="36" y="27"/>
                  <a:pt x="20" y="26"/>
                </a:cubicBezTo>
                <a:cubicBezTo>
                  <a:pt x="0" y="19"/>
                  <a:pt x="4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637B209A-F986-0A88-1038-C1758B172D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39" r="254" b="1"/>
          <a:stretch/>
        </p:blipFill>
        <p:spPr>
          <a:xfrm>
            <a:off x="605838" y="541976"/>
            <a:ext cx="10753420" cy="5725523"/>
          </a:xfrm>
          <a:prstGeom prst="rect">
            <a:avLst/>
          </a:prstGeom>
        </p:spPr>
      </p:pic>
      <p:sp>
        <p:nvSpPr>
          <p:cNvPr id="55" name="Freeform 8">
            <a:extLst>
              <a:ext uri="{FF2B5EF4-FFF2-40B4-BE49-F238E27FC236}">
                <a16:creationId xmlns:a16="http://schemas.microsoft.com/office/drawing/2014/main" id="{E401ABF7-FBCE-4186-A2F6-225DA1AAF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45620" y="454967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8">
            <a:extLst>
              <a:ext uri="{FF2B5EF4-FFF2-40B4-BE49-F238E27FC236}">
                <a16:creationId xmlns:a16="http://schemas.microsoft.com/office/drawing/2014/main" id="{73F4CE2C-1879-429C-BEF8-B4CBE74D3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185994" y="449115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5">
            <a:extLst>
              <a:ext uri="{FF2B5EF4-FFF2-40B4-BE49-F238E27FC236}">
                <a16:creationId xmlns:a16="http://schemas.microsoft.com/office/drawing/2014/main" id="{DF8C4C96-C8B3-4FE8-AB88-266C7B70C1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79823" y="575771"/>
            <a:ext cx="121406" cy="72626"/>
          </a:xfrm>
          <a:custGeom>
            <a:avLst/>
            <a:gdLst>
              <a:gd name="T0" fmla="*/ 16 w 37"/>
              <a:gd name="T1" fmla="*/ 0 h 24"/>
              <a:gd name="T2" fmla="*/ 11 w 37"/>
              <a:gd name="T3" fmla="*/ 24 h 24"/>
              <a:gd name="T4" fmla="*/ 16 w 37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4">
                <a:moveTo>
                  <a:pt x="16" y="0"/>
                </a:moveTo>
                <a:cubicBezTo>
                  <a:pt x="37" y="6"/>
                  <a:pt x="30" y="20"/>
                  <a:pt x="11" y="24"/>
                </a:cubicBezTo>
                <a:cubicBezTo>
                  <a:pt x="0" y="17"/>
                  <a:pt x="5" y="3"/>
                  <a:pt x="1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1" name="Freeform 23">
            <a:extLst>
              <a:ext uri="{FF2B5EF4-FFF2-40B4-BE49-F238E27FC236}">
                <a16:creationId xmlns:a16="http://schemas.microsoft.com/office/drawing/2014/main" id="{A1F6A798-5826-4217-AA86-87E3333A8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5200" y="809152"/>
            <a:ext cx="134697" cy="81603"/>
          </a:xfrm>
          <a:custGeom>
            <a:avLst/>
            <a:gdLst>
              <a:gd name="T0" fmla="*/ 19 w 41"/>
              <a:gd name="T1" fmla="*/ 0 h 27"/>
              <a:gd name="T2" fmla="*/ 8 w 41"/>
              <a:gd name="T3" fmla="*/ 20 h 27"/>
              <a:gd name="T4" fmla="*/ 19 w 41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7">
                <a:moveTo>
                  <a:pt x="19" y="0"/>
                </a:moveTo>
                <a:cubicBezTo>
                  <a:pt x="41" y="10"/>
                  <a:pt x="28" y="27"/>
                  <a:pt x="8" y="20"/>
                </a:cubicBezTo>
                <a:cubicBezTo>
                  <a:pt x="0" y="8"/>
                  <a:pt x="7" y="2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3" name="Freeform 51">
            <a:extLst>
              <a:ext uri="{FF2B5EF4-FFF2-40B4-BE49-F238E27FC236}">
                <a16:creationId xmlns:a16="http://schemas.microsoft.com/office/drawing/2014/main" id="{13C819FE-96AB-4B2B-9EB9-521BB0D1A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94948" y="974976"/>
            <a:ext cx="115202" cy="90579"/>
          </a:xfrm>
          <a:custGeom>
            <a:avLst/>
            <a:gdLst>
              <a:gd name="T0" fmla="*/ 19 w 35"/>
              <a:gd name="T1" fmla="*/ 0 h 30"/>
              <a:gd name="T2" fmla="*/ 33 w 35"/>
              <a:gd name="T3" fmla="*/ 15 h 30"/>
              <a:gd name="T4" fmla="*/ 25 w 35"/>
              <a:gd name="T5" fmla="*/ 19 h 30"/>
              <a:gd name="T6" fmla="*/ 19 w 35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30">
                <a:moveTo>
                  <a:pt x="19" y="0"/>
                </a:moveTo>
                <a:cubicBezTo>
                  <a:pt x="26" y="0"/>
                  <a:pt x="35" y="8"/>
                  <a:pt x="33" y="15"/>
                </a:cubicBezTo>
                <a:cubicBezTo>
                  <a:pt x="30" y="12"/>
                  <a:pt x="27" y="17"/>
                  <a:pt x="25" y="19"/>
                </a:cubicBezTo>
                <a:cubicBezTo>
                  <a:pt x="7" y="30"/>
                  <a:pt x="0" y="5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5" name="Freeform 22">
            <a:extLst>
              <a:ext uri="{FF2B5EF4-FFF2-40B4-BE49-F238E27FC236}">
                <a16:creationId xmlns:a16="http://schemas.microsoft.com/office/drawing/2014/main" id="{76F963D1-D6FD-4AC3-8CEA-F6D685B570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77694" y="1009344"/>
            <a:ext cx="150648" cy="99554"/>
          </a:xfrm>
          <a:custGeom>
            <a:avLst/>
            <a:gdLst>
              <a:gd name="T0" fmla="*/ 26 w 46"/>
              <a:gd name="T1" fmla="*/ 0 h 33"/>
              <a:gd name="T2" fmla="*/ 38 w 46"/>
              <a:gd name="T3" fmla="*/ 22 h 33"/>
              <a:gd name="T4" fmla="*/ 26 w 46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33">
                <a:moveTo>
                  <a:pt x="26" y="0"/>
                </a:moveTo>
                <a:cubicBezTo>
                  <a:pt x="29" y="0"/>
                  <a:pt x="46" y="16"/>
                  <a:pt x="38" y="22"/>
                </a:cubicBezTo>
                <a:cubicBezTo>
                  <a:pt x="16" y="33"/>
                  <a:pt x="0" y="5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7" name="Freeform 30">
            <a:extLst>
              <a:ext uri="{FF2B5EF4-FFF2-40B4-BE49-F238E27FC236}">
                <a16:creationId xmlns:a16="http://schemas.microsoft.com/office/drawing/2014/main" id="{BB6DE3DC-F83D-4EFA-98A6-AE0DADC914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807987" y="1038243"/>
            <a:ext cx="9748" cy="5712"/>
          </a:xfrm>
          <a:custGeom>
            <a:avLst/>
            <a:gdLst>
              <a:gd name="T0" fmla="*/ 1 w 3"/>
              <a:gd name="T1" fmla="*/ 0 h 2"/>
              <a:gd name="T2" fmla="*/ 2 w 3"/>
              <a:gd name="T3" fmla="*/ 2 h 2"/>
              <a:gd name="T4" fmla="*/ 1 w 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2" y="1"/>
                  <a:pt x="3" y="2"/>
                  <a:pt x="2" y="2"/>
                </a:cubicBezTo>
                <a:cubicBezTo>
                  <a:pt x="1" y="2"/>
                  <a:pt x="0" y="1"/>
                  <a:pt x="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9" name="Freeform 53">
            <a:extLst>
              <a:ext uri="{FF2B5EF4-FFF2-40B4-BE49-F238E27FC236}">
                <a16:creationId xmlns:a16="http://schemas.microsoft.com/office/drawing/2014/main" id="{D16A3E88-E30E-4D41-8CBE-F2F68E075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83034" y="1213749"/>
            <a:ext cx="127608" cy="79154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6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3"/>
                  <a:pt x="36" y="26"/>
                  <a:pt x="20" y="26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1" name="Freeform 26">
            <a:extLst>
              <a:ext uri="{FF2B5EF4-FFF2-40B4-BE49-F238E27FC236}">
                <a16:creationId xmlns:a16="http://schemas.microsoft.com/office/drawing/2014/main" id="{C6943EF0-FFA1-4BD9-91E9-6BBE9C33E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38991" y="1281857"/>
            <a:ext cx="127608" cy="78339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5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2"/>
                  <a:pt x="36" y="26"/>
                  <a:pt x="20" y="25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3" name="Freeform 55">
            <a:extLst>
              <a:ext uri="{FF2B5EF4-FFF2-40B4-BE49-F238E27FC236}">
                <a16:creationId xmlns:a16="http://schemas.microsoft.com/office/drawing/2014/main" id="{9335065C-C582-4DAB-86C6-AC19EF254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82894" y="1423350"/>
            <a:ext cx="131153" cy="69362"/>
          </a:xfrm>
          <a:custGeom>
            <a:avLst/>
            <a:gdLst>
              <a:gd name="T0" fmla="*/ 24 w 40"/>
              <a:gd name="T1" fmla="*/ 0 h 23"/>
              <a:gd name="T2" fmla="*/ 25 w 40"/>
              <a:gd name="T3" fmla="*/ 23 h 23"/>
              <a:gd name="T4" fmla="*/ 24 w 40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3">
                <a:moveTo>
                  <a:pt x="24" y="0"/>
                </a:moveTo>
                <a:cubicBezTo>
                  <a:pt x="40" y="0"/>
                  <a:pt x="38" y="20"/>
                  <a:pt x="25" y="23"/>
                </a:cubicBezTo>
                <a:cubicBezTo>
                  <a:pt x="0" y="22"/>
                  <a:pt x="6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5" name="Freeform 28">
            <a:extLst>
              <a:ext uri="{FF2B5EF4-FFF2-40B4-BE49-F238E27FC236}">
                <a16:creationId xmlns:a16="http://schemas.microsoft.com/office/drawing/2014/main" id="{3EEB3F84-1654-4119-80E5-AE155AAF13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32737" y="1495141"/>
            <a:ext cx="127608" cy="69362"/>
          </a:xfrm>
          <a:custGeom>
            <a:avLst/>
            <a:gdLst>
              <a:gd name="T0" fmla="*/ 16 w 39"/>
              <a:gd name="T1" fmla="*/ 0 h 23"/>
              <a:gd name="T2" fmla="*/ 11 w 39"/>
              <a:gd name="T3" fmla="*/ 23 h 23"/>
              <a:gd name="T4" fmla="*/ 16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16" y="0"/>
                </a:moveTo>
                <a:cubicBezTo>
                  <a:pt x="39" y="7"/>
                  <a:pt x="31" y="17"/>
                  <a:pt x="11" y="23"/>
                </a:cubicBezTo>
                <a:cubicBezTo>
                  <a:pt x="0" y="16"/>
                  <a:pt x="4" y="2"/>
                  <a:pt x="1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7" name="Freeform 57">
            <a:extLst>
              <a:ext uri="{FF2B5EF4-FFF2-40B4-BE49-F238E27FC236}">
                <a16:creationId xmlns:a16="http://schemas.microsoft.com/office/drawing/2014/main" id="{876BC8F1-5F0D-416D-A1ED-95278D66B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9043" y="1633095"/>
            <a:ext cx="140901" cy="93843"/>
          </a:xfrm>
          <a:custGeom>
            <a:avLst/>
            <a:gdLst>
              <a:gd name="T0" fmla="*/ 27 w 43"/>
              <a:gd name="T1" fmla="*/ 3 h 31"/>
              <a:gd name="T2" fmla="*/ 40 w 43"/>
              <a:gd name="T3" fmla="*/ 23 h 31"/>
              <a:gd name="T4" fmla="*/ 27 w 43"/>
              <a:gd name="T5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1">
                <a:moveTo>
                  <a:pt x="27" y="3"/>
                </a:moveTo>
                <a:cubicBezTo>
                  <a:pt x="35" y="0"/>
                  <a:pt x="43" y="17"/>
                  <a:pt x="40" y="23"/>
                </a:cubicBezTo>
                <a:cubicBezTo>
                  <a:pt x="21" y="31"/>
                  <a:pt x="0" y="15"/>
                  <a:pt x="27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9" name="Freeform 27">
            <a:extLst>
              <a:ext uri="{FF2B5EF4-FFF2-40B4-BE49-F238E27FC236}">
                <a16:creationId xmlns:a16="http://schemas.microsoft.com/office/drawing/2014/main" id="{F45C5D14-760E-4499-B64B-F51B85A889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1456" y="1702425"/>
            <a:ext cx="131153" cy="93843"/>
          </a:xfrm>
          <a:custGeom>
            <a:avLst/>
            <a:gdLst>
              <a:gd name="T0" fmla="*/ 22 w 40"/>
              <a:gd name="T1" fmla="*/ 0 h 31"/>
              <a:gd name="T2" fmla="*/ 16 w 40"/>
              <a:gd name="T3" fmla="*/ 25 h 31"/>
              <a:gd name="T4" fmla="*/ 22 w 40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31">
                <a:moveTo>
                  <a:pt x="22" y="0"/>
                </a:moveTo>
                <a:cubicBezTo>
                  <a:pt x="39" y="3"/>
                  <a:pt x="40" y="31"/>
                  <a:pt x="16" y="25"/>
                </a:cubicBezTo>
                <a:cubicBezTo>
                  <a:pt x="0" y="7"/>
                  <a:pt x="13" y="4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1" name="Freeform 60">
            <a:extLst>
              <a:ext uri="{FF2B5EF4-FFF2-40B4-BE49-F238E27FC236}">
                <a16:creationId xmlns:a16="http://schemas.microsoft.com/office/drawing/2014/main" id="{995AABAB-6A52-4679-A95B-A65EE175C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3724" y="1862889"/>
            <a:ext cx="131153" cy="69362"/>
          </a:xfrm>
          <a:custGeom>
            <a:avLst/>
            <a:gdLst>
              <a:gd name="T0" fmla="*/ 24 w 40"/>
              <a:gd name="T1" fmla="*/ 0 h 23"/>
              <a:gd name="T2" fmla="*/ 25 w 40"/>
              <a:gd name="T3" fmla="*/ 23 h 23"/>
              <a:gd name="T4" fmla="*/ 24 w 40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3">
                <a:moveTo>
                  <a:pt x="24" y="0"/>
                </a:moveTo>
                <a:cubicBezTo>
                  <a:pt x="40" y="0"/>
                  <a:pt x="38" y="20"/>
                  <a:pt x="25" y="23"/>
                </a:cubicBezTo>
                <a:cubicBezTo>
                  <a:pt x="0" y="22"/>
                  <a:pt x="6" y="4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3" name="Freeform 19">
            <a:extLst>
              <a:ext uri="{FF2B5EF4-FFF2-40B4-BE49-F238E27FC236}">
                <a16:creationId xmlns:a16="http://schemas.microsoft.com/office/drawing/2014/main" id="{47FCC39B-FFFD-42A5-ACD0-A5F4E7775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35582" y="1981637"/>
            <a:ext cx="124951" cy="69362"/>
          </a:xfrm>
          <a:custGeom>
            <a:avLst/>
            <a:gdLst>
              <a:gd name="T0" fmla="*/ 16 w 38"/>
              <a:gd name="T1" fmla="*/ 0 h 23"/>
              <a:gd name="T2" fmla="*/ 10 w 38"/>
              <a:gd name="T3" fmla="*/ 23 h 23"/>
              <a:gd name="T4" fmla="*/ 16 w 38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3">
                <a:moveTo>
                  <a:pt x="16" y="0"/>
                </a:moveTo>
                <a:cubicBezTo>
                  <a:pt x="38" y="8"/>
                  <a:pt x="31" y="18"/>
                  <a:pt x="10" y="23"/>
                </a:cubicBezTo>
                <a:cubicBezTo>
                  <a:pt x="0" y="16"/>
                  <a:pt x="4" y="3"/>
                  <a:pt x="1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5" name="Freeform 61">
            <a:extLst>
              <a:ext uri="{FF2B5EF4-FFF2-40B4-BE49-F238E27FC236}">
                <a16:creationId xmlns:a16="http://schemas.microsoft.com/office/drawing/2014/main" id="{B5B11BDA-831D-47F8-8B89-BFAA87C2B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10021" y="2097249"/>
            <a:ext cx="137356" cy="99554"/>
          </a:xfrm>
          <a:custGeom>
            <a:avLst/>
            <a:gdLst>
              <a:gd name="T0" fmla="*/ 25 w 42"/>
              <a:gd name="T1" fmla="*/ 1 h 33"/>
              <a:gd name="T2" fmla="*/ 4 w 42"/>
              <a:gd name="T3" fmla="*/ 19 h 33"/>
              <a:gd name="T4" fmla="*/ 25 w 42"/>
              <a:gd name="T5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3">
                <a:moveTo>
                  <a:pt x="25" y="1"/>
                </a:moveTo>
                <a:cubicBezTo>
                  <a:pt x="42" y="14"/>
                  <a:pt x="15" y="33"/>
                  <a:pt x="4" y="19"/>
                </a:cubicBezTo>
                <a:cubicBezTo>
                  <a:pt x="0" y="5"/>
                  <a:pt x="16" y="0"/>
                  <a:pt x="25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7" name="Freeform 56">
            <a:extLst>
              <a:ext uri="{FF2B5EF4-FFF2-40B4-BE49-F238E27FC236}">
                <a16:creationId xmlns:a16="http://schemas.microsoft.com/office/drawing/2014/main" id="{5926FD1B-8754-4647-9B73-1F0D71E80A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29453" y="2295263"/>
            <a:ext cx="128495" cy="72626"/>
          </a:xfrm>
          <a:custGeom>
            <a:avLst/>
            <a:gdLst>
              <a:gd name="T0" fmla="*/ 21 w 39"/>
              <a:gd name="T1" fmla="*/ 0 h 24"/>
              <a:gd name="T2" fmla="*/ 22 w 39"/>
              <a:gd name="T3" fmla="*/ 24 h 24"/>
              <a:gd name="T4" fmla="*/ 21 w 39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4">
                <a:moveTo>
                  <a:pt x="21" y="0"/>
                </a:moveTo>
                <a:cubicBezTo>
                  <a:pt x="37" y="0"/>
                  <a:pt x="39" y="23"/>
                  <a:pt x="22" y="24"/>
                </a:cubicBezTo>
                <a:cubicBezTo>
                  <a:pt x="7" y="22"/>
                  <a:pt x="0" y="5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9" name="Freeform 20">
            <a:extLst>
              <a:ext uri="{FF2B5EF4-FFF2-40B4-BE49-F238E27FC236}">
                <a16:creationId xmlns:a16="http://schemas.microsoft.com/office/drawing/2014/main" id="{32EC329C-63CF-4F7D-9526-9A954B080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8613" y="2243158"/>
            <a:ext cx="128495" cy="78339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6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3"/>
                  <a:pt x="36" y="26"/>
                  <a:pt x="20" y="26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1" name="Freeform 40">
            <a:extLst>
              <a:ext uri="{FF2B5EF4-FFF2-40B4-BE49-F238E27FC236}">
                <a16:creationId xmlns:a16="http://schemas.microsoft.com/office/drawing/2014/main" id="{408FAD08-8446-42FA-9699-BE799FA84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0205" y="2558103"/>
            <a:ext cx="134697" cy="81603"/>
          </a:xfrm>
          <a:custGeom>
            <a:avLst/>
            <a:gdLst>
              <a:gd name="T0" fmla="*/ 19 w 41"/>
              <a:gd name="T1" fmla="*/ 0 h 27"/>
              <a:gd name="T2" fmla="*/ 7 w 41"/>
              <a:gd name="T3" fmla="*/ 20 h 27"/>
              <a:gd name="T4" fmla="*/ 19 w 41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7">
                <a:moveTo>
                  <a:pt x="19" y="0"/>
                </a:moveTo>
                <a:cubicBezTo>
                  <a:pt x="41" y="9"/>
                  <a:pt x="28" y="27"/>
                  <a:pt x="7" y="20"/>
                </a:cubicBezTo>
                <a:cubicBezTo>
                  <a:pt x="0" y="8"/>
                  <a:pt x="7" y="1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3" name="Freeform 7">
            <a:extLst>
              <a:ext uri="{FF2B5EF4-FFF2-40B4-BE49-F238E27FC236}">
                <a16:creationId xmlns:a16="http://schemas.microsoft.com/office/drawing/2014/main" id="{F484E431-286F-408E-984D-314B23CE7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98995" y="2491074"/>
            <a:ext cx="138242" cy="100371"/>
          </a:xfrm>
          <a:custGeom>
            <a:avLst/>
            <a:gdLst>
              <a:gd name="T0" fmla="*/ 25 w 42"/>
              <a:gd name="T1" fmla="*/ 1 h 33"/>
              <a:gd name="T2" fmla="*/ 4 w 42"/>
              <a:gd name="T3" fmla="*/ 19 h 33"/>
              <a:gd name="T4" fmla="*/ 25 w 42"/>
              <a:gd name="T5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3">
                <a:moveTo>
                  <a:pt x="25" y="1"/>
                </a:moveTo>
                <a:cubicBezTo>
                  <a:pt x="42" y="14"/>
                  <a:pt x="15" y="33"/>
                  <a:pt x="4" y="19"/>
                </a:cubicBezTo>
                <a:cubicBezTo>
                  <a:pt x="0" y="6"/>
                  <a:pt x="15" y="0"/>
                  <a:pt x="25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5" name="Freeform 46">
            <a:extLst>
              <a:ext uri="{FF2B5EF4-FFF2-40B4-BE49-F238E27FC236}">
                <a16:creationId xmlns:a16="http://schemas.microsoft.com/office/drawing/2014/main" id="{08B17BDE-8D74-467D-A76E-5A2F6726B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52564" y="2790722"/>
            <a:ext cx="121406" cy="81603"/>
          </a:xfrm>
          <a:custGeom>
            <a:avLst/>
            <a:gdLst>
              <a:gd name="T0" fmla="*/ 19 w 37"/>
              <a:gd name="T1" fmla="*/ 1 h 27"/>
              <a:gd name="T2" fmla="*/ 21 w 37"/>
              <a:gd name="T3" fmla="*/ 27 h 27"/>
              <a:gd name="T4" fmla="*/ 19 w 37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7">
                <a:moveTo>
                  <a:pt x="19" y="1"/>
                </a:moveTo>
                <a:cubicBezTo>
                  <a:pt x="31" y="2"/>
                  <a:pt x="37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7" name="Freeform 5">
            <a:extLst>
              <a:ext uri="{FF2B5EF4-FFF2-40B4-BE49-F238E27FC236}">
                <a16:creationId xmlns:a16="http://schemas.microsoft.com/office/drawing/2014/main" id="{7DB62772-4AFF-40F9-A2C7-9CD0E01979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4699" y="2754146"/>
            <a:ext cx="121406" cy="81603"/>
          </a:xfrm>
          <a:custGeom>
            <a:avLst/>
            <a:gdLst>
              <a:gd name="T0" fmla="*/ 20 w 37"/>
              <a:gd name="T1" fmla="*/ 1 h 27"/>
              <a:gd name="T2" fmla="*/ 22 w 37"/>
              <a:gd name="T3" fmla="*/ 27 h 27"/>
              <a:gd name="T4" fmla="*/ 20 w 37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7">
                <a:moveTo>
                  <a:pt x="20" y="1"/>
                </a:moveTo>
                <a:cubicBezTo>
                  <a:pt x="31" y="1"/>
                  <a:pt x="37" y="24"/>
                  <a:pt x="22" y="27"/>
                </a:cubicBezTo>
                <a:cubicBezTo>
                  <a:pt x="2" y="27"/>
                  <a:pt x="0" y="0"/>
                  <a:pt x="20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9" name="Freeform 37">
            <a:extLst>
              <a:ext uri="{FF2B5EF4-FFF2-40B4-BE49-F238E27FC236}">
                <a16:creationId xmlns:a16="http://schemas.microsoft.com/office/drawing/2014/main" id="{959B1ADB-D486-49BB-8B0F-73DC121C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5464" y="3020185"/>
            <a:ext cx="115202" cy="121588"/>
          </a:xfrm>
          <a:custGeom>
            <a:avLst/>
            <a:gdLst>
              <a:gd name="T0" fmla="*/ 16 w 35"/>
              <a:gd name="T1" fmla="*/ 4 h 40"/>
              <a:gd name="T2" fmla="*/ 33 w 35"/>
              <a:gd name="T3" fmla="*/ 15 h 40"/>
              <a:gd name="T4" fmla="*/ 16 w 35"/>
              <a:gd name="T5" fmla="*/ 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" h="40">
                <a:moveTo>
                  <a:pt x="16" y="4"/>
                </a:moveTo>
                <a:cubicBezTo>
                  <a:pt x="35" y="4"/>
                  <a:pt x="32" y="0"/>
                  <a:pt x="33" y="15"/>
                </a:cubicBezTo>
                <a:cubicBezTo>
                  <a:pt x="34" y="40"/>
                  <a:pt x="0" y="22"/>
                  <a:pt x="16" y="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1" name="Freeform 13">
            <a:extLst>
              <a:ext uri="{FF2B5EF4-FFF2-40B4-BE49-F238E27FC236}">
                <a16:creationId xmlns:a16="http://schemas.microsoft.com/office/drawing/2014/main" id="{25C62AA7-4428-49B1-901D-3FABBAFCB3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40321" y="3036946"/>
            <a:ext cx="124951" cy="69362"/>
          </a:xfrm>
          <a:custGeom>
            <a:avLst/>
            <a:gdLst>
              <a:gd name="T0" fmla="*/ 26 w 38"/>
              <a:gd name="T1" fmla="*/ 0 h 23"/>
              <a:gd name="T2" fmla="*/ 25 w 38"/>
              <a:gd name="T3" fmla="*/ 23 h 23"/>
              <a:gd name="T4" fmla="*/ 26 w 38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3">
                <a:moveTo>
                  <a:pt x="26" y="0"/>
                </a:moveTo>
                <a:cubicBezTo>
                  <a:pt x="38" y="0"/>
                  <a:pt x="37" y="20"/>
                  <a:pt x="25" y="23"/>
                </a:cubicBezTo>
                <a:cubicBezTo>
                  <a:pt x="0" y="23"/>
                  <a:pt x="5" y="1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3" name="Freeform 32">
            <a:extLst>
              <a:ext uri="{FF2B5EF4-FFF2-40B4-BE49-F238E27FC236}">
                <a16:creationId xmlns:a16="http://schemas.microsoft.com/office/drawing/2014/main" id="{40CF24D9-B5B6-412D-958B-AD7FED3C2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2066" y="3256125"/>
            <a:ext cx="144445" cy="106083"/>
          </a:xfrm>
          <a:custGeom>
            <a:avLst/>
            <a:gdLst>
              <a:gd name="T0" fmla="*/ 28 w 44"/>
              <a:gd name="T1" fmla="*/ 0 h 35"/>
              <a:gd name="T2" fmla="*/ 42 w 44"/>
              <a:gd name="T3" fmla="*/ 21 h 35"/>
              <a:gd name="T4" fmla="*/ 28 w 44"/>
              <a:gd name="T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5">
                <a:moveTo>
                  <a:pt x="28" y="0"/>
                </a:moveTo>
                <a:cubicBezTo>
                  <a:pt x="36" y="1"/>
                  <a:pt x="44" y="12"/>
                  <a:pt x="42" y="21"/>
                </a:cubicBezTo>
                <a:cubicBezTo>
                  <a:pt x="23" y="35"/>
                  <a:pt x="0" y="7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5" name="Freeform 14">
            <a:extLst>
              <a:ext uri="{FF2B5EF4-FFF2-40B4-BE49-F238E27FC236}">
                <a16:creationId xmlns:a16="http://schemas.microsoft.com/office/drawing/2014/main" id="{D0D9DC73-D559-46FE-A479-BA4D85070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04597" y="3295543"/>
            <a:ext cx="134697" cy="84866"/>
          </a:xfrm>
          <a:custGeom>
            <a:avLst/>
            <a:gdLst>
              <a:gd name="T0" fmla="*/ 26 w 41"/>
              <a:gd name="T1" fmla="*/ 1 h 28"/>
              <a:gd name="T2" fmla="*/ 39 w 41"/>
              <a:gd name="T3" fmla="*/ 20 h 28"/>
              <a:gd name="T4" fmla="*/ 26 w 41"/>
              <a:gd name="T5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6" y="1"/>
                </a:moveTo>
                <a:cubicBezTo>
                  <a:pt x="34" y="0"/>
                  <a:pt x="41" y="12"/>
                  <a:pt x="39" y="20"/>
                </a:cubicBezTo>
                <a:cubicBezTo>
                  <a:pt x="17" y="28"/>
                  <a:pt x="0" y="12"/>
                  <a:pt x="26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7" name="Freeform 48">
            <a:extLst>
              <a:ext uri="{FF2B5EF4-FFF2-40B4-BE49-F238E27FC236}">
                <a16:creationId xmlns:a16="http://schemas.microsoft.com/office/drawing/2014/main" id="{F8EC3E3B-784F-483D-8A9C-7A83CB212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05966" y="3576203"/>
            <a:ext cx="133812" cy="79154"/>
          </a:xfrm>
          <a:custGeom>
            <a:avLst/>
            <a:gdLst>
              <a:gd name="T0" fmla="*/ 19 w 41"/>
              <a:gd name="T1" fmla="*/ 0 h 26"/>
              <a:gd name="T2" fmla="*/ 7 w 41"/>
              <a:gd name="T3" fmla="*/ 19 h 26"/>
              <a:gd name="T4" fmla="*/ 19 w 41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6">
                <a:moveTo>
                  <a:pt x="19" y="0"/>
                </a:moveTo>
                <a:cubicBezTo>
                  <a:pt x="41" y="9"/>
                  <a:pt x="28" y="26"/>
                  <a:pt x="7" y="19"/>
                </a:cubicBezTo>
                <a:cubicBezTo>
                  <a:pt x="0" y="8"/>
                  <a:pt x="7" y="1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9" name="Freeform 12">
            <a:extLst>
              <a:ext uri="{FF2B5EF4-FFF2-40B4-BE49-F238E27FC236}">
                <a16:creationId xmlns:a16="http://schemas.microsoft.com/office/drawing/2014/main" id="{9F457AD7-42C5-4682-B59D-59DADA098F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09492" y="3651643"/>
            <a:ext cx="134697" cy="81603"/>
          </a:xfrm>
          <a:custGeom>
            <a:avLst/>
            <a:gdLst>
              <a:gd name="T0" fmla="*/ 22 w 41"/>
              <a:gd name="T1" fmla="*/ 0 h 27"/>
              <a:gd name="T2" fmla="*/ 8 w 41"/>
              <a:gd name="T3" fmla="*/ 20 h 27"/>
              <a:gd name="T4" fmla="*/ 22 w 41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7">
                <a:moveTo>
                  <a:pt x="22" y="0"/>
                </a:moveTo>
                <a:cubicBezTo>
                  <a:pt x="41" y="12"/>
                  <a:pt x="24" y="27"/>
                  <a:pt x="8" y="20"/>
                </a:cubicBezTo>
                <a:cubicBezTo>
                  <a:pt x="0" y="7"/>
                  <a:pt x="8" y="0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1" name="Freeform 47">
            <a:extLst>
              <a:ext uri="{FF2B5EF4-FFF2-40B4-BE49-F238E27FC236}">
                <a16:creationId xmlns:a16="http://schemas.microsoft.com/office/drawing/2014/main" id="{88572CB7-DC8D-4A35-A258-E3C66D8B9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10709" y="3809673"/>
            <a:ext cx="147990" cy="78339"/>
          </a:xfrm>
          <a:custGeom>
            <a:avLst/>
            <a:gdLst>
              <a:gd name="T0" fmla="*/ 22 w 45"/>
              <a:gd name="T1" fmla="*/ 0 h 26"/>
              <a:gd name="T2" fmla="*/ 28 w 45"/>
              <a:gd name="T3" fmla="*/ 26 h 26"/>
              <a:gd name="T4" fmla="*/ 22 w 45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6">
                <a:moveTo>
                  <a:pt x="22" y="0"/>
                </a:moveTo>
                <a:cubicBezTo>
                  <a:pt x="32" y="2"/>
                  <a:pt x="45" y="22"/>
                  <a:pt x="28" y="26"/>
                </a:cubicBezTo>
                <a:cubicBezTo>
                  <a:pt x="10" y="24"/>
                  <a:pt x="0" y="9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3" name="Freeform 16">
            <a:extLst>
              <a:ext uri="{FF2B5EF4-FFF2-40B4-BE49-F238E27FC236}">
                <a16:creationId xmlns:a16="http://schemas.microsoft.com/office/drawing/2014/main" id="{87A4F656-FF18-4E06-B89A-D9CEDC787C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88332" y="3894675"/>
            <a:ext cx="143559" cy="97107"/>
          </a:xfrm>
          <a:custGeom>
            <a:avLst/>
            <a:gdLst>
              <a:gd name="T0" fmla="*/ 31 w 44"/>
              <a:gd name="T1" fmla="*/ 1 h 32"/>
              <a:gd name="T2" fmla="*/ 43 w 44"/>
              <a:gd name="T3" fmla="*/ 15 h 32"/>
              <a:gd name="T4" fmla="*/ 31 w 44"/>
              <a:gd name="T5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2">
                <a:moveTo>
                  <a:pt x="31" y="1"/>
                </a:moveTo>
                <a:cubicBezTo>
                  <a:pt x="40" y="0"/>
                  <a:pt x="44" y="8"/>
                  <a:pt x="43" y="15"/>
                </a:cubicBezTo>
                <a:cubicBezTo>
                  <a:pt x="29" y="32"/>
                  <a:pt x="0" y="6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5" name="Freeform 44">
            <a:extLst>
              <a:ext uri="{FF2B5EF4-FFF2-40B4-BE49-F238E27FC236}">
                <a16:creationId xmlns:a16="http://schemas.microsoft.com/office/drawing/2014/main" id="{442D5ED8-DB79-4453-A622-9A46AA56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25656" y="4040800"/>
            <a:ext cx="131153" cy="84866"/>
          </a:xfrm>
          <a:custGeom>
            <a:avLst/>
            <a:gdLst>
              <a:gd name="T0" fmla="*/ 27 w 40"/>
              <a:gd name="T1" fmla="*/ 1 h 28"/>
              <a:gd name="T2" fmla="*/ 38 w 40"/>
              <a:gd name="T3" fmla="*/ 17 h 28"/>
              <a:gd name="T4" fmla="*/ 27 w 40"/>
              <a:gd name="T5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8">
                <a:moveTo>
                  <a:pt x="27" y="1"/>
                </a:moveTo>
                <a:cubicBezTo>
                  <a:pt x="35" y="0"/>
                  <a:pt x="40" y="10"/>
                  <a:pt x="38" y="17"/>
                </a:cubicBezTo>
                <a:cubicBezTo>
                  <a:pt x="17" y="28"/>
                  <a:pt x="0" y="7"/>
                  <a:pt x="27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7" name="Freeform 11">
            <a:extLst>
              <a:ext uri="{FF2B5EF4-FFF2-40B4-BE49-F238E27FC236}">
                <a16:creationId xmlns:a16="http://schemas.microsoft.com/office/drawing/2014/main" id="{1833B995-82C7-4A86-AC35-676DB09376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97716" y="4154124"/>
            <a:ext cx="143559" cy="102819"/>
          </a:xfrm>
          <a:custGeom>
            <a:avLst/>
            <a:gdLst>
              <a:gd name="T0" fmla="*/ 31 w 44"/>
              <a:gd name="T1" fmla="*/ 1 h 34"/>
              <a:gd name="T2" fmla="*/ 42 w 44"/>
              <a:gd name="T3" fmla="*/ 19 h 34"/>
              <a:gd name="T4" fmla="*/ 31 w 44"/>
              <a:gd name="T5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1"/>
                </a:moveTo>
                <a:cubicBezTo>
                  <a:pt x="39" y="0"/>
                  <a:pt x="44" y="12"/>
                  <a:pt x="42" y="19"/>
                </a:cubicBezTo>
                <a:cubicBezTo>
                  <a:pt x="25" y="34"/>
                  <a:pt x="0" y="8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9" name="Freeform 33">
            <a:extLst>
              <a:ext uri="{FF2B5EF4-FFF2-40B4-BE49-F238E27FC236}">
                <a16:creationId xmlns:a16="http://schemas.microsoft.com/office/drawing/2014/main" id="{0E6DFE62-917A-4DA1-A9C3-367349F4C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1979" y="4347436"/>
            <a:ext cx="151535" cy="75075"/>
          </a:xfrm>
          <a:custGeom>
            <a:avLst/>
            <a:gdLst>
              <a:gd name="T0" fmla="*/ 23 w 46"/>
              <a:gd name="T1" fmla="*/ 0 h 25"/>
              <a:gd name="T2" fmla="*/ 29 w 46"/>
              <a:gd name="T3" fmla="*/ 25 h 25"/>
              <a:gd name="T4" fmla="*/ 23 w 46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25">
                <a:moveTo>
                  <a:pt x="23" y="0"/>
                </a:moveTo>
                <a:cubicBezTo>
                  <a:pt x="32" y="1"/>
                  <a:pt x="46" y="21"/>
                  <a:pt x="29" y="25"/>
                </a:cubicBezTo>
                <a:cubicBezTo>
                  <a:pt x="10" y="23"/>
                  <a:pt x="0" y="9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1" name="Freeform 35">
            <a:extLst>
              <a:ext uri="{FF2B5EF4-FFF2-40B4-BE49-F238E27FC236}">
                <a16:creationId xmlns:a16="http://schemas.microsoft.com/office/drawing/2014/main" id="{6AE33A91-D749-427E-9254-87DC693AF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1561" y="4555663"/>
            <a:ext cx="131153" cy="84866"/>
          </a:xfrm>
          <a:custGeom>
            <a:avLst/>
            <a:gdLst>
              <a:gd name="T0" fmla="*/ 27 w 40"/>
              <a:gd name="T1" fmla="*/ 1 h 28"/>
              <a:gd name="T2" fmla="*/ 38 w 40"/>
              <a:gd name="T3" fmla="*/ 17 h 28"/>
              <a:gd name="T4" fmla="*/ 27 w 40"/>
              <a:gd name="T5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8">
                <a:moveTo>
                  <a:pt x="27" y="1"/>
                </a:moveTo>
                <a:cubicBezTo>
                  <a:pt x="35" y="0"/>
                  <a:pt x="40" y="10"/>
                  <a:pt x="38" y="17"/>
                </a:cubicBezTo>
                <a:cubicBezTo>
                  <a:pt x="17" y="28"/>
                  <a:pt x="0" y="7"/>
                  <a:pt x="27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3" name="Freeform 9">
            <a:extLst>
              <a:ext uri="{FF2B5EF4-FFF2-40B4-BE49-F238E27FC236}">
                <a16:creationId xmlns:a16="http://schemas.microsoft.com/office/drawing/2014/main" id="{2057B771-C835-4215-90A5-89D1AD806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9401" y="4437743"/>
            <a:ext cx="121406" cy="88130"/>
          </a:xfrm>
          <a:custGeom>
            <a:avLst/>
            <a:gdLst>
              <a:gd name="T0" fmla="*/ 18 w 37"/>
              <a:gd name="T1" fmla="*/ 4 h 29"/>
              <a:gd name="T2" fmla="*/ 22 w 37"/>
              <a:gd name="T3" fmla="*/ 29 h 29"/>
              <a:gd name="T4" fmla="*/ 18 w 37"/>
              <a:gd name="T5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9">
                <a:moveTo>
                  <a:pt x="18" y="4"/>
                </a:moveTo>
                <a:cubicBezTo>
                  <a:pt x="35" y="0"/>
                  <a:pt x="37" y="28"/>
                  <a:pt x="22" y="29"/>
                </a:cubicBezTo>
                <a:cubicBezTo>
                  <a:pt x="7" y="28"/>
                  <a:pt x="0" y="14"/>
                  <a:pt x="18" y="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5" name="Freeform 8">
            <a:extLst>
              <a:ext uri="{FF2B5EF4-FFF2-40B4-BE49-F238E27FC236}">
                <a16:creationId xmlns:a16="http://schemas.microsoft.com/office/drawing/2014/main" id="{BD2F9653-A545-400F-9847-8BD543264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1263" y="4707816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7" name="Freeform 38">
            <a:extLst>
              <a:ext uri="{FF2B5EF4-FFF2-40B4-BE49-F238E27FC236}">
                <a16:creationId xmlns:a16="http://schemas.microsoft.com/office/drawing/2014/main" id="{3E10A693-DFAC-44A9-B638-97D48A5BAB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53133" y="4860281"/>
            <a:ext cx="127608" cy="69362"/>
          </a:xfrm>
          <a:custGeom>
            <a:avLst/>
            <a:gdLst>
              <a:gd name="T0" fmla="*/ 26 w 39"/>
              <a:gd name="T1" fmla="*/ 0 h 23"/>
              <a:gd name="T2" fmla="*/ 26 w 39"/>
              <a:gd name="T3" fmla="*/ 23 h 23"/>
              <a:gd name="T4" fmla="*/ 26 w 3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3">
                <a:moveTo>
                  <a:pt x="26" y="0"/>
                </a:moveTo>
                <a:cubicBezTo>
                  <a:pt x="39" y="1"/>
                  <a:pt x="38" y="21"/>
                  <a:pt x="26" y="23"/>
                </a:cubicBezTo>
                <a:cubicBezTo>
                  <a:pt x="0" y="23"/>
                  <a:pt x="5" y="2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9" name="Freeform 39">
            <a:extLst>
              <a:ext uri="{FF2B5EF4-FFF2-40B4-BE49-F238E27FC236}">
                <a16:creationId xmlns:a16="http://schemas.microsoft.com/office/drawing/2014/main" id="{34B6B28B-C598-4A2B-B73D-2E498276B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45241" y="5101402"/>
            <a:ext cx="131153" cy="81603"/>
          </a:xfrm>
          <a:custGeom>
            <a:avLst/>
            <a:gdLst>
              <a:gd name="T0" fmla="*/ 25 w 40"/>
              <a:gd name="T1" fmla="*/ 0 h 27"/>
              <a:gd name="T2" fmla="*/ 38 w 40"/>
              <a:gd name="T3" fmla="*/ 20 h 27"/>
              <a:gd name="T4" fmla="*/ 25 w 40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7">
                <a:moveTo>
                  <a:pt x="25" y="0"/>
                </a:moveTo>
                <a:cubicBezTo>
                  <a:pt x="34" y="0"/>
                  <a:pt x="40" y="11"/>
                  <a:pt x="38" y="20"/>
                </a:cubicBezTo>
                <a:cubicBezTo>
                  <a:pt x="17" y="27"/>
                  <a:pt x="0" y="12"/>
                  <a:pt x="2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1" name="Freeform 6">
            <a:extLst>
              <a:ext uri="{FF2B5EF4-FFF2-40B4-BE49-F238E27FC236}">
                <a16:creationId xmlns:a16="http://schemas.microsoft.com/office/drawing/2014/main" id="{69E7A3A0-95C4-4D71-8978-BCDE6D0A2C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19568" y="5048122"/>
            <a:ext cx="124063" cy="87315"/>
          </a:xfrm>
          <a:custGeom>
            <a:avLst/>
            <a:gdLst>
              <a:gd name="T0" fmla="*/ 12 w 38"/>
              <a:gd name="T1" fmla="*/ 3 h 29"/>
              <a:gd name="T2" fmla="*/ 15 w 38"/>
              <a:gd name="T3" fmla="*/ 29 h 29"/>
              <a:gd name="T4" fmla="*/ 12 w 38"/>
              <a:gd name="T5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9">
                <a:moveTo>
                  <a:pt x="12" y="3"/>
                </a:moveTo>
                <a:cubicBezTo>
                  <a:pt x="34" y="0"/>
                  <a:pt x="38" y="26"/>
                  <a:pt x="15" y="29"/>
                </a:cubicBezTo>
                <a:cubicBezTo>
                  <a:pt x="4" y="23"/>
                  <a:pt x="0" y="9"/>
                  <a:pt x="12" y="3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3" name="Freeform 17">
            <a:extLst>
              <a:ext uri="{FF2B5EF4-FFF2-40B4-BE49-F238E27FC236}">
                <a16:creationId xmlns:a16="http://schemas.microsoft.com/office/drawing/2014/main" id="{DA575FF7-EDF7-45DE-B1EC-25D3460A9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723310" y="5232465"/>
            <a:ext cx="94821" cy="69362"/>
          </a:xfrm>
          <a:custGeom>
            <a:avLst/>
            <a:gdLst>
              <a:gd name="T0" fmla="*/ 13 w 29"/>
              <a:gd name="T1" fmla="*/ 0 h 23"/>
              <a:gd name="T2" fmla="*/ 13 w 29"/>
              <a:gd name="T3" fmla="*/ 23 h 23"/>
              <a:gd name="T4" fmla="*/ 13 w 2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23">
                <a:moveTo>
                  <a:pt x="13" y="0"/>
                </a:moveTo>
                <a:cubicBezTo>
                  <a:pt x="27" y="0"/>
                  <a:pt x="29" y="22"/>
                  <a:pt x="13" y="23"/>
                </a:cubicBezTo>
                <a:cubicBezTo>
                  <a:pt x="2" y="22"/>
                  <a:pt x="0" y="2"/>
                  <a:pt x="1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5" name="Freeform 34">
            <a:extLst>
              <a:ext uri="{FF2B5EF4-FFF2-40B4-BE49-F238E27FC236}">
                <a16:creationId xmlns:a16="http://schemas.microsoft.com/office/drawing/2014/main" id="{B49F6C6F-5F66-427C-85F0-D7FC30156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65909" y="5344759"/>
            <a:ext cx="134697" cy="84051"/>
          </a:xfrm>
          <a:custGeom>
            <a:avLst/>
            <a:gdLst>
              <a:gd name="T0" fmla="*/ 22 w 41"/>
              <a:gd name="T1" fmla="*/ 0 h 28"/>
              <a:gd name="T2" fmla="*/ 8 w 41"/>
              <a:gd name="T3" fmla="*/ 21 h 28"/>
              <a:gd name="T4" fmla="*/ 22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22" y="0"/>
                </a:moveTo>
                <a:cubicBezTo>
                  <a:pt x="41" y="13"/>
                  <a:pt x="24" y="28"/>
                  <a:pt x="8" y="21"/>
                </a:cubicBezTo>
                <a:cubicBezTo>
                  <a:pt x="0" y="8"/>
                  <a:pt x="8" y="0"/>
                  <a:pt x="2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7" name="Freeform 42">
            <a:extLst>
              <a:ext uri="{FF2B5EF4-FFF2-40B4-BE49-F238E27FC236}">
                <a16:creationId xmlns:a16="http://schemas.microsoft.com/office/drawing/2014/main" id="{DF0B6371-285D-459E-9F09-3100F1162D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21866" y="5556672"/>
            <a:ext cx="144445" cy="97107"/>
          </a:xfrm>
          <a:custGeom>
            <a:avLst/>
            <a:gdLst>
              <a:gd name="T0" fmla="*/ 31 w 44"/>
              <a:gd name="T1" fmla="*/ 1 h 32"/>
              <a:gd name="T2" fmla="*/ 43 w 44"/>
              <a:gd name="T3" fmla="*/ 16 h 32"/>
              <a:gd name="T4" fmla="*/ 31 w 44"/>
              <a:gd name="T5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2">
                <a:moveTo>
                  <a:pt x="31" y="1"/>
                </a:moveTo>
                <a:cubicBezTo>
                  <a:pt x="40" y="0"/>
                  <a:pt x="44" y="8"/>
                  <a:pt x="43" y="16"/>
                </a:cubicBezTo>
                <a:cubicBezTo>
                  <a:pt x="29" y="32"/>
                  <a:pt x="0" y="7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9" name="Freeform 21">
            <a:extLst>
              <a:ext uri="{FF2B5EF4-FFF2-40B4-BE49-F238E27FC236}">
                <a16:creationId xmlns:a16="http://schemas.microsoft.com/office/drawing/2014/main" id="{37DE214F-B280-4CEC-BB13-EAD3680ED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95829" y="5451986"/>
            <a:ext cx="140901" cy="102819"/>
          </a:xfrm>
          <a:custGeom>
            <a:avLst/>
            <a:gdLst>
              <a:gd name="T0" fmla="*/ 24 w 43"/>
              <a:gd name="T1" fmla="*/ 0 h 34"/>
              <a:gd name="T2" fmla="*/ 14 w 43"/>
              <a:gd name="T3" fmla="*/ 23 h 34"/>
              <a:gd name="T4" fmla="*/ 24 w 43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4">
                <a:moveTo>
                  <a:pt x="24" y="0"/>
                </a:moveTo>
                <a:cubicBezTo>
                  <a:pt x="43" y="3"/>
                  <a:pt x="28" y="34"/>
                  <a:pt x="14" y="23"/>
                </a:cubicBezTo>
                <a:cubicBezTo>
                  <a:pt x="0" y="28"/>
                  <a:pt x="4" y="5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1" name="Freeform 45">
            <a:extLst>
              <a:ext uri="{FF2B5EF4-FFF2-40B4-BE49-F238E27FC236}">
                <a16:creationId xmlns:a16="http://schemas.microsoft.com/office/drawing/2014/main" id="{A8AC4DA6-6B9C-49E5-8440-534D32849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03505" y="5796626"/>
            <a:ext cx="144445" cy="102819"/>
          </a:xfrm>
          <a:custGeom>
            <a:avLst/>
            <a:gdLst>
              <a:gd name="T0" fmla="*/ 31 w 44"/>
              <a:gd name="T1" fmla="*/ 0 h 34"/>
              <a:gd name="T2" fmla="*/ 42 w 44"/>
              <a:gd name="T3" fmla="*/ 19 h 34"/>
              <a:gd name="T4" fmla="*/ 31 w 44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0"/>
                </a:moveTo>
                <a:cubicBezTo>
                  <a:pt x="39" y="0"/>
                  <a:pt x="44" y="12"/>
                  <a:pt x="42" y="19"/>
                </a:cubicBezTo>
                <a:cubicBezTo>
                  <a:pt x="25" y="34"/>
                  <a:pt x="0" y="8"/>
                  <a:pt x="3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3" name="Freeform 21">
            <a:extLst>
              <a:ext uri="{FF2B5EF4-FFF2-40B4-BE49-F238E27FC236}">
                <a16:creationId xmlns:a16="http://schemas.microsoft.com/office/drawing/2014/main" id="{86C6FD8B-38A7-4391-B64F-BAB9F6CD28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71302" y="5703580"/>
            <a:ext cx="140901" cy="102819"/>
          </a:xfrm>
          <a:custGeom>
            <a:avLst/>
            <a:gdLst>
              <a:gd name="T0" fmla="*/ 24 w 43"/>
              <a:gd name="T1" fmla="*/ 0 h 34"/>
              <a:gd name="T2" fmla="*/ 14 w 43"/>
              <a:gd name="T3" fmla="*/ 23 h 34"/>
              <a:gd name="T4" fmla="*/ 24 w 43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34">
                <a:moveTo>
                  <a:pt x="24" y="0"/>
                </a:moveTo>
                <a:cubicBezTo>
                  <a:pt x="43" y="3"/>
                  <a:pt x="28" y="34"/>
                  <a:pt x="14" y="23"/>
                </a:cubicBezTo>
                <a:cubicBezTo>
                  <a:pt x="0" y="28"/>
                  <a:pt x="4" y="5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5" name="Freeform 29">
            <a:extLst>
              <a:ext uri="{FF2B5EF4-FFF2-40B4-BE49-F238E27FC236}">
                <a16:creationId xmlns:a16="http://schemas.microsoft.com/office/drawing/2014/main" id="{82BD40BF-F1BD-4E72-A73A-B1F966AC0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52185" y="5857224"/>
            <a:ext cx="118747" cy="120771"/>
          </a:xfrm>
          <a:custGeom>
            <a:avLst/>
            <a:gdLst>
              <a:gd name="T0" fmla="*/ 16 w 36"/>
              <a:gd name="T1" fmla="*/ 4 h 40"/>
              <a:gd name="T2" fmla="*/ 34 w 36"/>
              <a:gd name="T3" fmla="*/ 15 h 40"/>
              <a:gd name="T4" fmla="*/ 16 w 36"/>
              <a:gd name="T5" fmla="*/ 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40">
                <a:moveTo>
                  <a:pt x="16" y="4"/>
                </a:moveTo>
                <a:cubicBezTo>
                  <a:pt x="36" y="5"/>
                  <a:pt x="33" y="0"/>
                  <a:pt x="34" y="15"/>
                </a:cubicBezTo>
                <a:cubicBezTo>
                  <a:pt x="34" y="40"/>
                  <a:pt x="0" y="22"/>
                  <a:pt x="16" y="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7" name="Freeform 36">
            <a:extLst>
              <a:ext uri="{FF2B5EF4-FFF2-40B4-BE49-F238E27FC236}">
                <a16:creationId xmlns:a16="http://schemas.microsoft.com/office/drawing/2014/main" id="{A9DAC09B-4C12-4105-A208-6272BB68A3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3698" y="6006648"/>
            <a:ext cx="144445" cy="102819"/>
          </a:xfrm>
          <a:custGeom>
            <a:avLst/>
            <a:gdLst>
              <a:gd name="T0" fmla="*/ 31 w 44"/>
              <a:gd name="T1" fmla="*/ 1 h 34"/>
              <a:gd name="T2" fmla="*/ 25 w 44"/>
              <a:gd name="T3" fmla="*/ 22 h 34"/>
              <a:gd name="T4" fmla="*/ 31 w 44"/>
              <a:gd name="T5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1"/>
                </a:moveTo>
                <a:cubicBezTo>
                  <a:pt x="44" y="3"/>
                  <a:pt x="38" y="34"/>
                  <a:pt x="25" y="22"/>
                </a:cubicBezTo>
                <a:cubicBezTo>
                  <a:pt x="0" y="28"/>
                  <a:pt x="14" y="0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9" name="Freeform 41">
            <a:extLst>
              <a:ext uri="{FF2B5EF4-FFF2-40B4-BE49-F238E27FC236}">
                <a16:creationId xmlns:a16="http://schemas.microsoft.com/office/drawing/2014/main" id="{78F0A347-07AD-473D-8B2A-0BCB7052B0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3698" y="6238656"/>
            <a:ext cx="144445" cy="78339"/>
          </a:xfrm>
          <a:custGeom>
            <a:avLst/>
            <a:gdLst>
              <a:gd name="T0" fmla="*/ 29 w 44"/>
              <a:gd name="T1" fmla="*/ 0 h 26"/>
              <a:gd name="T2" fmla="*/ 26 w 44"/>
              <a:gd name="T3" fmla="*/ 26 h 26"/>
              <a:gd name="T4" fmla="*/ 29 w 44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26">
                <a:moveTo>
                  <a:pt x="29" y="0"/>
                </a:moveTo>
                <a:cubicBezTo>
                  <a:pt x="44" y="3"/>
                  <a:pt x="40" y="22"/>
                  <a:pt x="26" y="26"/>
                </a:cubicBezTo>
                <a:cubicBezTo>
                  <a:pt x="0" y="25"/>
                  <a:pt x="11" y="6"/>
                  <a:pt x="2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1" name="Freeform 31">
            <a:extLst>
              <a:ext uri="{FF2B5EF4-FFF2-40B4-BE49-F238E27FC236}">
                <a16:creationId xmlns:a16="http://schemas.microsoft.com/office/drawing/2014/main" id="{D2AC5002-A2D0-40F1-9843-C1FDB8F14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83881" y="6143073"/>
            <a:ext cx="131153" cy="72626"/>
          </a:xfrm>
          <a:custGeom>
            <a:avLst/>
            <a:gdLst>
              <a:gd name="T0" fmla="*/ 24 w 40"/>
              <a:gd name="T1" fmla="*/ 0 h 24"/>
              <a:gd name="T2" fmla="*/ 25 w 40"/>
              <a:gd name="T3" fmla="*/ 24 h 24"/>
              <a:gd name="T4" fmla="*/ 24 w 40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4">
                <a:moveTo>
                  <a:pt x="24" y="0"/>
                </a:moveTo>
                <a:cubicBezTo>
                  <a:pt x="40" y="0"/>
                  <a:pt x="38" y="20"/>
                  <a:pt x="25" y="24"/>
                </a:cubicBezTo>
                <a:cubicBezTo>
                  <a:pt x="0" y="22"/>
                  <a:pt x="6" y="4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3" name="Freeform 30">
            <a:extLst>
              <a:ext uri="{FF2B5EF4-FFF2-40B4-BE49-F238E27FC236}">
                <a16:creationId xmlns:a16="http://schemas.microsoft.com/office/drawing/2014/main" id="{82F66625-1293-49F8-B4A8-66FBB5E37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432793" y="6363663"/>
            <a:ext cx="9748" cy="5712"/>
          </a:xfrm>
          <a:custGeom>
            <a:avLst/>
            <a:gdLst>
              <a:gd name="T0" fmla="*/ 1 w 3"/>
              <a:gd name="T1" fmla="*/ 0 h 2"/>
              <a:gd name="T2" fmla="*/ 2 w 3"/>
              <a:gd name="T3" fmla="*/ 2 h 2"/>
              <a:gd name="T4" fmla="*/ 1 w 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2" y="1"/>
                  <a:pt x="3" y="2"/>
                  <a:pt x="2" y="2"/>
                </a:cubicBezTo>
                <a:cubicBezTo>
                  <a:pt x="1" y="2"/>
                  <a:pt x="0" y="1"/>
                  <a:pt x="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41">
            <a:extLst>
              <a:ext uri="{FF2B5EF4-FFF2-40B4-BE49-F238E27FC236}">
                <a16:creationId xmlns:a16="http://schemas.microsoft.com/office/drawing/2014/main" id="{2F2D3D2D-40ED-4E9D-951B-1D2ABFB63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0183709" y="6304963"/>
            <a:ext cx="144445" cy="78339"/>
          </a:xfrm>
          <a:custGeom>
            <a:avLst/>
            <a:gdLst>
              <a:gd name="T0" fmla="*/ 29 w 44"/>
              <a:gd name="T1" fmla="*/ 0 h 26"/>
              <a:gd name="T2" fmla="*/ 26 w 44"/>
              <a:gd name="T3" fmla="*/ 26 h 26"/>
              <a:gd name="T4" fmla="*/ 29 w 44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26">
                <a:moveTo>
                  <a:pt x="29" y="0"/>
                </a:moveTo>
                <a:cubicBezTo>
                  <a:pt x="44" y="3"/>
                  <a:pt x="40" y="22"/>
                  <a:pt x="26" y="26"/>
                </a:cubicBezTo>
                <a:cubicBezTo>
                  <a:pt x="0" y="25"/>
                  <a:pt x="11" y="6"/>
                  <a:pt x="2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7" name="Freeform 80">
            <a:extLst>
              <a:ext uri="{FF2B5EF4-FFF2-40B4-BE49-F238E27FC236}">
                <a16:creationId xmlns:a16="http://schemas.microsoft.com/office/drawing/2014/main" id="{531A6EAF-4C9B-4C79-AFB3-C3EA7B892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56946" y="6458535"/>
            <a:ext cx="124951" cy="66098"/>
          </a:xfrm>
          <a:custGeom>
            <a:avLst/>
            <a:gdLst>
              <a:gd name="T0" fmla="*/ 21 w 38"/>
              <a:gd name="T1" fmla="*/ 0 h 22"/>
              <a:gd name="T2" fmla="*/ 21 w 38"/>
              <a:gd name="T3" fmla="*/ 22 h 22"/>
              <a:gd name="T4" fmla="*/ 21 w 38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2">
                <a:moveTo>
                  <a:pt x="21" y="0"/>
                </a:moveTo>
                <a:cubicBezTo>
                  <a:pt x="37" y="2"/>
                  <a:pt x="38" y="20"/>
                  <a:pt x="21" y="22"/>
                </a:cubicBezTo>
                <a:cubicBezTo>
                  <a:pt x="9" y="16"/>
                  <a:pt x="0" y="6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FE88D089-7D31-4843-BA13-741381740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91337" y="6285707"/>
            <a:ext cx="108531" cy="502457"/>
            <a:chOff x="11345347" y="391973"/>
            <a:chExt cx="108531" cy="502457"/>
          </a:xfrm>
          <a:solidFill>
            <a:schemeClr val="bg2">
              <a:lumMod val="90000"/>
            </a:schemeClr>
          </a:solidFill>
        </p:grpSpPr>
        <p:sp>
          <p:nvSpPr>
            <p:cNvPr id="160" name="Freeform 43">
              <a:extLst>
                <a:ext uri="{FF2B5EF4-FFF2-40B4-BE49-F238E27FC236}">
                  <a16:creationId xmlns:a16="http://schemas.microsoft.com/office/drawing/2014/main" id="{CB4C527A-3F12-4985-84B9-7BDD336336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5585" y="78511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AFFDF367-1403-43D5-A6CD-1041111E05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3703" y="41054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2" name="Freeform 54">
              <a:extLst>
                <a:ext uri="{FF2B5EF4-FFF2-40B4-BE49-F238E27FC236}">
                  <a16:creationId xmlns:a16="http://schemas.microsoft.com/office/drawing/2014/main" id="{6FCAC9B5-B6E5-4D9F-A55F-8F1639515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30631" y="57417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64" name="Freeform 53">
            <a:extLst>
              <a:ext uri="{FF2B5EF4-FFF2-40B4-BE49-F238E27FC236}">
                <a16:creationId xmlns:a16="http://schemas.microsoft.com/office/drawing/2014/main" id="{ADEE2F84-77C4-4BF6-A992-F3580150C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51623" y="6330035"/>
            <a:ext cx="127608" cy="79154"/>
          </a:xfrm>
          <a:custGeom>
            <a:avLst/>
            <a:gdLst>
              <a:gd name="T0" fmla="*/ 24 w 39"/>
              <a:gd name="T1" fmla="*/ 0 h 26"/>
              <a:gd name="T2" fmla="*/ 20 w 39"/>
              <a:gd name="T3" fmla="*/ 26 h 26"/>
              <a:gd name="T4" fmla="*/ 24 w 3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6">
                <a:moveTo>
                  <a:pt x="24" y="0"/>
                </a:moveTo>
                <a:cubicBezTo>
                  <a:pt x="39" y="3"/>
                  <a:pt x="36" y="26"/>
                  <a:pt x="20" y="26"/>
                </a:cubicBezTo>
                <a:cubicBezTo>
                  <a:pt x="0" y="18"/>
                  <a:pt x="3" y="3"/>
                  <a:pt x="2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49">
            <a:extLst>
              <a:ext uri="{FF2B5EF4-FFF2-40B4-BE49-F238E27FC236}">
                <a16:creationId xmlns:a16="http://schemas.microsoft.com/office/drawing/2014/main" id="{F418FE72-A2EC-4458-80BE-814B14FC8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04580" y="6467871"/>
            <a:ext cx="127608" cy="81603"/>
          </a:xfrm>
          <a:custGeom>
            <a:avLst/>
            <a:gdLst>
              <a:gd name="T0" fmla="*/ 21 w 39"/>
              <a:gd name="T1" fmla="*/ 2 h 27"/>
              <a:gd name="T2" fmla="*/ 26 w 39"/>
              <a:gd name="T3" fmla="*/ 24 h 27"/>
              <a:gd name="T4" fmla="*/ 21 w 39"/>
              <a:gd name="T5" fmla="*/ 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7">
                <a:moveTo>
                  <a:pt x="21" y="2"/>
                </a:moveTo>
                <a:cubicBezTo>
                  <a:pt x="36" y="0"/>
                  <a:pt x="39" y="17"/>
                  <a:pt x="26" y="24"/>
                </a:cubicBezTo>
                <a:cubicBezTo>
                  <a:pt x="8" y="27"/>
                  <a:pt x="0" y="9"/>
                  <a:pt x="21" y="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68" name="Freeform 25">
            <a:extLst>
              <a:ext uri="{FF2B5EF4-FFF2-40B4-BE49-F238E27FC236}">
                <a16:creationId xmlns:a16="http://schemas.microsoft.com/office/drawing/2014/main" id="{92F34A59-AB56-46B5-AF61-7AA6AB5CE4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51963" y="6383779"/>
            <a:ext cx="134697" cy="93843"/>
          </a:xfrm>
          <a:custGeom>
            <a:avLst/>
            <a:gdLst>
              <a:gd name="T0" fmla="*/ 23 w 41"/>
              <a:gd name="T1" fmla="*/ 0 h 31"/>
              <a:gd name="T2" fmla="*/ 17 w 41"/>
              <a:gd name="T3" fmla="*/ 25 h 31"/>
              <a:gd name="T4" fmla="*/ 23 w 41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1">
                <a:moveTo>
                  <a:pt x="23" y="0"/>
                </a:moveTo>
                <a:cubicBezTo>
                  <a:pt x="40" y="1"/>
                  <a:pt x="41" y="31"/>
                  <a:pt x="17" y="25"/>
                </a:cubicBezTo>
                <a:cubicBezTo>
                  <a:pt x="0" y="7"/>
                  <a:pt x="17" y="4"/>
                  <a:pt x="23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70" name="Freeform 51">
            <a:extLst>
              <a:ext uri="{FF2B5EF4-FFF2-40B4-BE49-F238E27FC236}">
                <a16:creationId xmlns:a16="http://schemas.microsoft.com/office/drawing/2014/main" id="{C48521E4-6E2E-47D3-95FA-B3C4A1729C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69053" y="6511281"/>
            <a:ext cx="115202" cy="90579"/>
          </a:xfrm>
          <a:custGeom>
            <a:avLst/>
            <a:gdLst>
              <a:gd name="T0" fmla="*/ 19 w 35"/>
              <a:gd name="T1" fmla="*/ 0 h 30"/>
              <a:gd name="T2" fmla="*/ 33 w 35"/>
              <a:gd name="T3" fmla="*/ 15 h 30"/>
              <a:gd name="T4" fmla="*/ 25 w 35"/>
              <a:gd name="T5" fmla="*/ 19 h 30"/>
              <a:gd name="T6" fmla="*/ 19 w 35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30">
                <a:moveTo>
                  <a:pt x="19" y="0"/>
                </a:moveTo>
                <a:cubicBezTo>
                  <a:pt x="26" y="0"/>
                  <a:pt x="35" y="8"/>
                  <a:pt x="33" y="15"/>
                </a:cubicBezTo>
                <a:cubicBezTo>
                  <a:pt x="30" y="12"/>
                  <a:pt x="27" y="17"/>
                  <a:pt x="25" y="19"/>
                </a:cubicBezTo>
                <a:cubicBezTo>
                  <a:pt x="7" y="30"/>
                  <a:pt x="0" y="5"/>
                  <a:pt x="1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80">
            <a:extLst>
              <a:ext uri="{FF2B5EF4-FFF2-40B4-BE49-F238E27FC236}">
                <a16:creationId xmlns:a16="http://schemas.microsoft.com/office/drawing/2014/main" id="{9C5D529F-AE3A-4C3A-B074-AF9EE680AF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899702" y="6449675"/>
            <a:ext cx="124951" cy="66098"/>
          </a:xfrm>
          <a:custGeom>
            <a:avLst/>
            <a:gdLst>
              <a:gd name="T0" fmla="*/ 21 w 38"/>
              <a:gd name="T1" fmla="*/ 0 h 22"/>
              <a:gd name="T2" fmla="*/ 21 w 38"/>
              <a:gd name="T3" fmla="*/ 22 h 22"/>
              <a:gd name="T4" fmla="*/ 21 w 38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2">
                <a:moveTo>
                  <a:pt x="21" y="0"/>
                </a:moveTo>
                <a:cubicBezTo>
                  <a:pt x="37" y="2"/>
                  <a:pt x="38" y="20"/>
                  <a:pt x="21" y="22"/>
                </a:cubicBezTo>
                <a:cubicBezTo>
                  <a:pt x="9" y="16"/>
                  <a:pt x="0" y="6"/>
                  <a:pt x="2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45">
            <a:extLst>
              <a:ext uri="{FF2B5EF4-FFF2-40B4-BE49-F238E27FC236}">
                <a16:creationId xmlns:a16="http://schemas.microsoft.com/office/drawing/2014/main" id="{2F1AE185-70CC-4D11-9A36-C3625448A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139392" y="6322252"/>
            <a:ext cx="144445" cy="102819"/>
          </a:xfrm>
          <a:custGeom>
            <a:avLst/>
            <a:gdLst>
              <a:gd name="T0" fmla="*/ 31 w 44"/>
              <a:gd name="T1" fmla="*/ 0 h 34"/>
              <a:gd name="T2" fmla="*/ 42 w 44"/>
              <a:gd name="T3" fmla="*/ 19 h 34"/>
              <a:gd name="T4" fmla="*/ 31 w 44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0"/>
                </a:moveTo>
                <a:cubicBezTo>
                  <a:pt x="39" y="0"/>
                  <a:pt x="44" y="12"/>
                  <a:pt x="42" y="19"/>
                </a:cubicBezTo>
                <a:cubicBezTo>
                  <a:pt x="25" y="34"/>
                  <a:pt x="0" y="8"/>
                  <a:pt x="3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76" name="Freeform 36">
            <a:extLst>
              <a:ext uri="{FF2B5EF4-FFF2-40B4-BE49-F238E27FC236}">
                <a16:creationId xmlns:a16="http://schemas.microsoft.com/office/drawing/2014/main" id="{9A207E13-2E0B-4268-AA96-26B01FB50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0140920" y="6541256"/>
            <a:ext cx="144445" cy="102819"/>
          </a:xfrm>
          <a:custGeom>
            <a:avLst/>
            <a:gdLst>
              <a:gd name="T0" fmla="*/ 31 w 44"/>
              <a:gd name="T1" fmla="*/ 1 h 34"/>
              <a:gd name="T2" fmla="*/ 25 w 44"/>
              <a:gd name="T3" fmla="*/ 22 h 34"/>
              <a:gd name="T4" fmla="*/ 31 w 44"/>
              <a:gd name="T5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34">
                <a:moveTo>
                  <a:pt x="31" y="1"/>
                </a:moveTo>
                <a:cubicBezTo>
                  <a:pt x="44" y="3"/>
                  <a:pt x="38" y="34"/>
                  <a:pt x="25" y="22"/>
                </a:cubicBezTo>
                <a:cubicBezTo>
                  <a:pt x="0" y="28"/>
                  <a:pt x="14" y="0"/>
                  <a:pt x="31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78" name="Freeform 112">
            <a:extLst>
              <a:ext uri="{FF2B5EF4-FFF2-40B4-BE49-F238E27FC236}">
                <a16:creationId xmlns:a16="http://schemas.microsoft.com/office/drawing/2014/main" id="{6C5514CF-D0C9-42AF-93A0-6F4EA0DEC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9950076" y="6681689"/>
            <a:ext cx="117860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1" y="1"/>
                  <a:pt x="36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Freeform 108">
            <a:extLst>
              <a:ext uri="{FF2B5EF4-FFF2-40B4-BE49-F238E27FC236}">
                <a16:creationId xmlns:a16="http://schemas.microsoft.com/office/drawing/2014/main" id="{0F29BC51-960A-4E60-BCFA-EF2060A08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177510" y="6567372"/>
            <a:ext cx="121406" cy="90579"/>
          </a:xfrm>
          <a:custGeom>
            <a:avLst/>
            <a:gdLst>
              <a:gd name="T0" fmla="*/ 26 w 37"/>
              <a:gd name="T1" fmla="*/ 1 h 30"/>
              <a:gd name="T2" fmla="*/ 35 w 37"/>
              <a:gd name="T3" fmla="*/ 21 h 30"/>
              <a:gd name="T4" fmla="*/ 26 w 37"/>
              <a:gd name="T5" fmla="*/ 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30">
                <a:moveTo>
                  <a:pt x="26" y="1"/>
                </a:moveTo>
                <a:cubicBezTo>
                  <a:pt x="35" y="0"/>
                  <a:pt x="37" y="13"/>
                  <a:pt x="35" y="21"/>
                </a:cubicBezTo>
                <a:cubicBezTo>
                  <a:pt x="14" y="30"/>
                  <a:pt x="0" y="8"/>
                  <a:pt x="26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Freeform 49">
            <a:extLst>
              <a:ext uri="{FF2B5EF4-FFF2-40B4-BE49-F238E27FC236}">
                <a16:creationId xmlns:a16="http://schemas.microsoft.com/office/drawing/2014/main" id="{884B65B7-89AF-4503-A9AC-5F2992969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0194798" y="6752743"/>
            <a:ext cx="127608" cy="81603"/>
          </a:xfrm>
          <a:custGeom>
            <a:avLst/>
            <a:gdLst>
              <a:gd name="T0" fmla="*/ 21 w 39"/>
              <a:gd name="T1" fmla="*/ 2 h 27"/>
              <a:gd name="T2" fmla="*/ 26 w 39"/>
              <a:gd name="T3" fmla="*/ 24 h 27"/>
              <a:gd name="T4" fmla="*/ 21 w 39"/>
              <a:gd name="T5" fmla="*/ 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7">
                <a:moveTo>
                  <a:pt x="21" y="2"/>
                </a:moveTo>
                <a:cubicBezTo>
                  <a:pt x="36" y="0"/>
                  <a:pt x="39" y="17"/>
                  <a:pt x="26" y="24"/>
                </a:cubicBezTo>
                <a:cubicBezTo>
                  <a:pt x="8" y="27"/>
                  <a:pt x="0" y="9"/>
                  <a:pt x="21" y="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84" name="Freeform 43">
            <a:extLst>
              <a:ext uri="{FF2B5EF4-FFF2-40B4-BE49-F238E27FC236}">
                <a16:creationId xmlns:a16="http://schemas.microsoft.com/office/drawing/2014/main" id="{343FBB08-7E5E-4842-823A-8365927A38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650494" y="6758664"/>
            <a:ext cx="143559" cy="75075"/>
          </a:xfrm>
          <a:custGeom>
            <a:avLst/>
            <a:gdLst>
              <a:gd name="T0" fmla="*/ 28 w 44"/>
              <a:gd name="T1" fmla="*/ 0 h 25"/>
              <a:gd name="T2" fmla="*/ 25 w 44"/>
              <a:gd name="T3" fmla="*/ 25 h 25"/>
              <a:gd name="T4" fmla="*/ 28 w 44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25">
                <a:moveTo>
                  <a:pt x="28" y="0"/>
                </a:moveTo>
                <a:cubicBezTo>
                  <a:pt x="44" y="2"/>
                  <a:pt x="38" y="22"/>
                  <a:pt x="25" y="25"/>
                </a:cubicBezTo>
                <a:cubicBezTo>
                  <a:pt x="0" y="25"/>
                  <a:pt x="9" y="5"/>
                  <a:pt x="2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Freeform 112">
            <a:extLst>
              <a:ext uri="{FF2B5EF4-FFF2-40B4-BE49-F238E27FC236}">
                <a16:creationId xmlns:a16="http://schemas.microsoft.com/office/drawing/2014/main" id="{6ED35F8F-2963-4AAF-8F71-B483D1B6D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0892832" y="6672829"/>
            <a:ext cx="117860" cy="81603"/>
          </a:xfrm>
          <a:custGeom>
            <a:avLst/>
            <a:gdLst>
              <a:gd name="T0" fmla="*/ 19 w 36"/>
              <a:gd name="T1" fmla="*/ 1 h 27"/>
              <a:gd name="T2" fmla="*/ 21 w 36"/>
              <a:gd name="T3" fmla="*/ 27 h 27"/>
              <a:gd name="T4" fmla="*/ 19 w 36"/>
              <a:gd name="T5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7">
                <a:moveTo>
                  <a:pt x="19" y="1"/>
                </a:moveTo>
                <a:cubicBezTo>
                  <a:pt x="31" y="1"/>
                  <a:pt x="36" y="24"/>
                  <a:pt x="21" y="27"/>
                </a:cubicBezTo>
                <a:cubicBezTo>
                  <a:pt x="1" y="27"/>
                  <a:pt x="0" y="0"/>
                  <a:pt x="19" y="1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Freeform 79">
            <a:extLst>
              <a:ext uri="{FF2B5EF4-FFF2-40B4-BE49-F238E27FC236}">
                <a16:creationId xmlns:a16="http://schemas.microsoft.com/office/drawing/2014/main" id="{E38378EE-E9D8-4A34-BADD-F32DE5A8ED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11176166" y="6753482"/>
            <a:ext cx="124063" cy="69362"/>
          </a:xfrm>
          <a:custGeom>
            <a:avLst/>
            <a:gdLst>
              <a:gd name="T0" fmla="*/ 20 w 38"/>
              <a:gd name="T1" fmla="*/ 0 h 23"/>
              <a:gd name="T2" fmla="*/ 20 w 38"/>
              <a:gd name="T3" fmla="*/ 22 h 23"/>
              <a:gd name="T4" fmla="*/ 20 w 38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23">
                <a:moveTo>
                  <a:pt x="20" y="0"/>
                </a:moveTo>
                <a:cubicBezTo>
                  <a:pt x="37" y="3"/>
                  <a:pt x="38" y="23"/>
                  <a:pt x="20" y="22"/>
                </a:cubicBezTo>
                <a:cubicBezTo>
                  <a:pt x="8" y="18"/>
                  <a:pt x="0" y="5"/>
                  <a:pt x="2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Freeform 8">
            <a:extLst>
              <a:ext uri="{FF2B5EF4-FFF2-40B4-BE49-F238E27FC236}">
                <a16:creationId xmlns:a16="http://schemas.microsoft.com/office/drawing/2014/main" id="{C45F416E-2564-4DB1-9631-AE61E3D1C0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435877" y="6678522"/>
            <a:ext cx="131153" cy="88130"/>
          </a:xfrm>
          <a:custGeom>
            <a:avLst/>
            <a:gdLst>
              <a:gd name="T0" fmla="*/ 26 w 40"/>
              <a:gd name="T1" fmla="*/ 0 h 29"/>
              <a:gd name="T2" fmla="*/ 39 w 40"/>
              <a:gd name="T3" fmla="*/ 20 h 29"/>
              <a:gd name="T4" fmla="*/ 26 w 40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9">
                <a:moveTo>
                  <a:pt x="26" y="0"/>
                </a:moveTo>
                <a:cubicBezTo>
                  <a:pt x="34" y="0"/>
                  <a:pt x="40" y="10"/>
                  <a:pt x="39" y="20"/>
                </a:cubicBezTo>
                <a:cubicBezTo>
                  <a:pt x="17" y="29"/>
                  <a:pt x="0" y="10"/>
                  <a:pt x="26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92" name="Freeform 106">
            <a:extLst>
              <a:ext uri="{FF2B5EF4-FFF2-40B4-BE49-F238E27FC236}">
                <a16:creationId xmlns:a16="http://schemas.microsoft.com/office/drawing/2014/main" id="{10939842-A485-4585-94CF-830291B6C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1665425" y="6658718"/>
            <a:ext cx="134697" cy="97107"/>
          </a:xfrm>
          <a:custGeom>
            <a:avLst/>
            <a:gdLst>
              <a:gd name="T0" fmla="*/ 25 w 41"/>
              <a:gd name="T1" fmla="*/ 0 h 32"/>
              <a:gd name="T2" fmla="*/ 4 w 41"/>
              <a:gd name="T3" fmla="*/ 18 h 32"/>
              <a:gd name="T4" fmla="*/ 25 w 41"/>
              <a:gd name="T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32">
                <a:moveTo>
                  <a:pt x="25" y="0"/>
                </a:moveTo>
                <a:cubicBezTo>
                  <a:pt x="41" y="13"/>
                  <a:pt x="15" y="32"/>
                  <a:pt x="4" y="18"/>
                </a:cubicBezTo>
                <a:cubicBezTo>
                  <a:pt x="0" y="5"/>
                  <a:pt x="15" y="0"/>
                  <a:pt x="25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8D2C08-53B5-AA94-0785-DB888119C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05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hemianVTI">
  <a:themeElements>
    <a:clrScheme name="Boho">
      <a:dk1>
        <a:sysClr val="windowText" lastClr="000000"/>
      </a:dk1>
      <a:lt1>
        <a:sysClr val="window" lastClr="FFFFFF"/>
      </a:lt1>
      <a:dk2>
        <a:srgbClr val="323232"/>
      </a:dk2>
      <a:lt2>
        <a:srgbClr val="F4F1EF"/>
      </a:lt2>
      <a:accent1>
        <a:srgbClr val="8F4F58"/>
      </a:accent1>
      <a:accent2>
        <a:srgbClr val="D09182"/>
      </a:accent2>
      <a:accent3>
        <a:srgbClr val="C7A085"/>
      </a:accent3>
      <a:accent4>
        <a:srgbClr val="ADA085"/>
      </a:accent4>
      <a:accent5>
        <a:srgbClr val="5F787F"/>
      </a:accent5>
      <a:accent6>
        <a:srgbClr val="5A6768"/>
      </a:accent6>
      <a:hlink>
        <a:srgbClr val="A25872"/>
      </a:hlink>
      <a:folHlink>
        <a:srgbClr val="667A7E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ohemianVTI" id="{B5E50611-F7C7-47BC-81A6-BE9493DF8677}" vid="{7A26D0DD-A1A5-444B-B0FB-E7DB9E2D047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BohemianVTI</vt:lpstr>
      <vt:lpstr>Tobacco smoking        &amp; COPD </vt:lpstr>
      <vt:lpstr>Objectives : </vt:lpstr>
      <vt:lpstr>Overview of tobacco smoking </vt:lpstr>
      <vt:lpstr>Side effect of tobacco smoking. </vt:lpstr>
      <vt:lpstr>Side effect of tobacco smoking. </vt:lpstr>
      <vt:lpstr>Definition of the COPD.   </vt:lpstr>
      <vt:lpstr>emphysema &amp; bronchitis </vt:lpstr>
      <vt:lpstr>The effect of tobacco in COPD</vt:lpstr>
      <vt:lpstr>PowerPoint Presentation</vt:lpstr>
      <vt:lpstr>Prevention of COPD</vt:lpstr>
      <vt:lpstr>Conclusion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27</cp:revision>
  <dcterms:created xsi:type="dcterms:W3CDTF">2022-05-24T19:17:31Z</dcterms:created>
  <dcterms:modified xsi:type="dcterms:W3CDTF">2022-06-03T16:08:59Z</dcterms:modified>
</cp:coreProperties>
</file>