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1pPr>
    <a:lvl2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2pPr>
    <a:lvl3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3pPr>
    <a:lvl4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4pPr>
    <a:lvl5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5pPr>
    <a:lvl6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6pPr>
    <a:lvl7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7pPr>
    <a:lvl8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8pPr>
    <a:lvl9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Baskerville"/>
          <a:ea typeface="Baskerville"/>
          <a:cs typeface="Baskerville"/>
        </a:font>
        <a:srgbClr val="5A5950"/>
      </a:tcTxStyle>
      <a:tcStyle>
        <a:tcBdr>
          <a:left>
            <a:ln w="12700" cap="flat">
              <a:solidFill>
                <a:srgbClr val="F2EBDB"/>
              </a:solidFill>
              <a:prstDash val="solid"/>
              <a:miter lim="400000"/>
            </a:ln>
          </a:left>
          <a:right>
            <a:ln w="12700" cap="flat">
              <a:solidFill>
                <a:srgbClr val="F2EBDB"/>
              </a:solidFill>
              <a:prstDash val="solid"/>
              <a:miter lim="400000"/>
            </a:ln>
          </a:right>
          <a:top>
            <a:ln w="12700" cap="flat">
              <a:solidFill>
                <a:srgbClr val="F2EBDB"/>
              </a:solidFill>
              <a:prstDash val="solid"/>
              <a:miter lim="400000"/>
            </a:ln>
          </a:top>
          <a:bottom>
            <a:ln w="12700" cap="flat">
              <a:solidFill>
                <a:srgbClr val="F2EBDB"/>
              </a:solidFill>
              <a:prstDash val="solid"/>
              <a:miter lim="400000"/>
            </a:ln>
          </a:bottom>
          <a:insideH>
            <a:ln w="12700" cap="flat">
              <a:solidFill>
                <a:srgbClr val="F2EBDB"/>
              </a:solidFill>
              <a:prstDash val="solid"/>
              <a:miter lim="400000"/>
            </a:ln>
          </a:insideH>
          <a:insideV>
            <a:ln w="12700" cap="flat">
              <a:solidFill>
                <a:srgbClr val="F2EBDB"/>
              </a:solidFill>
              <a:prstDash val="solid"/>
              <a:miter lim="400000"/>
            </a:ln>
          </a:insideV>
        </a:tcBdr>
        <a:fill>
          <a:solidFill>
            <a:srgbClr val="BCBCBC">
              <a:alpha val="24000"/>
            </a:srgbClr>
          </a:solidFill>
        </a:fill>
      </a:tcStyle>
    </a:wholeTbl>
    <a:band2H>
      <a:tcTxStyle/>
      <a:tcStyle>
        <a:tcBdr/>
        <a:fill>
          <a:solidFill>
            <a:srgbClr val="BCBCBC">
              <a:alpha val="12000"/>
            </a:srgbClr>
          </a:solidFill>
        </a:fill>
      </a:tcStyle>
    </a:band2H>
    <a:firstCol>
      <a:tcTxStyle b="off" i="off">
        <a:font>
          <a:latin typeface="Baskerville"/>
          <a:ea typeface="Baskerville"/>
          <a:cs typeface="Baskerville"/>
        </a:font>
        <a:srgbClr val="5A5950"/>
      </a:tcTxStyle>
      <a:tcStyle>
        <a:tcBdr>
          <a:left>
            <a:ln w="12700" cap="flat">
              <a:solidFill>
                <a:srgbClr val="F2EBDB"/>
              </a:solidFill>
              <a:prstDash val="solid"/>
              <a:miter lim="400000"/>
            </a:ln>
          </a:left>
          <a:right>
            <a:ln w="12700" cap="flat">
              <a:solidFill>
                <a:srgbClr val="5A5950"/>
              </a:solidFill>
              <a:prstDash val="solid"/>
              <a:miter lim="400000"/>
            </a:ln>
          </a:right>
          <a:top>
            <a:ln w="12700" cap="flat">
              <a:solidFill>
                <a:srgbClr val="F2EBDB"/>
              </a:solidFill>
              <a:prstDash val="solid"/>
              <a:miter lim="400000"/>
            </a:ln>
          </a:top>
          <a:bottom>
            <a:ln w="12700" cap="flat">
              <a:solidFill>
                <a:srgbClr val="F2EBDB"/>
              </a:solidFill>
              <a:prstDash val="solid"/>
              <a:miter lim="400000"/>
            </a:ln>
          </a:bottom>
          <a:insideH>
            <a:ln w="12700" cap="flat">
              <a:solidFill>
                <a:srgbClr val="F2EBDB"/>
              </a:solidFill>
              <a:prstDash val="solid"/>
              <a:miter lim="400000"/>
            </a:ln>
          </a:insideH>
          <a:insideV>
            <a:ln w="12700" cap="flat">
              <a:solidFill>
                <a:srgbClr val="F2EBDB"/>
              </a:solidFill>
              <a:prstDash val="solid"/>
              <a:miter lim="400000"/>
            </a:ln>
          </a:insideV>
        </a:tcBdr>
        <a:fill>
          <a:solidFill>
            <a:srgbClr val="BCBCBC">
              <a:alpha val="24000"/>
            </a:srgbClr>
          </a:solidFill>
        </a:fill>
      </a:tcStyle>
    </a:firstCol>
    <a:lastRow>
      <a:tcTxStyle b="off" i="off">
        <a:font>
          <a:latin typeface="Baskerville"/>
          <a:ea typeface="Baskerville"/>
          <a:cs typeface="Baskerville"/>
        </a:font>
        <a:srgbClr val="5A5950"/>
      </a:tcTxStyle>
      <a:tcStyle>
        <a:tcBdr>
          <a:left>
            <a:ln w="12700" cap="flat">
              <a:solidFill>
                <a:srgbClr val="F3F1DF"/>
              </a:solidFill>
              <a:prstDash val="solid"/>
              <a:miter lim="400000"/>
            </a:ln>
          </a:left>
          <a:right>
            <a:ln w="12700" cap="flat">
              <a:solidFill>
                <a:srgbClr val="F3F1DF"/>
              </a:solidFill>
              <a:prstDash val="solid"/>
              <a:miter lim="400000"/>
            </a:ln>
          </a:right>
          <a:top>
            <a:ln w="25400" cap="flat">
              <a:solidFill>
                <a:srgbClr val="645C51"/>
              </a:solidFill>
              <a:prstDash val="solid"/>
              <a:miter lim="400000"/>
            </a:ln>
          </a:top>
          <a:bottom>
            <a:ln w="12700" cap="flat">
              <a:noFill/>
              <a:miter lim="400000"/>
            </a:ln>
          </a:bottom>
          <a:insideH>
            <a:ln w="12700" cap="flat">
              <a:solidFill>
                <a:srgbClr val="F3F1DF"/>
              </a:solidFill>
              <a:prstDash val="solid"/>
              <a:miter lim="400000"/>
            </a:ln>
          </a:insideH>
          <a:insideV>
            <a:ln w="12700" cap="flat">
              <a:solidFill>
                <a:srgbClr val="F3F1DF"/>
              </a:solidFill>
              <a:prstDash val="solid"/>
              <a:miter lim="400000"/>
            </a:ln>
          </a:insideV>
        </a:tcBdr>
        <a:fill>
          <a:solidFill>
            <a:srgbClr val="BCBCBC">
              <a:alpha val="24000"/>
            </a:srgbClr>
          </a:solidFill>
        </a:fill>
      </a:tcStyle>
    </a:lastRow>
    <a:firstRow>
      <a:tcTxStyle b="off" i="off">
        <a:font>
          <a:latin typeface="Baskerville"/>
          <a:ea typeface="Baskerville"/>
          <a:cs typeface="Baskerville"/>
        </a:font>
        <a:srgbClr val="F2EBDB"/>
      </a:tcTxStyle>
      <a:tcStyle>
        <a:tcBdr>
          <a:left>
            <a:ln w="12700" cap="flat">
              <a:solidFill>
                <a:srgbClr val="766D60"/>
              </a:solidFill>
              <a:prstDash val="solid"/>
              <a:miter lim="400000"/>
            </a:ln>
          </a:left>
          <a:right>
            <a:ln w="12700" cap="flat">
              <a:solidFill>
                <a:srgbClr val="766D60"/>
              </a:solidFill>
              <a:prstDash val="solid"/>
              <a:miter lim="400000"/>
            </a:ln>
          </a:right>
          <a:top>
            <a:ln w="12700" cap="flat">
              <a:noFill/>
              <a:miter lim="400000"/>
            </a:ln>
          </a:top>
          <a:bottom>
            <a:ln w="12700" cap="flat">
              <a:noFill/>
              <a:miter lim="400000"/>
            </a:ln>
          </a:bottom>
          <a:insideH>
            <a:ln w="12700" cap="flat">
              <a:solidFill>
                <a:srgbClr val="766D60"/>
              </a:solidFill>
              <a:prstDash val="solid"/>
              <a:miter lim="400000"/>
            </a:ln>
          </a:insideH>
          <a:insideV>
            <a:ln w="12700" cap="flat">
              <a:solidFill>
                <a:srgbClr val="766D60"/>
              </a:solidFill>
              <a:prstDash val="solid"/>
              <a:miter lim="400000"/>
            </a:ln>
          </a:insideV>
        </a:tcBdr>
        <a:fill>
          <a:noFill/>
        </a:fill>
      </a:tcStyle>
    </a:firstRow>
  </a:tblStyle>
  <a:tblStyle styleId="{C7B018BB-80A7-4F77-B60F-C8B233D01FF8}" styleName="">
    <a:tblBg/>
    <a:wholeTbl>
      <a:tcTxStyle b="off" i="off">
        <a:font>
          <a:latin typeface="Baskerville"/>
          <a:ea typeface="Baskerville"/>
          <a:cs typeface="Baskerville"/>
        </a:font>
        <a:srgbClr val="6C6963"/>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D0D4D5"/>
          </a:solidFill>
        </a:fill>
      </a:tcStyle>
    </a:wholeTbl>
    <a:band2H>
      <a:tcTxStyle/>
      <a:tcStyle>
        <a:tcBdr/>
        <a:fill>
          <a:solidFill>
            <a:srgbClr val="E9EBEB"/>
          </a:solidFill>
        </a:fill>
      </a:tcStyle>
    </a:band2H>
    <a:firstCol>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1"/>
          </a:solidFill>
        </a:fill>
      </a:tcStyle>
    </a:firstCol>
    <a:la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381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1"/>
          </a:solidFill>
        </a:fill>
      </a:tcStyle>
    </a:lastRow>
    <a:fir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381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1"/>
          </a:solidFill>
        </a:fill>
      </a:tcStyle>
    </a:firstRow>
  </a:tblStyle>
  <a:tblStyle styleId="{EEE7283C-3CF3-47DC-8721-378D4A62B228}" styleName="">
    <a:tblBg/>
    <a:wholeTbl>
      <a:tcTxStyle b="off" i="off">
        <a:font>
          <a:latin typeface="Baskerville"/>
          <a:ea typeface="Baskerville"/>
          <a:cs typeface="Baskerville"/>
        </a:font>
        <a:srgbClr val="6C6963"/>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ECDCCD"/>
          </a:solidFill>
        </a:fill>
      </a:tcStyle>
    </a:wholeTbl>
    <a:band2H>
      <a:tcTxStyle/>
      <a:tcStyle>
        <a:tcBdr/>
        <a:fill>
          <a:solidFill>
            <a:srgbClr val="F6EEE8"/>
          </a:solidFill>
        </a:fill>
      </a:tcStyle>
    </a:band2H>
    <a:firstCol>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3"/>
          </a:solidFill>
        </a:fill>
      </a:tcStyle>
    </a:firstCol>
    <a:la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381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3"/>
          </a:solidFill>
        </a:fill>
      </a:tcStyle>
    </a:lastRow>
    <a:fir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381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3"/>
          </a:solidFill>
        </a:fill>
      </a:tcStyle>
    </a:firstRow>
  </a:tblStyle>
  <a:tblStyle styleId="{CF821DB8-F4EB-4A41-A1BA-3FCAFE7338EE}" styleName="">
    <a:tblBg/>
    <a:wholeTbl>
      <a:tcTxStyle b="off" i="off">
        <a:font>
          <a:latin typeface="Baskerville"/>
          <a:ea typeface="Baskerville"/>
          <a:cs typeface="Baskerville"/>
        </a:font>
        <a:srgbClr val="6C6963"/>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D8CFD0"/>
          </a:solidFill>
        </a:fill>
      </a:tcStyle>
    </a:wholeTbl>
    <a:band2H>
      <a:tcTxStyle/>
      <a:tcStyle>
        <a:tcBdr/>
        <a:fill>
          <a:solidFill>
            <a:srgbClr val="ECE9E9"/>
          </a:solidFill>
        </a:fill>
      </a:tcStyle>
    </a:band2H>
    <a:firstCol>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6"/>
          </a:solidFill>
        </a:fill>
      </a:tcStyle>
    </a:firstCol>
    <a:la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381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6"/>
          </a:solidFill>
        </a:fill>
      </a:tcStyle>
    </a:lastRow>
    <a:fir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381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chemeClr val="accent6"/>
          </a:solidFill>
        </a:fill>
      </a:tcStyle>
    </a:firstRow>
  </a:tblStyle>
  <a:tblStyle styleId="{33BA23B1-9221-436E-865A-0063620EA4FD}" styleName="">
    <a:tblBg/>
    <a:wholeTbl>
      <a:tcTxStyle b="off" i="off">
        <a:font>
          <a:latin typeface="Baskerville"/>
          <a:ea typeface="Baskerville"/>
          <a:cs typeface="Baskerville"/>
        </a:font>
        <a:srgbClr val="6C696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AEAEA"/>
          </a:solidFill>
        </a:fill>
      </a:tcStyle>
    </a:wholeTbl>
    <a:band2H>
      <a:tcTxStyle/>
      <a:tcStyle>
        <a:tcBdr/>
        <a:fill>
          <a:solidFill>
            <a:srgbClr val="092C6C"/>
          </a:solidFill>
        </a:fill>
      </a:tcStyle>
    </a:band2H>
    <a:firstCol>
      <a:tcTxStyle b="on" i="off">
        <a:font>
          <a:latin typeface="Baskerville"/>
          <a:ea typeface="Baskerville"/>
          <a:cs typeface="Baskerville"/>
        </a:font>
        <a:srgbClr val="092C6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Baskerville"/>
          <a:ea typeface="Baskerville"/>
          <a:cs typeface="Baskerville"/>
        </a:font>
        <a:srgbClr val="6C6963"/>
      </a:tcTxStyle>
      <a:tcStyle>
        <a:tcBdr>
          <a:left>
            <a:ln w="12700" cap="flat">
              <a:noFill/>
              <a:miter lim="400000"/>
            </a:ln>
          </a:left>
          <a:right>
            <a:ln w="12700" cap="flat">
              <a:noFill/>
              <a:miter lim="400000"/>
            </a:ln>
          </a:right>
          <a:top>
            <a:ln w="50800" cap="flat">
              <a:solidFill>
                <a:srgbClr val="6C6963"/>
              </a:solidFill>
              <a:prstDash val="solid"/>
              <a:round/>
            </a:ln>
          </a:top>
          <a:bottom>
            <a:ln w="25400" cap="flat">
              <a:solidFill>
                <a:srgbClr val="6C6963"/>
              </a:solidFill>
              <a:prstDash val="solid"/>
              <a:round/>
            </a:ln>
          </a:bottom>
          <a:insideH>
            <a:ln w="12700" cap="flat">
              <a:noFill/>
              <a:miter lim="400000"/>
            </a:ln>
          </a:insideH>
          <a:insideV>
            <a:ln w="12700" cap="flat">
              <a:noFill/>
              <a:miter lim="400000"/>
            </a:ln>
          </a:insideV>
        </a:tcBdr>
        <a:fill>
          <a:solidFill>
            <a:srgbClr val="092C6C"/>
          </a:solidFill>
        </a:fill>
      </a:tcStyle>
    </a:lastRow>
    <a:firstRow>
      <a:tcTxStyle b="on" i="off">
        <a:font>
          <a:latin typeface="Baskerville"/>
          <a:ea typeface="Baskerville"/>
          <a:cs typeface="Baskerville"/>
        </a:font>
        <a:srgbClr val="092C6C"/>
      </a:tcTxStyle>
      <a:tcStyle>
        <a:tcBdr>
          <a:left>
            <a:ln w="12700" cap="flat">
              <a:noFill/>
              <a:miter lim="400000"/>
            </a:ln>
          </a:left>
          <a:right>
            <a:ln w="12700" cap="flat">
              <a:noFill/>
              <a:miter lim="400000"/>
            </a:ln>
          </a:right>
          <a:top>
            <a:ln w="25400" cap="flat">
              <a:solidFill>
                <a:srgbClr val="6C6963"/>
              </a:solidFill>
              <a:prstDash val="solid"/>
              <a:round/>
            </a:ln>
          </a:top>
          <a:bottom>
            <a:ln w="25400" cap="flat">
              <a:solidFill>
                <a:srgbClr val="6C6963"/>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Baskerville"/>
          <a:ea typeface="Baskerville"/>
          <a:cs typeface="Baskerville"/>
        </a:font>
        <a:srgbClr val="6C6963"/>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D3D3D2"/>
          </a:solidFill>
        </a:fill>
      </a:tcStyle>
    </a:wholeTbl>
    <a:band2H>
      <a:tcTxStyle/>
      <a:tcStyle>
        <a:tcBdr/>
        <a:fill>
          <a:solidFill>
            <a:srgbClr val="EAEAEA"/>
          </a:solidFill>
        </a:fill>
      </a:tcStyle>
    </a:band2H>
    <a:firstCol>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6C6963"/>
          </a:solidFill>
        </a:fill>
      </a:tcStyle>
    </a:firstCol>
    <a:la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38100" cap="flat">
              <a:solidFill>
                <a:srgbClr val="092C6C"/>
              </a:solidFill>
              <a:prstDash val="solid"/>
              <a:round/>
            </a:ln>
          </a:top>
          <a:bottom>
            <a:ln w="127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6C6963"/>
          </a:solidFill>
        </a:fill>
      </a:tcStyle>
    </a:lastRow>
    <a:firstRow>
      <a:tcTxStyle b="on" i="off">
        <a:font>
          <a:latin typeface="Baskerville"/>
          <a:ea typeface="Baskerville"/>
          <a:cs typeface="Baskerville"/>
        </a:font>
        <a:srgbClr val="092C6C"/>
      </a:tcTxStyle>
      <a:tcStyle>
        <a:tcBdr>
          <a:left>
            <a:ln w="12700" cap="flat">
              <a:solidFill>
                <a:srgbClr val="092C6C"/>
              </a:solidFill>
              <a:prstDash val="solid"/>
              <a:round/>
            </a:ln>
          </a:left>
          <a:right>
            <a:ln w="12700" cap="flat">
              <a:solidFill>
                <a:srgbClr val="092C6C"/>
              </a:solidFill>
              <a:prstDash val="solid"/>
              <a:round/>
            </a:ln>
          </a:right>
          <a:top>
            <a:ln w="12700" cap="flat">
              <a:solidFill>
                <a:srgbClr val="092C6C"/>
              </a:solidFill>
              <a:prstDash val="solid"/>
              <a:round/>
            </a:ln>
          </a:top>
          <a:bottom>
            <a:ln w="38100" cap="flat">
              <a:solidFill>
                <a:srgbClr val="092C6C"/>
              </a:solidFill>
              <a:prstDash val="solid"/>
              <a:round/>
            </a:ln>
          </a:bottom>
          <a:insideH>
            <a:ln w="12700" cap="flat">
              <a:solidFill>
                <a:srgbClr val="092C6C"/>
              </a:solidFill>
              <a:prstDash val="solid"/>
              <a:round/>
            </a:ln>
          </a:insideH>
          <a:insideV>
            <a:ln w="12700" cap="flat">
              <a:solidFill>
                <a:srgbClr val="092C6C"/>
              </a:solidFill>
              <a:prstDash val="solid"/>
              <a:round/>
            </a:ln>
          </a:insideV>
        </a:tcBdr>
        <a:fill>
          <a:solidFill>
            <a:srgbClr val="6C696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3" d="100"/>
          <a:sy n="33" d="100"/>
        </p:scale>
        <p:origin x="9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xfrm>
            <a:off x="1143000" y="685800"/>
            <a:ext cx="4572000" cy="3429000"/>
          </a:xfrm>
          <a:prstGeom prst="rect">
            <a:avLst/>
          </a:prstGeom>
        </p:spPr>
        <p:txBody>
          <a:bodyPr/>
          <a:lstStyle/>
          <a:p>
            <a:endParaRPr/>
          </a:p>
        </p:txBody>
      </p:sp>
      <p:sp>
        <p:nvSpPr>
          <p:cNvPr id="119" name="Shape 11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1790370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11" name="leatherbooktypeembellishgld.pdf" descr="leatherbooktypeembellishgld.pdf"/>
          <p:cNvPicPr>
            <a:picLocks noChangeAspect="1"/>
          </p:cNvPicPr>
          <p:nvPr/>
        </p:nvPicPr>
        <p:blipFill>
          <a:blip r:embed="rId3">
            <a:extLst/>
          </a:blip>
          <a:stretch>
            <a:fillRect/>
          </a:stretch>
        </p:blipFill>
        <p:spPr>
          <a:xfrm>
            <a:off x="11315700" y="6972300"/>
            <a:ext cx="2771879" cy="431800"/>
          </a:xfrm>
          <a:prstGeom prst="rect">
            <a:avLst/>
          </a:prstGeom>
          <a:ln w="12700">
            <a:miter lim="400000"/>
          </a:ln>
        </p:spPr>
      </p:pic>
      <p:sp>
        <p:nvSpPr>
          <p:cNvPr id="12" name="Title Text"/>
          <p:cNvSpPr txBox="1">
            <a:spLocks noGrp="1"/>
          </p:cNvSpPr>
          <p:nvPr>
            <p:ph type="title"/>
          </p:nvPr>
        </p:nvSpPr>
        <p:spPr>
          <a:xfrm>
            <a:off x="3175000" y="2857500"/>
            <a:ext cx="19050000" cy="3556000"/>
          </a:xfrm>
          <a:prstGeom prst="rect">
            <a:avLst/>
          </a:prstGeom>
          <a:effectLst>
            <a:outerShdw blurRad="25400" dist="38100" dir="2700000" rotWithShape="0">
              <a:srgbClr val="6D625D">
                <a:alpha val="90000"/>
              </a:srgbClr>
            </a:outerShdw>
          </a:effectLst>
        </p:spPr>
        <p:txBody>
          <a:bodyPr anchor="b"/>
          <a:lstStyle>
            <a:lvl1pPr>
              <a:defRPr sz="10800">
                <a:solidFill>
                  <a:srgbClr val="BEA56D"/>
                </a:solidFill>
                <a:effectLst>
                  <a:outerShdw blurRad="38100" dist="25400" dir="15900000" rotWithShape="0">
                    <a:srgbClr val="000000">
                      <a:alpha val="90000"/>
                    </a:srgbClr>
                  </a:outerShdw>
                </a:effectLst>
              </a:defRPr>
            </a:lvl1pPr>
          </a:lstStyle>
          <a:p>
            <a:r>
              <a:t>Title Text</a:t>
            </a:r>
          </a:p>
        </p:txBody>
      </p:sp>
      <p:sp>
        <p:nvSpPr>
          <p:cNvPr id="13" name="Body Level One…"/>
          <p:cNvSpPr txBox="1">
            <a:spLocks noGrp="1"/>
          </p:cNvSpPr>
          <p:nvPr>
            <p:ph type="body" sz="quarter" idx="1"/>
          </p:nvPr>
        </p:nvSpPr>
        <p:spPr>
          <a:xfrm>
            <a:off x="3175000" y="7747000"/>
            <a:ext cx="19050000" cy="2540000"/>
          </a:xfrm>
          <a:prstGeom prst="rect">
            <a:avLst/>
          </a:prstGeom>
          <a:effectLst>
            <a:outerShdw blurRad="25400" dist="38100" dir="2700000" rotWithShape="0">
              <a:srgbClr val="6D625D">
                <a:alpha val="90000"/>
              </a:srgbClr>
            </a:outerShdw>
          </a:effectLst>
        </p:spPr>
        <p:txBody>
          <a:bodyPr anchor="t"/>
          <a:lstStyle>
            <a:lvl1pPr marL="0" indent="0" algn="ctr">
              <a:spcBef>
                <a:spcPts val="0"/>
              </a:spcBef>
              <a:buSzTx/>
              <a:buNone/>
              <a:defRPr sz="7000" i="1">
                <a:solidFill>
                  <a:srgbClr val="BEA56D"/>
                </a:solidFill>
                <a:effectLst>
                  <a:outerShdw blurRad="25400" dist="38100" dir="15900000" rotWithShape="0">
                    <a:srgbClr val="000000">
                      <a:alpha val="90000"/>
                    </a:srgbClr>
                  </a:outerShdw>
                </a:effectLst>
              </a:defRPr>
            </a:lvl1pPr>
            <a:lvl2pPr marL="0" indent="0" algn="ctr">
              <a:spcBef>
                <a:spcPts val="0"/>
              </a:spcBef>
              <a:buSzTx/>
              <a:buNone/>
              <a:defRPr sz="7000" i="1">
                <a:solidFill>
                  <a:srgbClr val="BEA56D"/>
                </a:solidFill>
                <a:effectLst>
                  <a:outerShdw blurRad="25400" dist="38100" dir="15900000" rotWithShape="0">
                    <a:srgbClr val="000000">
                      <a:alpha val="90000"/>
                    </a:srgbClr>
                  </a:outerShdw>
                </a:effectLst>
              </a:defRPr>
            </a:lvl2pPr>
            <a:lvl3pPr marL="0" indent="0" algn="ctr">
              <a:spcBef>
                <a:spcPts val="0"/>
              </a:spcBef>
              <a:buSzTx/>
              <a:buNone/>
              <a:defRPr sz="7000" i="1">
                <a:solidFill>
                  <a:srgbClr val="BEA56D"/>
                </a:solidFill>
                <a:effectLst>
                  <a:outerShdw blurRad="25400" dist="38100" dir="15900000" rotWithShape="0">
                    <a:srgbClr val="000000">
                      <a:alpha val="90000"/>
                    </a:srgbClr>
                  </a:outerShdw>
                </a:effectLst>
              </a:defRPr>
            </a:lvl3pPr>
            <a:lvl4pPr marL="0" indent="0" algn="ctr">
              <a:spcBef>
                <a:spcPts val="0"/>
              </a:spcBef>
              <a:buSzTx/>
              <a:buNone/>
              <a:defRPr sz="7000" i="1">
                <a:solidFill>
                  <a:srgbClr val="BEA56D"/>
                </a:solidFill>
                <a:effectLst>
                  <a:outerShdw blurRad="25400" dist="38100" dir="15900000" rotWithShape="0">
                    <a:srgbClr val="000000">
                      <a:alpha val="90000"/>
                    </a:srgbClr>
                  </a:outerShdw>
                </a:effectLst>
              </a:defRPr>
            </a:lvl4pPr>
            <a:lvl5pPr marL="0" indent="0" algn="ctr">
              <a:spcBef>
                <a:spcPts val="0"/>
              </a:spcBef>
              <a:buSzTx/>
              <a:buNone/>
              <a:defRPr sz="7000" i="1">
                <a:solidFill>
                  <a:srgbClr val="BEA56D"/>
                </a:solidFill>
                <a:effectLst>
                  <a:outerShdw blurRad="25400" dist="38100" dir="15900000" rotWithShape="0">
                    <a:srgbClr val="000000">
                      <a:alpha val="90000"/>
                    </a:srgbClr>
                  </a:outerShdw>
                </a:effectLst>
              </a:defRPr>
            </a:lvl5pPr>
          </a:lstStyle>
          <a:p>
            <a:r>
              <a:t>Body Level One</a:t>
            </a:r>
          </a:p>
          <a:p>
            <a:pPr lvl="1"/>
            <a:r>
              <a:t>Body Level Two</a:t>
            </a:r>
          </a:p>
          <a:p>
            <a:pPr lvl="2"/>
            <a:r>
              <a:t>Body Level Three</a:t>
            </a:r>
          </a:p>
          <a:p>
            <a:pPr lvl="3"/>
            <a:r>
              <a:t>Body Level Four</a:t>
            </a:r>
          </a:p>
          <a:p>
            <a:pPr lvl="4"/>
            <a:r>
              <a:t>Body Level Five</a:t>
            </a:r>
          </a:p>
        </p:txBody>
      </p:sp>
      <p:sp>
        <p:nvSpPr>
          <p:cNvPr id="14" name="Slide Number"/>
          <p:cNvSpPr txBox="1">
            <a:spLocks noGrp="1"/>
          </p:cNvSpPr>
          <p:nvPr>
            <p:ph type="sldNum" sz="quarter" idx="2"/>
          </p:nvPr>
        </p:nvSpPr>
        <p:spPr>
          <a:xfrm>
            <a:off x="12419693" y="12719049"/>
            <a:ext cx="419101" cy="457201"/>
          </a:xfrm>
          <a:prstGeom prst="rect">
            <a:avLst/>
          </a:prstGeom>
        </p:spPr>
        <p:txBody>
          <a:bodyPr anchor="ct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5" name="Body Level One…"/>
          <p:cNvSpPr txBox="1">
            <a:spLocks noGrp="1"/>
          </p:cNvSpPr>
          <p:nvPr>
            <p:ph type="body" sz="quarter" idx="1"/>
          </p:nvPr>
        </p:nvSpPr>
        <p:spPr>
          <a:xfrm>
            <a:off x="2374900" y="8980351"/>
            <a:ext cx="19621500" cy="698502"/>
          </a:xfrm>
          <a:prstGeom prst="rect">
            <a:avLst/>
          </a:prstGeom>
        </p:spPr>
        <p:txBody>
          <a:bodyPr/>
          <a:lstStyle>
            <a:lvl1pPr marL="0" indent="0" algn="ctr">
              <a:spcBef>
                <a:spcPts val="0"/>
              </a:spcBef>
              <a:buSzTx/>
              <a:buNone/>
              <a:defRPr sz="4200" i="1"/>
            </a:lvl1pPr>
            <a:lvl2pPr marL="1200150" indent="-514350" algn="ctr">
              <a:spcBef>
                <a:spcPts val="0"/>
              </a:spcBef>
              <a:buBlip>
                <a:blip r:embed="rId2"/>
              </a:buBlip>
              <a:defRPr sz="4200" i="1"/>
            </a:lvl2pPr>
            <a:lvl3pPr marL="1885950" indent="-514350" algn="ctr">
              <a:spcBef>
                <a:spcPts val="0"/>
              </a:spcBef>
              <a:buBlip>
                <a:blip r:embed="rId2"/>
              </a:buBlip>
              <a:defRPr sz="4200" i="1"/>
            </a:lvl3pPr>
            <a:lvl4pPr marL="2571750" indent="-514350" algn="ctr">
              <a:spcBef>
                <a:spcPts val="0"/>
              </a:spcBef>
              <a:buBlip>
                <a:blip r:embed="rId2"/>
              </a:buBlip>
              <a:defRPr sz="4200" i="1"/>
            </a:lvl4pPr>
            <a:lvl5pPr marL="3257550" indent="-514350" algn="ctr">
              <a:spcBef>
                <a:spcPts val="0"/>
              </a:spcBef>
              <a:buBlip>
                <a:blip r:embed="rId2"/>
              </a:buBlip>
              <a:defRPr sz="4200" i="1"/>
            </a:lvl5pPr>
          </a:lstStyle>
          <a:p>
            <a:r>
              <a:t>Body Level One</a:t>
            </a:r>
          </a:p>
          <a:p>
            <a:pPr lvl="1"/>
            <a:r>
              <a:t>Body Level Two</a:t>
            </a:r>
          </a:p>
          <a:p>
            <a:pPr lvl="2"/>
            <a:r>
              <a:t>Body Level Three</a:t>
            </a:r>
          </a:p>
          <a:p>
            <a:pPr lvl="3"/>
            <a:r>
              <a:t>Body Level Four</a:t>
            </a:r>
          </a:p>
          <a:p>
            <a:pPr lvl="4"/>
            <a:r>
              <a:t>Body Level Five</a:t>
            </a:r>
          </a:p>
        </p:txBody>
      </p:sp>
      <p:sp>
        <p:nvSpPr>
          <p:cNvPr id="96" name="“Type a quote here.”"/>
          <p:cNvSpPr txBox="1">
            <a:spLocks noGrp="1"/>
          </p:cNvSpPr>
          <p:nvPr>
            <p:ph type="body" sz="quarter" idx="21"/>
          </p:nvPr>
        </p:nvSpPr>
        <p:spPr>
          <a:xfrm>
            <a:off x="2387600" y="6070600"/>
            <a:ext cx="19621500" cy="876300"/>
          </a:xfrm>
          <a:prstGeom prst="rect">
            <a:avLst/>
          </a:prstGeom>
        </p:spPr>
        <p:txBody>
          <a:bodyPr/>
          <a:lstStyle/>
          <a:p>
            <a:pPr marL="0" indent="0" algn="ctr">
              <a:spcBef>
                <a:spcPts val="3300"/>
              </a:spcBef>
              <a:buSzTx/>
              <a:buNone/>
              <a:defRPr sz="5400" i="1"/>
            </a:pPr>
            <a:endParaRPr/>
          </a:p>
        </p:txBody>
      </p:sp>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4" name="Image"/>
          <p:cNvSpPr>
            <a:spLocks noGrp="1"/>
          </p:cNvSpPr>
          <p:nvPr>
            <p:ph type="pic" idx="21"/>
          </p:nvPr>
        </p:nvSpPr>
        <p:spPr>
          <a:xfrm>
            <a:off x="-100667" y="-1981200"/>
            <a:ext cx="24601224" cy="16408400"/>
          </a:xfrm>
          <a:prstGeom prst="rect">
            <a:avLst/>
          </a:prstGeom>
        </p:spPr>
        <p:txBody>
          <a:bodyPr lIns="91439" tIns="45719" rIns="91439" bIns="45719" anchor="t">
            <a:noAutofit/>
          </a:bodyPr>
          <a:lstStyle/>
          <a:p>
            <a:endParaRP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Inside Cover">
    <p:spTree>
      <p:nvGrpSpPr>
        <p:cNvPr id="1" name=""/>
        <p:cNvGrpSpPr/>
        <p:nvPr/>
      </p:nvGrpSpPr>
      <p:grpSpPr>
        <a:xfrm>
          <a:off x="0" y="0"/>
          <a:ext cx="0" cy="0"/>
          <a:chOff x="0" y="0"/>
          <a:chExt cx="0" cy="0"/>
        </a:xfrm>
      </p:grpSpPr>
      <p:sp>
        <p:nvSpPr>
          <p:cNvPr id="21" name="108150108_3243x2163.jpeg"/>
          <p:cNvSpPr>
            <a:spLocks noGrp="1"/>
          </p:cNvSpPr>
          <p:nvPr>
            <p:ph type="pic" idx="21"/>
          </p:nvPr>
        </p:nvSpPr>
        <p:spPr>
          <a:xfrm>
            <a:off x="3850764" y="-260765"/>
            <a:ext cx="16622965" cy="11087104"/>
          </a:xfrm>
          <a:prstGeom prst="rect">
            <a:avLst/>
          </a:prstGeom>
        </p:spPr>
        <p:txBody>
          <a:bodyPr lIns="91439" tIns="45719" rIns="91439" bIns="45719" anchor="t">
            <a:noAutofit/>
          </a:bodyPr>
          <a:lstStyle/>
          <a:p>
            <a:endParaRPr/>
          </a:p>
        </p:txBody>
      </p:sp>
      <p:sp>
        <p:nvSpPr>
          <p:cNvPr id="22" name="Title Text"/>
          <p:cNvSpPr txBox="1">
            <a:spLocks noGrp="1"/>
          </p:cNvSpPr>
          <p:nvPr>
            <p:ph type="title"/>
          </p:nvPr>
        </p:nvSpPr>
        <p:spPr>
          <a:xfrm>
            <a:off x="2044700" y="9779000"/>
            <a:ext cx="20320000" cy="1905000"/>
          </a:xfrm>
          <a:prstGeom prst="rect">
            <a:avLst/>
          </a:prstGeom>
        </p:spPr>
        <p:txBody>
          <a:bodyPr/>
          <a:lstStyle/>
          <a:p>
            <a:r>
              <a:t>Title Text</a:t>
            </a:r>
          </a:p>
        </p:txBody>
      </p:sp>
      <p:sp>
        <p:nvSpPr>
          <p:cNvPr id="23" name="Body Level One…"/>
          <p:cNvSpPr txBox="1">
            <a:spLocks noGrp="1"/>
          </p:cNvSpPr>
          <p:nvPr>
            <p:ph type="body" sz="quarter" idx="1"/>
          </p:nvPr>
        </p:nvSpPr>
        <p:spPr>
          <a:xfrm>
            <a:off x="2044700" y="11684000"/>
            <a:ext cx="20320000" cy="952500"/>
          </a:xfrm>
          <a:prstGeom prst="rect">
            <a:avLst/>
          </a:prstGeom>
        </p:spPr>
        <p:txBody>
          <a:bodyPr/>
          <a:lstStyle>
            <a:lvl1pPr marL="0" indent="0" algn="ctr">
              <a:spcBef>
                <a:spcPts val="0"/>
              </a:spcBef>
              <a:buSzTx/>
              <a:buNone/>
              <a:defRPr sz="4800" i="1"/>
            </a:lvl1pPr>
            <a:lvl2pPr marL="0" indent="0" algn="ctr">
              <a:spcBef>
                <a:spcPts val="0"/>
              </a:spcBef>
              <a:buSzTx/>
              <a:buNone/>
              <a:defRPr sz="4800" i="1"/>
            </a:lvl2pPr>
            <a:lvl3pPr marL="0" indent="0" algn="ctr">
              <a:spcBef>
                <a:spcPts val="0"/>
              </a:spcBef>
              <a:buSzTx/>
              <a:buNone/>
              <a:defRPr sz="4800" i="1"/>
            </a:lvl3pPr>
            <a:lvl4pPr marL="0" indent="0" algn="ctr">
              <a:spcBef>
                <a:spcPts val="0"/>
              </a:spcBef>
              <a:buSzTx/>
              <a:buNone/>
              <a:defRPr sz="4800" i="1"/>
            </a:lvl4pPr>
            <a:lvl5pPr marL="0" indent="0" algn="ctr">
              <a:spcBef>
                <a:spcPts val="0"/>
              </a:spcBef>
              <a:buSzTx/>
              <a:buNone/>
              <a:defRPr sz="4800" i="1"/>
            </a:lvl5pPr>
          </a:lstStyle>
          <a:p>
            <a:r>
              <a:t>Body Level One</a:t>
            </a:r>
          </a:p>
          <a:p>
            <a:pPr lvl="1"/>
            <a:r>
              <a:t>Body Level Two</a:t>
            </a:r>
          </a:p>
          <a:p>
            <a:pPr lvl="2"/>
            <a:r>
              <a:t>Body Level Three</a:t>
            </a:r>
          </a:p>
          <a:p>
            <a:pPr lvl="3"/>
            <a:r>
              <a:t>Body Level Four</a:t>
            </a:r>
          </a:p>
          <a:p>
            <a:pPr lvl="4"/>
            <a:r>
              <a:t>Body Level Five</a:t>
            </a:r>
          </a:p>
        </p:txBody>
      </p:sp>
      <p:sp>
        <p:nvSpPr>
          <p:cNvPr id="24" name="Slide Number"/>
          <p:cNvSpPr txBox="1">
            <a:spLocks noGrp="1"/>
          </p:cNvSpPr>
          <p:nvPr>
            <p:ph type="sldNum" sz="quarter" idx="2"/>
          </p:nvPr>
        </p:nvSpPr>
        <p:spPr>
          <a:xfrm>
            <a:off x="11969750" y="12890500"/>
            <a:ext cx="419101" cy="4572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1" name="Title Text"/>
          <p:cNvSpPr txBox="1">
            <a:spLocks noGrp="1"/>
          </p:cNvSpPr>
          <p:nvPr>
            <p:ph type="title"/>
          </p:nvPr>
        </p:nvSpPr>
        <p:spPr>
          <a:xfrm>
            <a:off x="2032000" y="5270500"/>
            <a:ext cx="20320000" cy="3175000"/>
          </a:xfrm>
          <a:prstGeom prst="rect">
            <a:avLst/>
          </a:prstGeom>
        </p:spPr>
        <p:txBody>
          <a:bodyPr/>
          <a:lstStyle/>
          <a:p>
            <a:r>
              <a:t>Title Text</a:t>
            </a:r>
          </a:p>
        </p:txBody>
      </p:sp>
      <p:sp>
        <p:nvSpPr>
          <p:cNvPr id="32" name="Slide Number"/>
          <p:cNvSpPr txBox="1">
            <a:spLocks noGrp="1"/>
          </p:cNvSpPr>
          <p:nvPr>
            <p:ph type="sldNum" sz="quarter" idx="2"/>
          </p:nvPr>
        </p:nvSpPr>
        <p:spPr>
          <a:xfrm>
            <a:off x="11969750" y="12706349"/>
            <a:ext cx="419101" cy="457201"/>
          </a:xfrm>
          <a:prstGeom prst="rect">
            <a:avLst/>
          </a:prstGeom>
        </p:spPr>
        <p:txBody>
          <a:bodyPr anchor="ct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pic>
        <p:nvPicPr>
          <p:cNvPr id="39" name="leatherbooktypeembellishgry.pdf" descr="leatherbooktypeembellishgry.pdf"/>
          <p:cNvPicPr>
            <a:picLocks noChangeAspect="1"/>
          </p:cNvPicPr>
          <p:nvPr/>
        </p:nvPicPr>
        <p:blipFill>
          <a:blip r:embed="rId2">
            <a:extLst/>
          </a:blip>
          <a:stretch>
            <a:fillRect/>
          </a:stretch>
        </p:blipFill>
        <p:spPr>
          <a:xfrm>
            <a:off x="5405425" y="6920086"/>
            <a:ext cx="2771879" cy="431802"/>
          </a:xfrm>
          <a:prstGeom prst="rect">
            <a:avLst/>
          </a:prstGeom>
          <a:ln w="12700">
            <a:miter lim="400000"/>
          </a:ln>
        </p:spPr>
      </p:pic>
      <p:sp>
        <p:nvSpPr>
          <p:cNvPr id="40" name="108150108_3243x2163.jpeg"/>
          <p:cNvSpPr>
            <a:spLocks noGrp="1"/>
          </p:cNvSpPr>
          <p:nvPr>
            <p:ph type="pic" idx="21"/>
          </p:nvPr>
        </p:nvSpPr>
        <p:spPr>
          <a:xfrm>
            <a:off x="11016968" y="2088582"/>
            <a:ext cx="14354840" cy="9574320"/>
          </a:xfrm>
          <a:prstGeom prst="rect">
            <a:avLst/>
          </a:prstGeom>
        </p:spPr>
        <p:txBody>
          <a:bodyPr lIns="91439" tIns="45719" rIns="91439" bIns="45719" anchor="t">
            <a:noAutofit/>
          </a:bodyPr>
          <a:lstStyle/>
          <a:p>
            <a:endParaRPr/>
          </a:p>
        </p:txBody>
      </p:sp>
      <p:sp>
        <p:nvSpPr>
          <p:cNvPr id="41" name="Title Text"/>
          <p:cNvSpPr txBox="1">
            <a:spLocks noGrp="1"/>
          </p:cNvSpPr>
          <p:nvPr>
            <p:ph type="title"/>
          </p:nvPr>
        </p:nvSpPr>
        <p:spPr>
          <a:xfrm>
            <a:off x="762000" y="2070100"/>
            <a:ext cx="12065000" cy="4406900"/>
          </a:xfrm>
          <a:prstGeom prst="rect">
            <a:avLst/>
          </a:prstGeom>
        </p:spPr>
        <p:txBody>
          <a:bodyPr anchor="b"/>
          <a:lstStyle/>
          <a:p>
            <a:r>
              <a:t>Title Text</a:t>
            </a:r>
          </a:p>
        </p:txBody>
      </p:sp>
      <p:sp>
        <p:nvSpPr>
          <p:cNvPr id="42" name="Body Level One…"/>
          <p:cNvSpPr txBox="1">
            <a:spLocks noGrp="1"/>
          </p:cNvSpPr>
          <p:nvPr>
            <p:ph type="body" sz="quarter" idx="1"/>
          </p:nvPr>
        </p:nvSpPr>
        <p:spPr>
          <a:xfrm>
            <a:off x="762000" y="7810500"/>
            <a:ext cx="12065000" cy="3797300"/>
          </a:xfrm>
          <a:prstGeom prst="rect">
            <a:avLst/>
          </a:prstGeom>
        </p:spPr>
        <p:txBody>
          <a:bodyPr anchor="t"/>
          <a:lstStyle>
            <a:lvl1pPr marL="0" indent="0" algn="ctr">
              <a:spcBef>
                <a:spcPts val="0"/>
              </a:spcBef>
              <a:buSzTx/>
              <a:buNone/>
              <a:defRPr sz="4800" i="1"/>
            </a:lvl1pPr>
            <a:lvl2pPr marL="0" indent="0" algn="ctr">
              <a:spcBef>
                <a:spcPts val="0"/>
              </a:spcBef>
              <a:buSzTx/>
              <a:buNone/>
              <a:defRPr sz="4800" i="1"/>
            </a:lvl2pPr>
            <a:lvl3pPr marL="0" indent="0" algn="ctr">
              <a:spcBef>
                <a:spcPts val="0"/>
              </a:spcBef>
              <a:buSzTx/>
              <a:buNone/>
              <a:defRPr sz="4800" i="1"/>
            </a:lvl3pPr>
            <a:lvl4pPr marL="0" indent="0" algn="ctr">
              <a:spcBef>
                <a:spcPts val="0"/>
              </a:spcBef>
              <a:buSzTx/>
              <a:buNone/>
              <a:defRPr sz="4800" i="1"/>
            </a:lvl4pPr>
            <a:lvl5pPr marL="0" indent="0" algn="ctr">
              <a:spcBef>
                <a:spcPts val="0"/>
              </a:spcBef>
              <a:buSzTx/>
              <a:buNone/>
              <a:defRPr sz="4800" i="1"/>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8" name="Title Text"/>
          <p:cNvSpPr txBox="1">
            <a:spLocks noGrp="1"/>
          </p:cNvSpPr>
          <p:nvPr>
            <p:ph type="title"/>
          </p:nvPr>
        </p:nvSpPr>
        <p:spPr>
          <a:prstGeom prst="rect">
            <a:avLst/>
          </a:prstGeom>
        </p:spPr>
        <p:txBody>
          <a:bodyPr/>
          <a:lstStyle/>
          <a:p>
            <a:r>
              <a:t>Title Text</a:t>
            </a:r>
          </a:p>
        </p:txBody>
      </p:sp>
      <p:sp>
        <p:nvSpPr>
          <p:cNvPr id="59" name="Body Level One…"/>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7" name="108150108_3243x2163.jpeg"/>
          <p:cNvSpPr>
            <a:spLocks noGrp="1"/>
          </p:cNvSpPr>
          <p:nvPr>
            <p:ph type="pic" sz="half" idx="21"/>
          </p:nvPr>
        </p:nvSpPr>
        <p:spPr>
          <a:xfrm>
            <a:off x="10123995" y="3094122"/>
            <a:ext cx="13830302" cy="9224466"/>
          </a:xfrm>
          <a:prstGeom prst="rect">
            <a:avLst/>
          </a:prstGeom>
        </p:spPr>
        <p:txBody>
          <a:bodyPr lIns="91439" tIns="45719" rIns="91439" bIns="45719" anchor="t">
            <a:noAutofit/>
          </a:bodyPr>
          <a:lstStyle/>
          <a:p>
            <a:endParaRPr/>
          </a:p>
        </p:txBody>
      </p:sp>
      <p:sp>
        <p:nvSpPr>
          <p:cNvPr id="68" name="Title Text"/>
          <p:cNvSpPr txBox="1">
            <a:spLocks noGrp="1"/>
          </p:cNvSpPr>
          <p:nvPr>
            <p:ph type="title"/>
          </p:nvPr>
        </p:nvSpPr>
        <p:spPr>
          <a:prstGeom prst="rect">
            <a:avLst/>
          </a:prstGeom>
        </p:spPr>
        <p:txBody>
          <a:bodyPr/>
          <a:lstStyle/>
          <a:p>
            <a:r>
              <a:t>Title Text</a:t>
            </a:r>
          </a:p>
        </p:txBody>
      </p:sp>
      <p:sp>
        <p:nvSpPr>
          <p:cNvPr id="69" name="Body Level One…"/>
          <p:cNvSpPr txBox="1">
            <a:spLocks noGrp="1"/>
          </p:cNvSpPr>
          <p:nvPr>
            <p:ph type="body" sz="half" idx="1"/>
          </p:nvPr>
        </p:nvSpPr>
        <p:spPr>
          <a:xfrm>
            <a:off x="2032000" y="3175000"/>
            <a:ext cx="9525000" cy="9017000"/>
          </a:xfrm>
          <a:prstGeom prst="rect">
            <a:avLst/>
          </a:prstGeom>
        </p:spPr>
        <p:txBody>
          <a:bodyPr/>
          <a:lstStyle>
            <a:lvl1pPr marL="596900" indent="-596900">
              <a:spcBef>
                <a:spcPts val="5500"/>
              </a:spcBef>
              <a:buBlip>
                <a:blip r:embed="rId2"/>
              </a:buBlip>
              <a:defRPr sz="4200"/>
            </a:lvl1pPr>
            <a:lvl2pPr marL="1193800" indent="-596900">
              <a:spcBef>
                <a:spcPts val="5500"/>
              </a:spcBef>
              <a:buBlip>
                <a:blip r:embed="rId2"/>
              </a:buBlip>
              <a:defRPr sz="4200"/>
            </a:lvl2pPr>
            <a:lvl3pPr marL="1790700" indent="-596900">
              <a:spcBef>
                <a:spcPts val="5500"/>
              </a:spcBef>
              <a:buBlip>
                <a:blip r:embed="rId2"/>
              </a:buBlip>
              <a:defRPr sz="4200"/>
            </a:lvl3pPr>
            <a:lvl4pPr marL="2387600" indent="-596900">
              <a:spcBef>
                <a:spcPts val="5500"/>
              </a:spcBef>
              <a:buBlip>
                <a:blip r:embed="rId2"/>
              </a:buBlip>
              <a:defRPr sz="4200"/>
            </a:lvl4pPr>
            <a:lvl5pPr marL="2984500" indent="-596900">
              <a:spcBef>
                <a:spcPts val="5500"/>
              </a:spcBef>
              <a:buBlip>
                <a:blip r:embed="rId2"/>
              </a:buBlip>
              <a:defRPr sz="4200"/>
            </a:lvl5pPr>
          </a:lstStyle>
          <a:p>
            <a:r>
              <a:t>Body Level One</a:t>
            </a:r>
          </a:p>
          <a:p>
            <a:pPr lvl="1"/>
            <a:r>
              <a:t>Body Level Two</a:t>
            </a:r>
          </a:p>
          <a:p>
            <a:pPr lvl="2"/>
            <a:r>
              <a:t>Body Level Three</a:t>
            </a:r>
          </a:p>
          <a:p>
            <a:pPr lvl="3"/>
            <a:r>
              <a:t>Body Level Four</a:t>
            </a:r>
          </a:p>
          <a:p>
            <a:pPr lvl="4"/>
            <a:r>
              <a:t>Body Level Five</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7" name="Body Level One…"/>
          <p:cNvSpPr txBox="1">
            <a:spLocks noGrp="1"/>
          </p:cNvSpPr>
          <p:nvPr>
            <p:ph type="body" idx="1"/>
          </p:nvPr>
        </p:nvSpPr>
        <p:spPr>
          <a:xfrm>
            <a:off x="2032000" y="1778000"/>
            <a:ext cx="20320000" cy="10160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5" name="Image"/>
          <p:cNvSpPr>
            <a:spLocks noGrp="1"/>
          </p:cNvSpPr>
          <p:nvPr>
            <p:ph type="pic" idx="21"/>
          </p:nvPr>
        </p:nvSpPr>
        <p:spPr>
          <a:xfrm>
            <a:off x="-1701800" y="755815"/>
            <a:ext cx="17883053" cy="11927553"/>
          </a:xfrm>
          <a:prstGeom prst="rect">
            <a:avLst/>
          </a:prstGeom>
        </p:spPr>
        <p:txBody>
          <a:bodyPr lIns="91439" tIns="45719" rIns="91439" bIns="45719" anchor="t">
            <a:noAutofit/>
          </a:bodyPr>
          <a:lstStyle/>
          <a:p>
            <a:endParaRPr/>
          </a:p>
        </p:txBody>
      </p:sp>
      <p:sp>
        <p:nvSpPr>
          <p:cNvPr id="86" name="Image"/>
          <p:cNvSpPr>
            <a:spLocks noGrp="1"/>
          </p:cNvSpPr>
          <p:nvPr>
            <p:ph type="pic" sz="quarter" idx="22"/>
          </p:nvPr>
        </p:nvSpPr>
        <p:spPr>
          <a:xfrm>
            <a:off x="13677900" y="863600"/>
            <a:ext cx="8940800" cy="6440803"/>
          </a:xfrm>
          <a:prstGeom prst="rect">
            <a:avLst/>
          </a:prstGeom>
        </p:spPr>
        <p:txBody>
          <a:bodyPr lIns="91439" tIns="45719" rIns="91439" bIns="45719" anchor="t">
            <a:noAutofit/>
          </a:bodyPr>
          <a:lstStyle/>
          <a:p>
            <a:endParaRPr/>
          </a:p>
        </p:txBody>
      </p:sp>
      <p:sp>
        <p:nvSpPr>
          <p:cNvPr id="87" name="Image"/>
          <p:cNvSpPr>
            <a:spLocks noGrp="1"/>
          </p:cNvSpPr>
          <p:nvPr>
            <p:ph type="pic" sz="half" idx="23"/>
          </p:nvPr>
        </p:nvSpPr>
        <p:spPr>
          <a:xfrm>
            <a:off x="12179300" y="5764607"/>
            <a:ext cx="10655300" cy="7103538"/>
          </a:xfrm>
          <a:prstGeom prst="rect">
            <a:avLst/>
          </a:prstGeom>
        </p:spPr>
        <p:txBody>
          <a:bodyPr lIns="91439" tIns="45719" rIns="91439" bIns="45719" anchor="t">
            <a:noAutofit/>
          </a:bodyPr>
          <a:lstStyle/>
          <a:p>
            <a:endParaRPr/>
          </a:p>
        </p:txBody>
      </p:sp>
      <p:sp>
        <p:nvSpPr>
          <p:cNvPr id="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2032000" y="558800"/>
            <a:ext cx="203200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2032000" y="3810000"/>
            <a:ext cx="20320000" cy="825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69750" y="12725400"/>
            <a:ext cx="419101" cy="457201"/>
          </a:xfrm>
          <a:prstGeom prst="rect">
            <a:avLst/>
          </a:prstGeom>
          <a:ln w="12700">
            <a:miter lim="400000"/>
          </a:ln>
        </p:spPr>
        <p:txBody>
          <a:bodyPr wrap="none" lIns="50800" tIns="50800" rIns="50800" bIns="50800" anchor="b">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1pPr>
      <a:lvl2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2pPr>
      <a:lvl3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3pPr>
      <a:lvl4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4pPr>
      <a:lvl5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5pPr>
      <a:lvl6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6pPr>
      <a:lvl7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7pPr>
      <a:lvl8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8pPr>
      <a:lvl9pPr marL="0" marR="0" indent="0" algn="ctr" defTabSz="800100" rtl="0" latinLnBrk="0">
        <a:lnSpc>
          <a:spcPct val="100000"/>
        </a:lnSpc>
        <a:spcBef>
          <a:spcPts val="0"/>
        </a:spcBef>
        <a:spcAft>
          <a:spcPts val="0"/>
        </a:spcAft>
        <a:buClrTx/>
        <a:buSzTx/>
        <a:buFontTx/>
        <a:buNone/>
        <a:tabLst/>
        <a:defRPr sz="10000" b="0" i="0" u="none" strike="noStrike" cap="none" spc="0" baseline="0">
          <a:solidFill>
            <a:srgbClr val="6C6963"/>
          </a:solidFill>
          <a:effectLst>
            <a:outerShdw blurRad="25400" dist="25400" dir="15900000" rotWithShape="0">
              <a:srgbClr val="595650">
                <a:alpha val="33000"/>
              </a:srgbClr>
            </a:outerShdw>
          </a:effectLst>
          <a:uFillTx/>
          <a:latin typeface="Baskerville"/>
          <a:ea typeface="Baskerville"/>
          <a:cs typeface="Baskerville"/>
          <a:sym typeface="Baskerville"/>
        </a:defRPr>
      </a:lvl9pPr>
    </p:titleStyle>
    <p:bodyStyle>
      <a:lvl1pPr marL="6858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1pPr>
      <a:lvl2pPr marL="13716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2pPr>
      <a:lvl3pPr marL="20574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3pPr>
      <a:lvl4pPr marL="27432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4pPr>
      <a:lvl5pPr marL="34290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5pPr>
      <a:lvl6pPr marL="41148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6pPr>
      <a:lvl7pPr marL="48006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7pPr>
      <a:lvl8pPr marL="54864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8pPr>
      <a:lvl9pPr marL="6172200" marR="0" indent="-685800" algn="l" defTabSz="800100" rtl="0" latinLnBrk="0">
        <a:lnSpc>
          <a:spcPct val="100000"/>
        </a:lnSpc>
        <a:spcBef>
          <a:spcPts val="5700"/>
        </a:spcBef>
        <a:spcAft>
          <a:spcPts val="0"/>
        </a:spcAft>
        <a:buClrTx/>
        <a:buSzPct val="30000"/>
        <a:buFontTx/>
        <a:buBlip>
          <a:blip r:embed="rId15"/>
        </a:buBlip>
        <a:tabLst/>
        <a:defRPr sz="5600" b="0" i="0" u="none" strike="noStrike" cap="none" spc="0" baseline="0">
          <a:solidFill>
            <a:srgbClr val="6C6963"/>
          </a:solidFill>
          <a:uFillTx/>
          <a:latin typeface="Baskerville"/>
          <a:ea typeface="Baskerville"/>
          <a:cs typeface="Baskerville"/>
          <a:sym typeface="Baskerville"/>
        </a:defRPr>
      </a:lvl9pPr>
    </p:bodyStyle>
    <p:otherStyle>
      <a:lvl1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1pPr>
      <a:lvl2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2pPr>
      <a:lvl3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3pPr>
      <a:lvl4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4pPr>
      <a:lvl5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5pPr>
      <a:lvl6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6pPr>
      <a:lvl7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7pPr>
      <a:lvl8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8pPr>
      <a:lvl9pPr marL="0" marR="0" indent="0" algn="ctr" defTabSz="8001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Baskervill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he difference between: Behavioral approaches &amp; Traditional approaches in studying political science."/>
          <p:cNvSpPr txBox="1">
            <a:spLocks noGrp="1"/>
          </p:cNvSpPr>
          <p:nvPr>
            <p:ph type="ctrTitle"/>
          </p:nvPr>
        </p:nvSpPr>
        <p:spPr>
          <a:xfrm>
            <a:off x="3073178" y="820996"/>
            <a:ext cx="19568102" cy="6892828"/>
          </a:xfrm>
          <a:prstGeom prst="rect">
            <a:avLst/>
          </a:prstGeom>
        </p:spPr>
        <p:txBody>
          <a:bodyPr>
            <a:normAutofit fontScale="90000"/>
          </a:bodyPr>
          <a:lstStyle>
            <a:lvl1pPr defTabSz="680084">
              <a:defRPr sz="9100">
                <a:effectLst>
                  <a:outerShdw blurRad="38100" dist="21590" dir="15900000" rotWithShape="0">
                    <a:srgbClr val="000000">
                      <a:alpha val="90000"/>
                    </a:srgbClr>
                  </a:outerShdw>
                </a:effectLst>
              </a:defRPr>
            </a:lvl1pPr>
          </a:lstStyle>
          <a:p>
            <a:r>
              <a:rPr lang="ar-SA" dirty="0" smtClean="0"/>
              <a:t/>
            </a:r>
            <a:br>
              <a:rPr lang="ar-SA" dirty="0" smtClean="0"/>
            </a:br>
            <a:r>
              <a:rPr lang="en-US" dirty="0"/>
              <a:t>Libyan International Medical University</a:t>
            </a:r>
            <a:br>
              <a:rPr lang="en-US" dirty="0"/>
            </a:br>
            <a:r>
              <a:rPr lang="en-US" dirty="0"/>
              <a:t> Faculty Of Business Administration </a:t>
            </a:r>
            <a:r>
              <a:rPr lang="en-US" dirty="0" smtClean="0"/>
              <a:t/>
            </a:r>
            <a:br>
              <a:rPr lang="en-US" dirty="0" smtClean="0"/>
            </a:br>
            <a:r>
              <a:rPr lang="ar-SA" dirty="0" smtClean="0"/>
              <a:t/>
            </a:r>
            <a:br>
              <a:rPr lang="ar-SA" dirty="0" smtClean="0"/>
            </a:br>
            <a:r>
              <a:rPr dirty="0" smtClean="0"/>
              <a:t>The </a:t>
            </a:r>
            <a:r>
              <a:rPr dirty="0"/>
              <a:t>difference between: Behavioral approaches &amp; Traditional approaches in studying political science.</a:t>
            </a:r>
          </a:p>
        </p:txBody>
      </p:sp>
      <p:sp>
        <p:nvSpPr>
          <p:cNvPr id="122" name="By: Aisha Elshaare…"/>
          <p:cNvSpPr txBox="1">
            <a:spLocks noGrp="1"/>
          </p:cNvSpPr>
          <p:nvPr>
            <p:ph type="subTitle" sz="quarter" idx="1"/>
          </p:nvPr>
        </p:nvSpPr>
        <p:spPr>
          <a:xfrm>
            <a:off x="9501988" y="10952957"/>
            <a:ext cx="6399303" cy="1784401"/>
          </a:xfrm>
          <a:prstGeom prst="rect">
            <a:avLst/>
          </a:prstGeom>
        </p:spPr>
        <p:txBody>
          <a:bodyPr>
            <a:normAutofit fontScale="85000" lnSpcReduction="20000"/>
          </a:bodyPr>
          <a:lstStyle/>
          <a:p>
            <a:pPr>
              <a:defRPr sz="3800"/>
            </a:pPr>
            <a:r>
              <a:rPr dirty="0"/>
              <a:t>By: Aisha </a:t>
            </a:r>
            <a:r>
              <a:rPr dirty="0" err="1"/>
              <a:t>Elshaare</a:t>
            </a:r>
            <a:endParaRPr dirty="0"/>
          </a:p>
          <a:p>
            <a:pPr>
              <a:defRPr sz="3800"/>
            </a:pPr>
            <a:r>
              <a:rPr dirty="0"/>
              <a:t>E-mail: aishaelshaare@yahoo.com</a:t>
            </a:r>
          </a:p>
          <a:p>
            <a:pPr>
              <a:defRPr sz="3800"/>
            </a:pPr>
            <a:r>
              <a:rPr dirty="0"/>
              <a:t>ID: 2869</a:t>
            </a:r>
          </a:p>
        </p:txBody>
      </p:sp>
      <p:grpSp>
        <p:nvGrpSpPr>
          <p:cNvPr id="125" name="limu-logo.jpg"/>
          <p:cNvGrpSpPr/>
          <p:nvPr/>
        </p:nvGrpSpPr>
        <p:grpSpPr>
          <a:xfrm>
            <a:off x="1875081" y="7030890"/>
            <a:ext cx="5372013" cy="3972219"/>
            <a:chOff x="0" y="0"/>
            <a:chExt cx="5372012" cy="3972218"/>
          </a:xfrm>
        </p:grpSpPr>
        <p:pic>
          <p:nvPicPr>
            <p:cNvPr id="123" name="limu-logo.jpg" descr="limu-logo.jpg"/>
            <p:cNvPicPr>
              <a:picLocks noChangeAspect="1"/>
            </p:cNvPicPr>
            <p:nvPr/>
          </p:nvPicPr>
          <p:blipFill>
            <a:blip r:embed="rId2">
              <a:alphaModFix amt="79466"/>
              <a:extLst/>
            </a:blip>
            <a:stretch>
              <a:fillRect/>
            </a:stretch>
          </p:blipFill>
          <p:spPr>
            <a:xfrm>
              <a:off x="203199" y="215900"/>
              <a:ext cx="4965613" cy="3540417"/>
            </a:xfrm>
            <a:prstGeom prst="rect">
              <a:avLst/>
            </a:prstGeom>
            <a:ln w="12700" cap="flat">
              <a:noFill/>
              <a:miter lim="400000"/>
            </a:ln>
            <a:effectLst/>
          </p:spPr>
        </p:pic>
        <p:pic>
          <p:nvPicPr>
            <p:cNvPr id="124" name="limu-logo.jpg" descr="limu-logo.jpg"/>
            <p:cNvPicPr>
              <a:picLocks noChangeAspect="1"/>
            </p:cNvPicPr>
            <p:nvPr/>
          </p:nvPicPr>
          <p:blipFill>
            <a:blip r:embed="rId3">
              <a:alphaModFix amt="79466"/>
              <a:extLst/>
            </a:blip>
            <a:stretch>
              <a:fillRect/>
            </a:stretch>
          </p:blipFill>
          <p:spPr>
            <a:xfrm>
              <a:off x="-1" y="-1"/>
              <a:ext cx="5372013" cy="3972219"/>
            </a:xfrm>
            <a:prstGeom prst="rect">
              <a:avLst/>
            </a:prstGeom>
            <a:ln w="12700" cap="flat">
              <a:noFill/>
              <a:miter lim="400000"/>
            </a:ln>
            <a:effectLst/>
          </p:spPr>
        </p:pic>
      </p:grpSp>
      <p:grpSp>
        <p:nvGrpSpPr>
          <p:cNvPr id="128" name="118764626_3569911879694216_3368222571889850823_n.png"/>
          <p:cNvGrpSpPr/>
          <p:nvPr/>
        </p:nvGrpSpPr>
        <p:grpSpPr>
          <a:xfrm>
            <a:off x="18590496" y="6877309"/>
            <a:ext cx="4253983" cy="4279382"/>
            <a:chOff x="0" y="0"/>
            <a:chExt cx="4253981" cy="4279381"/>
          </a:xfrm>
        </p:grpSpPr>
        <p:pic>
          <p:nvPicPr>
            <p:cNvPr id="126" name="118764626_3569911879694216_3368222571889850823_n.png" descr="118764626_3569911879694216_3368222571889850823_n.png"/>
            <p:cNvPicPr>
              <a:picLocks noChangeAspect="1"/>
            </p:cNvPicPr>
            <p:nvPr/>
          </p:nvPicPr>
          <p:blipFill>
            <a:blip r:embed="rId4">
              <a:alphaModFix amt="79000"/>
              <a:extLst/>
            </a:blip>
            <a:stretch>
              <a:fillRect/>
            </a:stretch>
          </p:blipFill>
          <p:spPr>
            <a:xfrm>
              <a:off x="203200" y="215900"/>
              <a:ext cx="3847582" cy="3847582"/>
            </a:xfrm>
            <a:prstGeom prst="rect">
              <a:avLst/>
            </a:prstGeom>
            <a:ln w="12700" cap="flat">
              <a:noFill/>
              <a:miter lim="400000"/>
            </a:ln>
            <a:effectLst/>
          </p:spPr>
        </p:pic>
        <p:pic>
          <p:nvPicPr>
            <p:cNvPr id="127" name="118764626_3569911879694216_3368222571889850823_n.png" descr="118764626_3569911879694216_3368222571889850823_n.png"/>
            <p:cNvPicPr>
              <a:picLocks noChangeAspect="1"/>
            </p:cNvPicPr>
            <p:nvPr/>
          </p:nvPicPr>
          <p:blipFill>
            <a:blip r:embed="rId5">
              <a:alphaModFix amt="79000"/>
              <a:extLst/>
            </a:blip>
            <a:stretch>
              <a:fillRect/>
            </a:stretch>
          </p:blipFill>
          <p:spPr>
            <a:xfrm>
              <a:off x="0" y="0"/>
              <a:ext cx="4253982" cy="4279382"/>
            </a:xfrm>
            <a:prstGeom prst="rect">
              <a:avLst/>
            </a:prstGeom>
            <a:ln w="12700" cap="flat">
              <a:noFill/>
              <a:miter lim="400000"/>
            </a:ln>
            <a:effectLst/>
          </p:spPr>
        </p:pic>
      </p:grpSp>
      <p:sp>
        <p:nvSpPr>
          <p:cNvPr id="129" name="25th Nov 2020"/>
          <p:cNvSpPr txBox="1"/>
          <p:nvPr/>
        </p:nvSpPr>
        <p:spPr>
          <a:xfrm>
            <a:off x="20669835" y="12482928"/>
            <a:ext cx="2935308" cy="635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700"/>
            </a:lvl1pPr>
          </a:lstStyle>
          <a:p>
            <a:r>
              <a:t>25th Nov 2020</a:t>
            </a:r>
          </a:p>
        </p:txBody>
      </p:sp>
      <p:sp>
        <p:nvSpPr>
          <p:cNvPr id="130" name="Slide Number"/>
          <p:cNvSpPr txBox="1">
            <a:spLocks noGrp="1"/>
          </p:cNvSpPr>
          <p:nvPr>
            <p:ph type="sldNum" sz="quarter" idx="4294967295"/>
          </p:nvPr>
        </p:nvSpPr>
        <p:spPr>
          <a:xfrm>
            <a:off x="12495893" y="1271904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 name="Image" descr="Image"/>
          <p:cNvPicPr>
            <a:picLocks noGrp="1" noChangeAspect="1"/>
          </p:cNvPicPr>
          <p:nvPr>
            <p:ph type="pic" idx="21"/>
          </p:nvPr>
        </p:nvPicPr>
        <p:blipFill>
          <a:blip r:embed="rId2">
            <a:extLst/>
          </a:blip>
          <a:stretch>
            <a:fillRect/>
          </a:stretch>
        </p:blipFill>
        <p:spPr>
          <a:xfrm>
            <a:off x="12814300" y="3163658"/>
            <a:ext cx="9563100" cy="9055101"/>
          </a:xfrm>
          <a:prstGeom prst="rect">
            <a:avLst/>
          </a:prstGeom>
        </p:spPr>
      </p:pic>
      <p:sp>
        <p:nvSpPr>
          <p:cNvPr id="185" name="REFERENCE"/>
          <p:cNvSpPr txBox="1">
            <a:spLocks noGrp="1"/>
          </p:cNvSpPr>
          <p:nvPr>
            <p:ph type="title"/>
          </p:nvPr>
        </p:nvSpPr>
        <p:spPr>
          <a:prstGeom prst="rect">
            <a:avLst/>
          </a:prstGeom>
        </p:spPr>
        <p:txBody>
          <a:bodyPr/>
          <a:lstStyle/>
          <a:p>
            <a:r>
              <a:t>REFERENCE</a:t>
            </a:r>
          </a:p>
        </p:txBody>
      </p:sp>
      <p:sp>
        <p:nvSpPr>
          <p:cNvPr id="186" name="https://politics.ubc.ca/undergraduate/why-political-science/…"/>
          <p:cNvSpPr txBox="1">
            <a:spLocks noGrp="1"/>
          </p:cNvSpPr>
          <p:nvPr>
            <p:ph type="body" sz="quarter" idx="1"/>
          </p:nvPr>
        </p:nvSpPr>
        <p:spPr>
          <a:xfrm>
            <a:off x="1540575" y="4334705"/>
            <a:ext cx="9802339" cy="6301019"/>
          </a:xfrm>
          <a:prstGeom prst="rect">
            <a:avLst/>
          </a:prstGeom>
        </p:spPr>
        <p:txBody>
          <a:bodyPr>
            <a:normAutofit lnSpcReduction="10000"/>
          </a:bodyPr>
          <a:lstStyle/>
          <a:p>
            <a:pPr marL="304417" indent="-304417" defTabSz="408051">
              <a:spcBef>
                <a:spcPts val="2800"/>
              </a:spcBef>
              <a:buBlip>
                <a:blip r:embed="rId3"/>
              </a:buBlip>
              <a:defRPr sz="2100" u="sng"/>
            </a:pPr>
            <a:r>
              <a:t>English Interactive. (n.d.). Retrieved December 03, 2020, from https://www.english-interactive.com/a-quality-essay-sample-on-the-essence-of-environmentalism</a:t>
            </a:r>
          </a:p>
          <a:p>
            <a:pPr marL="480000" indent="-480000" defTabSz="457200">
              <a:lnSpc>
                <a:spcPts val="2800"/>
              </a:lnSpc>
              <a:spcBef>
                <a:spcPts val="1200"/>
              </a:spcBef>
              <a:buSzTx/>
              <a:buNone/>
              <a:defRPr sz="1200">
                <a:solidFill>
                  <a:srgbClr val="000000"/>
                </a:solidFill>
                <a:latin typeface="Times Roman"/>
                <a:ea typeface="Times Roman"/>
                <a:cs typeface="Times Roman"/>
                <a:sym typeface="Times Roman"/>
              </a:defRPr>
            </a:pPr>
            <a:endParaRPr/>
          </a:p>
          <a:p>
            <a:pPr marL="304417" indent="-304417" defTabSz="408051">
              <a:spcBef>
                <a:spcPts val="2800"/>
              </a:spcBef>
              <a:buBlip>
                <a:blip r:embed="rId3"/>
              </a:buBlip>
              <a:defRPr sz="2100" u="sng"/>
            </a:pPr>
            <a:r>
              <a:t>English Interactive. (n.d.). Retrieved December 03, 2020, from https://www.english-interactive.com/a-quality-essay-sample-on-the-essence-of-environmentalism</a:t>
            </a:r>
          </a:p>
          <a:p>
            <a:pPr marL="304417" indent="-304417" defTabSz="408051">
              <a:spcBef>
                <a:spcPts val="2800"/>
              </a:spcBef>
              <a:buBlip>
                <a:blip r:embed="rId3"/>
              </a:buBlip>
              <a:defRPr sz="2100" u="sng"/>
            </a:pPr>
            <a:r>
              <a:t>Environmental movement. (2020, November 02). Retrieved December 03, 2020, from https://en.wikipedia.org/wiki/Environmental_movement</a:t>
            </a:r>
          </a:p>
          <a:p>
            <a:pPr marL="304417" indent="-304417" defTabSz="408051">
              <a:spcBef>
                <a:spcPts val="2800"/>
              </a:spcBef>
              <a:buBlip>
                <a:blip r:embed="rId3"/>
              </a:buBlip>
              <a:defRPr sz="2100" u="sng"/>
            </a:pPr>
            <a:r>
              <a:t>Why Study Political Science? (n.d.). Retrieved December 03, 2020, from https://politics.ubc.ca/undergraduate/why-political-science/</a:t>
            </a:r>
          </a:p>
          <a:p>
            <a:pPr marL="304417" indent="-304417" defTabSz="408051">
              <a:spcBef>
                <a:spcPts val="2800"/>
              </a:spcBef>
              <a:buBlip>
                <a:blip r:embed="rId3"/>
              </a:buBlip>
              <a:defRPr sz="2100"/>
            </a:pPr>
            <a:r>
              <a:t>ByNischay, P. (2019, March 25). Traditional vs Behavioral approaches. Retrieved December 03, 2020, from https://nezcha73.wordpress.com/2019/03/24/traditional-vs-behavioral-approaches/</a:t>
            </a: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 name="dc62483d8fa549a4540da868d738ef15.jpg" descr="dc62483d8fa549a4540da868d738ef15.jpg"/>
          <p:cNvPicPr>
            <a:picLocks noChangeAspect="1"/>
          </p:cNvPicPr>
          <p:nvPr/>
        </p:nvPicPr>
        <p:blipFill>
          <a:blip r:embed="rId2">
            <a:extLst/>
          </a:blip>
          <a:srcRect l="5871" t="32832" r="35200" b="35773"/>
          <a:stretch>
            <a:fillRect/>
          </a:stretch>
        </p:blipFill>
        <p:spPr>
          <a:xfrm rot="20938528">
            <a:off x="7061094" y="4583480"/>
            <a:ext cx="11317312" cy="4527216"/>
          </a:xfrm>
          <a:custGeom>
            <a:avLst/>
            <a:gdLst/>
            <a:ahLst/>
            <a:cxnLst>
              <a:cxn ang="0">
                <a:pos x="wd2" y="hd2"/>
              </a:cxn>
              <a:cxn ang="5400000">
                <a:pos x="wd2" y="hd2"/>
              </a:cxn>
              <a:cxn ang="10800000">
                <a:pos x="wd2" y="hd2"/>
              </a:cxn>
              <a:cxn ang="16200000">
                <a:pos x="wd2" y="hd2"/>
              </a:cxn>
            </a:cxnLst>
            <a:rect l="0" t="0" r="r" b="b"/>
            <a:pathLst>
              <a:path w="21592" h="21558" extrusionOk="0">
                <a:moveTo>
                  <a:pt x="1133" y="1"/>
                </a:moveTo>
                <a:cubicBezTo>
                  <a:pt x="1119" y="-2"/>
                  <a:pt x="1113" y="7"/>
                  <a:pt x="1101" y="7"/>
                </a:cubicBezTo>
                <a:cubicBezTo>
                  <a:pt x="1045" y="10"/>
                  <a:pt x="985" y="139"/>
                  <a:pt x="934" y="337"/>
                </a:cubicBezTo>
                <a:cubicBezTo>
                  <a:pt x="925" y="375"/>
                  <a:pt x="918" y="407"/>
                  <a:pt x="910" y="441"/>
                </a:cubicBezTo>
                <a:cubicBezTo>
                  <a:pt x="859" y="682"/>
                  <a:pt x="826" y="967"/>
                  <a:pt x="848" y="1176"/>
                </a:cubicBezTo>
                <a:cubicBezTo>
                  <a:pt x="868" y="1368"/>
                  <a:pt x="851" y="1629"/>
                  <a:pt x="808" y="1757"/>
                </a:cubicBezTo>
                <a:cubicBezTo>
                  <a:pt x="765" y="1885"/>
                  <a:pt x="751" y="2068"/>
                  <a:pt x="775" y="2167"/>
                </a:cubicBezTo>
                <a:cubicBezTo>
                  <a:pt x="806" y="2291"/>
                  <a:pt x="734" y="2564"/>
                  <a:pt x="649" y="2773"/>
                </a:cubicBezTo>
                <a:cubicBezTo>
                  <a:pt x="637" y="2807"/>
                  <a:pt x="625" y="2829"/>
                  <a:pt x="611" y="2858"/>
                </a:cubicBezTo>
                <a:cubicBezTo>
                  <a:pt x="588" y="2906"/>
                  <a:pt x="568" y="2947"/>
                  <a:pt x="547" y="2974"/>
                </a:cubicBezTo>
                <a:cubicBezTo>
                  <a:pt x="520" y="3007"/>
                  <a:pt x="496" y="3007"/>
                  <a:pt x="470" y="3010"/>
                </a:cubicBezTo>
                <a:cubicBezTo>
                  <a:pt x="468" y="3010"/>
                  <a:pt x="466" y="3013"/>
                  <a:pt x="464" y="3013"/>
                </a:cubicBezTo>
                <a:cubicBezTo>
                  <a:pt x="463" y="3012"/>
                  <a:pt x="463" y="3015"/>
                  <a:pt x="462" y="3013"/>
                </a:cubicBezTo>
                <a:cubicBezTo>
                  <a:pt x="453" y="3013"/>
                  <a:pt x="444" y="3030"/>
                  <a:pt x="436" y="3025"/>
                </a:cubicBezTo>
                <a:cubicBezTo>
                  <a:pt x="437" y="3044"/>
                  <a:pt x="436" y="3063"/>
                  <a:pt x="446" y="3104"/>
                </a:cubicBezTo>
                <a:cubicBezTo>
                  <a:pt x="449" y="3114"/>
                  <a:pt x="453" y="3116"/>
                  <a:pt x="456" y="3125"/>
                </a:cubicBezTo>
                <a:cubicBezTo>
                  <a:pt x="471" y="3150"/>
                  <a:pt x="478" y="3167"/>
                  <a:pt x="501" y="3200"/>
                </a:cubicBezTo>
                <a:cubicBezTo>
                  <a:pt x="503" y="3204"/>
                  <a:pt x="504" y="3212"/>
                  <a:pt x="507" y="3216"/>
                </a:cubicBezTo>
                <a:cubicBezTo>
                  <a:pt x="521" y="3223"/>
                  <a:pt x="536" y="3227"/>
                  <a:pt x="547" y="3210"/>
                </a:cubicBezTo>
                <a:cubicBezTo>
                  <a:pt x="638" y="3069"/>
                  <a:pt x="728" y="3511"/>
                  <a:pt x="677" y="3847"/>
                </a:cubicBezTo>
                <a:cubicBezTo>
                  <a:pt x="648" y="4036"/>
                  <a:pt x="536" y="4210"/>
                  <a:pt x="378" y="4329"/>
                </a:cubicBezTo>
                <a:cubicBezTo>
                  <a:pt x="395" y="4385"/>
                  <a:pt x="420" y="4438"/>
                  <a:pt x="452" y="4469"/>
                </a:cubicBezTo>
                <a:cubicBezTo>
                  <a:pt x="597" y="4607"/>
                  <a:pt x="573" y="5226"/>
                  <a:pt x="418" y="5327"/>
                </a:cubicBezTo>
                <a:cubicBezTo>
                  <a:pt x="360" y="5364"/>
                  <a:pt x="333" y="5391"/>
                  <a:pt x="327" y="5436"/>
                </a:cubicBezTo>
                <a:cubicBezTo>
                  <a:pt x="340" y="5464"/>
                  <a:pt x="351" y="5474"/>
                  <a:pt x="363" y="5506"/>
                </a:cubicBezTo>
                <a:cubicBezTo>
                  <a:pt x="506" y="5868"/>
                  <a:pt x="523" y="5995"/>
                  <a:pt x="468" y="6334"/>
                </a:cubicBezTo>
                <a:cubicBezTo>
                  <a:pt x="432" y="6554"/>
                  <a:pt x="400" y="6952"/>
                  <a:pt x="396" y="7216"/>
                </a:cubicBezTo>
                <a:cubicBezTo>
                  <a:pt x="394" y="7331"/>
                  <a:pt x="382" y="7431"/>
                  <a:pt x="370" y="7517"/>
                </a:cubicBezTo>
                <a:cubicBezTo>
                  <a:pt x="368" y="7524"/>
                  <a:pt x="369" y="7541"/>
                  <a:pt x="368" y="7547"/>
                </a:cubicBezTo>
                <a:cubicBezTo>
                  <a:pt x="352" y="7645"/>
                  <a:pt x="331" y="7711"/>
                  <a:pt x="307" y="7717"/>
                </a:cubicBezTo>
                <a:cubicBezTo>
                  <a:pt x="269" y="7727"/>
                  <a:pt x="267" y="7743"/>
                  <a:pt x="245" y="7753"/>
                </a:cubicBezTo>
                <a:cubicBezTo>
                  <a:pt x="242" y="7800"/>
                  <a:pt x="249" y="7889"/>
                  <a:pt x="255" y="7978"/>
                </a:cubicBezTo>
                <a:cubicBezTo>
                  <a:pt x="379" y="8175"/>
                  <a:pt x="380" y="8402"/>
                  <a:pt x="251" y="8760"/>
                </a:cubicBezTo>
                <a:cubicBezTo>
                  <a:pt x="251" y="8764"/>
                  <a:pt x="250" y="8772"/>
                  <a:pt x="249" y="8775"/>
                </a:cubicBezTo>
                <a:cubicBezTo>
                  <a:pt x="232" y="8844"/>
                  <a:pt x="223" y="9064"/>
                  <a:pt x="211" y="9246"/>
                </a:cubicBezTo>
                <a:cubicBezTo>
                  <a:pt x="212" y="9247"/>
                  <a:pt x="211" y="9251"/>
                  <a:pt x="211" y="9252"/>
                </a:cubicBezTo>
                <a:cubicBezTo>
                  <a:pt x="259" y="9375"/>
                  <a:pt x="262" y="9553"/>
                  <a:pt x="217" y="9843"/>
                </a:cubicBezTo>
                <a:cubicBezTo>
                  <a:pt x="188" y="10036"/>
                  <a:pt x="170" y="10288"/>
                  <a:pt x="157" y="10544"/>
                </a:cubicBezTo>
                <a:cubicBezTo>
                  <a:pt x="151" y="10690"/>
                  <a:pt x="148" y="10811"/>
                  <a:pt x="142" y="10941"/>
                </a:cubicBezTo>
                <a:cubicBezTo>
                  <a:pt x="140" y="10998"/>
                  <a:pt x="142" y="11027"/>
                  <a:pt x="141" y="11077"/>
                </a:cubicBezTo>
                <a:cubicBezTo>
                  <a:pt x="141" y="11392"/>
                  <a:pt x="155" y="11648"/>
                  <a:pt x="191" y="11678"/>
                </a:cubicBezTo>
                <a:cubicBezTo>
                  <a:pt x="210" y="11694"/>
                  <a:pt x="237" y="11677"/>
                  <a:pt x="264" y="11642"/>
                </a:cubicBezTo>
                <a:cubicBezTo>
                  <a:pt x="270" y="11633"/>
                  <a:pt x="275" y="11618"/>
                  <a:pt x="281" y="11608"/>
                </a:cubicBezTo>
                <a:cubicBezTo>
                  <a:pt x="300" y="11563"/>
                  <a:pt x="316" y="11537"/>
                  <a:pt x="339" y="11468"/>
                </a:cubicBezTo>
                <a:cubicBezTo>
                  <a:pt x="366" y="11388"/>
                  <a:pt x="383" y="11372"/>
                  <a:pt x="402" y="11357"/>
                </a:cubicBezTo>
                <a:cubicBezTo>
                  <a:pt x="432" y="11328"/>
                  <a:pt x="462" y="11363"/>
                  <a:pt x="516" y="11538"/>
                </a:cubicBezTo>
                <a:cubicBezTo>
                  <a:pt x="569" y="11709"/>
                  <a:pt x="613" y="11790"/>
                  <a:pt x="613" y="11718"/>
                </a:cubicBezTo>
                <a:cubicBezTo>
                  <a:pt x="613" y="11646"/>
                  <a:pt x="653" y="11670"/>
                  <a:pt x="701" y="11769"/>
                </a:cubicBezTo>
                <a:cubicBezTo>
                  <a:pt x="707" y="11781"/>
                  <a:pt x="741" y="11804"/>
                  <a:pt x="753" y="11818"/>
                </a:cubicBezTo>
                <a:cubicBezTo>
                  <a:pt x="854" y="11935"/>
                  <a:pt x="1304" y="12172"/>
                  <a:pt x="1846" y="12394"/>
                </a:cubicBezTo>
                <a:cubicBezTo>
                  <a:pt x="1858" y="12399"/>
                  <a:pt x="1867" y="12405"/>
                  <a:pt x="1879" y="12410"/>
                </a:cubicBezTo>
                <a:cubicBezTo>
                  <a:pt x="2649" y="12735"/>
                  <a:pt x="3468" y="13078"/>
                  <a:pt x="3634" y="13122"/>
                </a:cubicBezTo>
                <a:cubicBezTo>
                  <a:pt x="3758" y="13155"/>
                  <a:pt x="4076" y="13297"/>
                  <a:pt x="4341" y="13438"/>
                </a:cubicBezTo>
                <a:cubicBezTo>
                  <a:pt x="4463" y="13502"/>
                  <a:pt x="4747" y="13638"/>
                  <a:pt x="4970" y="13749"/>
                </a:cubicBezTo>
                <a:cubicBezTo>
                  <a:pt x="5405" y="13873"/>
                  <a:pt x="6098" y="14218"/>
                  <a:pt x="7137" y="14842"/>
                </a:cubicBezTo>
                <a:cubicBezTo>
                  <a:pt x="7562" y="15097"/>
                  <a:pt x="8126" y="15392"/>
                  <a:pt x="8391" y="15494"/>
                </a:cubicBezTo>
                <a:cubicBezTo>
                  <a:pt x="8651" y="15594"/>
                  <a:pt x="8844" y="15717"/>
                  <a:pt x="8974" y="15864"/>
                </a:cubicBezTo>
                <a:cubicBezTo>
                  <a:pt x="9246" y="15995"/>
                  <a:pt x="9626" y="16157"/>
                  <a:pt x="9677" y="16195"/>
                </a:cubicBezTo>
                <a:cubicBezTo>
                  <a:pt x="9730" y="16235"/>
                  <a:pt x="9853" y="16304"/>
                  <a:pt x="9950" y="16346"/>
                </a:cubicBezTo>
                <a:cubicBezTo>
                  <a:pt x="10048" y="16389"/>
                  <a:pt x="10308" y="16511"/>
                  <a:pt x="10529" y="16613"/>
                </a:cubicBezTo>
                <a:cubicBezTo>
                  <a:pt x="10749" y="16715"/>
                  <a:pt x="10988" y="16821"/>
                  <a:pt x="11059" y="16853"/>
                </a:cubicBezTo>
                <a:cubicBezTo>
                  <a:pt x="11241" y="16936"/>
                  <a:pt x="11897" y="17277"/>
                  <a:pt x="13341" y="18036"/>
                </a:cubicBezTo>
                <a:cubicBezTo>
                  <a:pt x="14031" y="18398"/>
                  <a:pt x="14644" y="18717"/>
                  <a:pt x="14705" y="18742"/>
                </a:cubicBezTo>
                <a:cubicBezTo>
                  <a:pt x="14766" y="18767"/>
                  <a:pt x="14837" y="18836"/>
                  <a:pt x="14862" y="18897"/>
                </a:cubicBezTo>
                <a:cubicBezTo>
                  <a:pt x="14886" y="18958"/>
                  <a:pt x="14968" y="19009"/>
                  <a:pt x="15045" y="19009"/>
                </a:cubicBezTo>
                <a:cubicBezTo>
                  <a:pt x="15121" y="19009"/>
                  <a:pt x="15544" y="19192"/>
                  <a:pt x="15983" y="19415"/>
                </a:cubicBezTo>
                <a:cubicBezTo>
                  <a:pt x="16422" y="19637"/>
                  <a:pt x="17012" y="19929"/>
                  <a:pt x="17294" y="20067"/>
                </a:cubicBezTo>
                <a:cubicBezTo>
                  <a:pt x="17577" y="20204"/>
                  <a:pt x="17954" y="20389"/>
                  <a:pt x="18130" y="20477"/>
                </a:cubicBezTo>
                <a:cubicBezTo>
                  <a:pt x="18307" y="20565"/>
                  <a:pt x="18509" y="20664"/>
                  <a:pt x="18580" y="20698"/>
                </a:cubicBezTo>
                <a:cubicBezTo>
                  <a:pt x="18651" y="20731"/>
                  <a:pt x="18796" y="20798"/>
                  <a:pt x="18902" y="20848"/>
                </a:cubicBezTo>
                <a:cubicBezTo>
                  <a:pt x="19008" y="20898"/>
                  <a:pt x="19268" y="21044"/>
                  <a:pt x="19480" y="21169"/>
                </a:cubicBezTo>
                <a:cubicBezTo>
                  <a:pt x="19557" y="21214"/>
                  <a:pt x="19650" y="21245"/>
                  <a:pt x="19745" y="21290"/>
                </a:cubicBezTo>
                <a:cubicBezTo>
                  <a:pt x="19931" y="21364"/>
                  <a:pt x="20213" y="21460"/>
                  <a:pt x="20428" y="21511"/>
                </a:cubicBezTo>
                <a:cubicBezTo>
                  <a:pt x="20791" y="21598"/>
                  <a:pt x="20862" y="21571"/>
                  <a:pt x="20862" y="21369"/>
                </a:cubicBezTo>
                <a:cubicBezTo>
                  <a:pt x="20862" y="21236"/>
                  <a:pt x="20820" y="21089"/>
                  <a:pt x="20768" y="21039"/>
                </a:cubicBezTo>
                <a:cubicBezTo>
                  <a:pt x="20663" y="20938"/>
                  <a:pt x="20697" y="20484"/>
                  <a:pt x="20832" y="20207"/>
                </a:cubicBezTo>
                <a:cubicBezTo>
                  <a:pt x="20940" y="19985"/>
                  <a:pt x="21021" y="19184"/>
                  <a:pt x="21182" y="16682"/>
                </a:cubicBezTo>
                <a:cubicBezTo>
                  <a:pt x="21256" y="15536"/>
                  <a:pt x="21342" y="14307"/>
                  <a:pt x="21373" y="13954"/>
                </a:cubicBezTo>
                <a:cubicBezTo>
                  <a:pt x="21468" y="12874"/>
                  <a:pt x="21546" y="11881"/>
                  <a:pt x="21588" y="11262"/>
                </a:cubicBezTo>
                <a:cubicBezTo>
                  <a:pt x="21588" y="11252"/>
                  <a:pt x="21589" y="11242"/>
                  <a:pt x="21589" y="11232"/>
                </a:cubicBezTo>
                <a:cubicBezTo>
                  <a:pt x="21595" y="10824"/>
                  <a:pt x="21600" y="10615"/>
                  <a:pt x="21523" y="10471"/>
                </a:cubicBezTo>
                <a:cubicBezTo>
                  <a:pt x="21427" y="10361"/>
                  <a:pt x="21242" y="10278"/>
                  <a:pt x="20862" y="10113"/>
                </a:cubicBezTo>
                <a:cubicBezTo>
                  <a:pt x="20298" y="9867"/>
                  <a:pt x="18745" y="9062"/>
                  <a:pt x="18066" y="8664"/>
                </a:cubicBezTo>
                <a:cubicBezTo>
                  <a:pt x="17854" y="8540"/>
                  <a:pt x="17362" y="8288"/>
                  <a:pt x="16973" y="8103"/>
                </a:cubicBezTo>
                <a:cubicBezTo>
                  <a:pt x="16584" y="7918"/>
                  <a:pt x="16121" y="7669"/>
                  <a:pt x="15944" y="7547"/>
                </a:cubicBezTo>
                <a:cubicBezTo>
                  <a:pt x="15768" y="7425"/>
                  <a:pt x="15363" y="7202"/>
                  <a:pt x="15045" y="7050"/>
                </a:cubicBezTo>
                <a:cubicBezTo>
                  <a:pt x="14870" y="6967"/>
                  <a:pt x="14810" y="6899"/>
                  <a:pt x="14689" y="6819"/>
                </a:cubicBezTo>
                <a:cubicBezTo>
                  <a:pt x="14685" y="6817"/>
                  <a:pt x="14679" y="6818"/>
                  <a:pt x="14675" y="6816"/>
                </a:cubicBezTo>
                <a:cubicBezTo>
                  <a:pt x="14473" y="6711"/>
                  <a:pt x="14415" y="6665"/>
                  <a:pt x="14247" y="6570"/>
                </a:cubicBezTo>
                <a:cubicBezTo>
                  <a:pt x="14011" y="6438"/>
                  <a:pt x="13693" y="6269"/>
                  <a:pt x="13646" y="6228"/>
                </a:cubicBezTo>
                <a:cubicBezTo>
                  <a:pt x="13566" y="6157"/>
                  <a:pt x="13473" y="6095"/>
                  <a:pt x="13437" y="6088"/>
                </a:cubicBezTo>
                <a:cubicBezTo>
                  <a:pt x="13261" y="6053"/>
                  <a:pt x="12704" y="5812"/>
                  <a:pt x="12505" y="5687"/>
                </a:cubicBezTo>
                <a:cubicBezTo>
                  <a:pt x="12226" y="5511"/>
                  <a:pt x="11560" y="5143"/>
                  <a:pt x="11010" y="4839"/>
                </a:cubicBezTo>
                <a:cubicBezTo>
                  <a:pt x="10609" y="4690"/>
                  <a:pt x="8538" y="3732"/>
                  <a:pt x="8038" y="3456"/>
                </a:cubicBezTo>
                <a:cubicBezTo>
                  <a:pt x="7667" y="3251"/>
                  <a:pt x="7188" y="3011"/>
                  <a:pt x="6238" y="2567"/>
                </a:cubicBezTo>
                <a:cubicBezTo>
                  <a:pt x="5778" y="2353"/>
                  <a:pt x="4852" y="1918"/>
                  <a:pt x="4180" y="1600"/>
                </a:cubicBezTo>
                <a:cubicBezTo>
                  <a:pt x="3509" y="1282"/>
                  <a:pt x="2800" y="949"/>
                  <a:pt x="2606" y="859"/>
                </a:cubicBezTo>
                <a:cubicBezTo>
                  <a:pt x="2411" y="769"/>
                  <a:pt x="2151" y="632"/>
                  <a:pt x="2027" y="558"/>
                </a:cubicBezTo>
                <a:cubicBezTo>
                  <a:pt x="1762" y="398"/>
                  <a:pt x="1405" y="169"/>
                  <a:pt x="1230" y="52"/>
                </a:cubicBezTo>
                <a:cubicBezTo>
                  <a:pt x="1205" y="42"/>
                  <a:pt x="1152" y="5"/>
                  <a:pt x="1133" y="1"/>
                </a:cubicBezTo>
                <a:close/>
                <a:moveTo>
                  <a:pt x="36" y="8900"/>
                </a:moveTo>
                <a:cubicBezTo>
                  <a:pt x="22" y="8901"/>
                  <a:pt x="11" y="8918"/>
                  <a:pt x="0" y="8936"/>
                </a:cubicBezTo>
                <a:lnTo>
                  <a:pt x="0" y="9189"/>
                </a:lnTo>
                <a:cubicBezTo>
                  <a:pt x="3" y="9191"/>
                  <a:pt x="6" y="9194"/>
                  <a:pt x="8" y="9197"/>
                </a:cubicBezTo>
                <a:cubicBezTo>
                  <a:pt x="25" y="9180"/>
                  <a:pt x="48" y="9136"/>
                  <a:pt x="67" y="9061"/>
                </a:cubicBezTo>
                <a:cubicBezTo>
                  <a:pt x="84" y="8990"/>
                  <a:pt x="74" y="8942"/>
                  <a:pt x="52" y="8921"/>
                </a:cubicBezTo>
                <a:cubicBezTo>
                  <a:pt x="46" y="8916"/>
                  <a:pt x="43" y="8901"/>
                  <a:pt x="36" y="8900"/>
                </a:cubicBezTo>
                <a:close/>
              </a:path>
            </a:pathLst>
          </a:custGeom>
          <a:ln w="12700">
            <a:miter lim="400000"/>
          </a:ln>
          <a:effectLst>
            <a:reflection stA="30506" endPos="40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ONTENT"/>
          <p:cNvSpPr txBox="1">
            <a:spLocks noGrp="1"/>
          </p:cNvSpPr>
          <p:nvPr>
            <p:ph type="title"/>
          </p:nvPr>
        </p:nvSpPr>
        <p:spPr>
          <a:prstGeom prst="rect">
            <a:avLst/>
          </a:prstGeom>
        </p:spPr>
        <p:txBody>
          <a:bodyPr/>
          <a:lstStyle/>
          <a:p>
            <a:r>
              <a:t>CONTENT</a:t>
            </a:r>
          </a:p>
        </p:txBody>
      </p:sp>
      <p:sp>
        <p:nvSpPr>
          <p:cNvPr id="133" name="Politology (Political Science)…"/>
          <p:cNvSpPr txBox="1">
            <a:spLocks noGrp="1"/>
          </p:cNvSpPr>
          <p:nvPr>
            <p:ph type="body" sz="half" idx="1"/>
          </p:nvPr>
        </p:nvSpPr>
        <p:spPr>
          <a:xfrm>
            <a:off x="7882287" y="2884825"/>
            <a:ext cx="9662240" cy="10105350"/>
          </a:xfrm>
          <a:prstGeom prst="rect">
            <a:avLst/>
          </a:prstGeom>
        </p:spPr>
        <p:txBody>
          <a:bodyPr>
            <a:normAutofit fontScale="92500"/>
          </a:bodyPr>
          <a:lstStyle/>
          <a:p>
            <a:pPr marL="390905" indent="-390905" defTabSz="456055">
              <a:spcBef>
                <a:spcPts val="3200"/>
              </a:spcBef>
              <a:buBlip>
                <a:blip r:embed="rId2"/>
              </a:buBlip>
              <a:defRPr sz="5900"/>
            </a:pPr>
            <a:r>
              <a:t>Politology (Political Science)</a:t>
            </a:r>
          </a:p>
          <a:p>
            <a:pPr marL="390905" indent="-390905" defTabSz="456055">
              <a:spcBef>
                <a:spcPts val="3200"/>
              </a:spcBef>
              <a:buBlip>
                <a:blip r:embed="rId2"/>
              </a:buBlip>
              <a:defRPr sz="5900"/>
            </a:pPr>
            <a:r>
              <a:t>What is tradition?</a:t>
            </a:r>
          </a:p>
          <a:p>
            <a:pPr marL="390905" indent="-390905" defTabSz="456055">
              <a:spcBef>
                <a:spcPts val="3200"/>
              </a:spcBef>
              <a:buBlip>
                <a:blip r:embed="rId2"/>
              </a:buBlip>
              <a:defRPr sz="5900"/>
            </a:pPr>
            <a:r>
              <a:t>Behavioralism</a:t>
            </a:r>
          </a:p>
          <a:p>
            <a:pPr marL="390905" indent="-390905" defTabSz="456055">
              <a:spcBef>
                <a:spcPts val="3200"/>
              </a:spcBef>
              <a:buBlip>
                <a:blip r:embed="rId2"/>
              </a:buBlip>
              <a:defRPr sz="5900"/>
            </a:pPr>
            <a:r>
              <a:t>Traditional political approach</a:t>
            </a:r>
          </a:p>
          <a:p>
            <a:pPr marL="390905" indent="-390905" defTabSz="456055">
              <a:spcBef>
                <a:spcPts val="3200"/>
              </a:spcBef>
              <a:buBlip>
                <a:blip r:embed="rId2"/>
              </a:buBlip>
              <a:defRPr sz="5900"/>
            </a:pPr>
            <a:r>
              <a:t>Behavioral political approach</a:t>
            </a:r>
          </a:p>
          <a:p>
            <a:pPr marL="390905" indent="-390905" defTabSz="456055">
              <a:spcBef>
                <a:spcPts val="3200"/>
              </a:spcBef>
              <a:buBlip>
                <a:blip r:embed="rId2"/>
              </a:buBlip>
              <a:defRPr sz="5900"/>
            </a:pPr>
            <a:r>
              <a:t>Table of comparison </a:t>
            </a:r>
          </a:p>
          <a:p>
            <a:pPr marL="390905" indent="-390905" defTabSz="456055">
              <a:spcBef>
                <a:spcPts val="3200"/>
              </a:spcBef>
              <a:buBlip>
                <a:blip r:embed="rId2"/>
              </a:buBlip>
              <a:defRPr sz="5900"/>
            </a:pPr>
            <a:r>
              <a:t>Conclusion </a:t>
            </a:r>
          </a:p>
          <a:p>
            <a:pPr marL="390905" indent="-390905" defTabSz="456055">
              <a:spcBef>
                <a:spcPts val="3200"/>
              </a:spcBef>
              <a:buBlip>
                <a:blip r:embed="rId2"/>
              </a:buBlip>
              <a:defRPr sz="5900"/>
            </a:pPr>
            <a:r>
              <a:t>Reference </a:t>
            </a:r>
          </a:p>
        </p:txBody>
      </p:sp>
      <p:sp>
        <p:nvSpPr>
          <p:cNvPr id="134" name="Line"/>
          <p:cNvSpPr/>
          <p:nvPr/>
        </p:nvSpPr>
        <p:spPr>
          <a:xfrm>
            <a:off x="1502822" y="2446364"/>
            <a:ext cx="21378356" cy="2"/>
          </a:xfrm>
          <a:prstGeom prst="line">
            <a:avLst/>
          </a:prstGeom>
          <a:ln w="12700">
            <a:solidFill>
              <a:srgbClr val="A49E92"/>
            </a:solidFill>
            <a:miter lim="400000"/>
          </a:ln>
        </p:spPr>
        <p:txBody>
          <a:bodyPr lIns="45718" tIns="45718" rIns="45718" bIns="45718"/>
          <a:lstStyle/>
          <a:p>
            <a:endParaRPr/>
          </a:p>
        </p:txBody>
      </p:sp>
      <p:sp>
        <p:nvSpPr>
          <p:cNvPr id="135"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POLITOLOGY"/>
          <p:cNvSpPr txBox="1">
            <a:spLocks noGrp="1"/>
          </p:cNvSpPr>
          <p:nvPr>
            <p:ph type="title"/>
          </p:nvPr>
        </p:nvSpPr>
        <p:spPr>
          <a:xfrm>
            <a:off x="7435850" y="1050223"/>
            <a:ext cx="9512301" cy="2159002"/>
          </a:xfrm>
          <a:prstGeom prst="rect">
            <a:avLst/>
          </a:prstGeom>
        </p:spPr>
        <p:txBody>
          <a:bodyPr/>
          <a:lstStyle/>
          <a:p>
            <a:r>
              <a:t>POLITOLOGY</a:t>
            </a:r>
          </a:p>
        </p:txBody>
      </p:sp>
      <p:grpSp>
        <p:nvGrpSpPr>
          <p:cNvPr id="140" name="Group"/>
          <p:cNvGrpSpPr/>
          <p:nvPr/>
        </p:nvGrpSpPr>
        <p:grpSpPr>
          <a:xfrm>
            <a:off x="799500" y="3218171"/>
            <a:ext cx="10914750" cy="4508501"/>
            <a:chOff x="0" y="0"/>
            <a:chExt cx="10914749" cy="4508500"/>
          </a:xfrm>
        </p:grpSpPr>
        <p:sp>
          <p:nvSpPr>
            <p:cNvPr id="138" name="Political science, occasionally called politology, is a discipline of social science which deals with systems of governance, and the analysis of political activities, political thoughts, associated constitutions and political behaviour."/>
            <p:cNvSpPr txBox="1"/>
            <p:nvPr/>
          </p:nvSpPr>
          <p:spPr>
            <a:xfrm>
              <a:off x="-1" y="-1"/>
              <a:ext cx="10914750" cy="45085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defRPr b="1"/>
              </a:pPr>
              <a:r>
                <a:t>Political science</a:t>
              </a:r>
              <a:r>
                <a:rPr b="0"/>
                <a:t>, occasionally called politology, is a discipline of social </a:t>
              </a:r>
              <a:r>
                <a:t>science</a:t>
              </a:r>
              <a:r>
                <a:rPr b="0"/>
                <a:t> which deals with systems of governance, and the analysis of </a:t>
              </a:r>
              <a:r>
                <a:t>political</a:t>
              </a:r>
              <a:r>
                <a:rPr b="0"/>
                <a:t> activities, </a:t>
              </a:r>
              <a:r>
                <a:t>political</a:t>
              </a:r>
              <a:r>
                <a:rPr b="0"/>
                <a:t> thoughts, associated constitutions and </a:t>
              </a:r>
              <a:r>
                <a:t>political</a:t>
              </a:r>
              <a:r>
                <a:rPr b="0"/>
                <a:t> behaviour.</a:t>
              </a:r>
            </a:p>
          </p:txBody>
        </p:sp>
        <p:sp>
          <p:nvSpPr>
            <p:cNvPr id="139" name="Oval"/>
            <p:cNvSpPr/>
            <p:nvPr/>
          </p:nvSpPr>
          <p:spPr>
            <a:xfrm>
              <a:off x="236149" y="331202"/>
              <a:ext cx="215853" cy="247135"/>
            </a:xfrm>
            <a:prstGeom prst="ellipse">
              <a:avLst/>
            </a:prstGeom>
            <a:blipFill rotWithShape="1">
              <a:blip r:embed="rId2"/>
              <a:srcRect/>
              <a:tile tx="0" ty="0" sx="100000" sy="100000" flip="none" algn="tl"/>
            </a:blipFill>
            <a:ln w="12700" cap="flat">
              <a:noFill/>
              <a:miter lim="400000"/>
            </a:ln>
            <a:effectLst>
              <a:outerShdw blurRad="50800" dist="12700" rotWithShape="0">
                <a:srgbClr val="000000">
                  <a:alpha val="60000"/>
                </a:srgbClr>
              </a:outerShdw>
            </a:effectLst>
          </p:spPr>
          <p:txBody>
            <a:bodyPr wrap="square" lIns="50800" tIns="50800" rIns="50800" bIns="50800" numCol="1" anchor="ctr">
              <a:noAutofit/>
            </a:bodyPr>
            <a:lstStyle/>
            <a:p>
              <a:pPr>
                <a:defRPr sz="3300">
                  <a:solidFill>
                    <a:srgbClr val="F2EBDB"/>
                  </a:solidFill>
                </a:defRPr>
              </a:pPr>
              <a:endParaRPr/>
            </a:p>
          </p:txBody>
        </p:sp>
      </p:grpSp>
      <p:grpSp>
        <p:nvGrpSpPr>
          <p:cNvPr id="143" name="Group"/>
          <p:cNvGrpSpPr/>
          <p:nvPr/>
        </p:nvGrpSpPr>
        <p:grpSpPr>
          <a:xfrm>
            <a:off x="635472" y="8227045"/>
            <a:ext cx="11242805" cy="4445001"/>
            <a:chOff x="0" y="0"/>
            <a:chExt cx="11242804" cy="4445000"/>
          </a:xfrm>
        </p:grpSpPr>
        <p:sp>
          <p:nvSpPr>
            <p:cNvPr id="141" name="Political Science is the study of the nature, causes, and consequences of collective decisions and actions taken by groups of people embedded in cultures and institutions that structure power and authority."/>
            <p:cNvSpPr txBox="1"/>
            <p:nvPr/>
          </p:nvSpPr>
          <p:spPr>
            <a:xfrm>
              <a:off x="-1" y="-1"/>
              <a:ext cx="11242805" cy="44450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 Political Science is the study of the nature, causes, and consequences of collective decisions and actions taken by groups of people embedded in cultures and institutions that structure power and authority.</a:t>
              </a:r>
            </a:p>
          </p:txBody>
        </p:sp>
        <p:sp>
          <p:nvSpPr>
            <p:cNvPr id="142" name="Oval"/>
            <p:cNvSpPr/>
            <p:nvPr/>
          </p:nvSpPr>
          <p:spPr>
            <a:xfrm>
              <a:off x="52996" y="341484"/>
              <a:ext cx="215853" cy="247135"/>
            </a:xfrm>
            <a:prstGeom prst="ellipse">
              <a:avLst/>
            </a:prstGeom>
            <a:blipFill rotWithShape="1">
              <a:blip r:embed="rId2"/>
              <a:srcRect/>
              <a:tile tx="0" ty="0" sx="100000" sy="100000" flip="none" algn="tl"/>
            </a:blipFill>
            <a:ln w="12700" cap="flat">
              <a:noFill/>
              <a:miter lim="400000"/>
            </a:ln>
            <a:effectLst>
              <a:outerShdw blurRad="50800" dist="12700" rotWithShape="0">
                <a:srgbClr val="000000">
                  <a:alpha val="60000"/>
                </a:srgbClr>
              </a:outerShdw>
            </a:effectLst>
          </p:spPr>
          <p:txBody>
            <a:bodyPr wrap="square" lIns="50800" tIns="50800" rIns="50800" bIns="50800" numCol="1" anchor="ctr">
              <a:noAutofit/>
            </a:bodyPr>
            <a:lstStyle/>
            <a:p>
              <a:pPr>
                <a:defRPr sz="3300">
                  <a:solidFill>
                    <a:srgbClr val="F2EBDB"/>
                  </a:solidFill>
                </a:defRPr>
              </a:pPr>
              <a:endParaRPr/>
            </a:p>
          </p:txBody>
        </p:sp>
      </p:grpSp>
      <p:pic>
        <p:nvPicPr>
          <p:cNvPr id="144" name="United_Nations_Flags_-_cropped-e1474344450834.jpg" descr="United_Nations_Flags_-_cropped-e1474344450834.jpg"/>
          <p:cNvPicPr>
            <a:picLocks noChangeAspect="1"/>
          </p:cNvPicPr>
          <p:nvPr/>
        </p:nvPicPr>
        <p:blipFill>
          <a:blip r:embed="rId3">
            <a:extLst/>
          </a:blip>
          <a:stretch>
            <a:fillRect/>
          </a:stretch>
        </p:blipFill>
        <p:spPr>
          <a:xfrm>
            <a:off x="12373164" y="3590332"/>
            <a:ext cx="11242804" cy="7495203"/>
          </a:xfrm>
          <a:prstGeom prst="rect">
            <a:avLst/>
          </a:prstGeom>
          <a:ln w="12700">
            <a:miter lim="400000"/>
          </a:ln>
          <a:effectLst>
            <a:outerShdw blurRad="381000" dist="119618" rotWithShape="0">
              <a:srgbClr val="000000">
                <a:alpha val="75000"/>
              </a:srgbClr>
            </a:outerShdw>
          </a:effectLst>
        </p:spPr>
      </p:pic>
      <p:sp>
        <p:nvSpPr>
          <p:cNvPr id="145" name="Line"/>
          <p:cNvSpPr/>
          <p:nvPr/>
        </p:nvSpPr>
        <p:spPr>
          <a:xfrm>
            <a:off x="3486248" y="2967986"/>
            <a:ext cx="17086283" cy="2"/>
          </a:xfrm>
          <a:prstGeom prst="line">
            <a:avLst/>
          </a:prstGeom>
          <a:ln w="12700">
            <a:solidFill>
              <a:srgbClr val="A49E92"/>
            </a:solidFill>
            <a:miter lim="400000"/>
          </a:ln>
        </p:spPr>
        <p:txBody>
          <a:bodyPr lIns="45718" tIns="45718" rIns="45718" bIns="45718"/>
          <a:lstStyle/>
          <a:p>
            <a:endParaRPr/>
          </a:p>
        </p:txBody>
      </p:sp>
      <p:sp>
        <p:nvSpPr>
          <p:cNvPr id="146"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he definition of tradition"/>
          <p:cNvSpPr txBox="1">
            <a:spLocks noGrp="1"/>
          </p:cNvSpPr>
          <p:nvPr>
            <p:ph type="title"/>
          </p:nvPr>
        </p:nvSpPr>
        <p:spPr>
          <a:xfrm>
            <a:off x="2031999" y="1050223"/>
            <a:ext cx="20320002" cy="2159002"/>
          </a:xfrm>
          <a:prstGeom prst="rect">
            <a:avLst/>
          </a:prstGeom>
        </p:spPr>
        <p:txBody>
          <a:bodyPr/>
          <a:lstStyle/>
          <a:p>
            <a:r>
              <a:t>The definition of tradition</a:t>
            </a:r>
          </a:p>
        </p:txBody>
      </p:sp>
      <p:grpSp>
        <p:nvGrpSpPr>
          <p:cNvPr id="151" name="Group"/>
          <p:cNvGrpSpPr/>
          <p:nvPr/>
        </p:nvGrpSpPr>
        <p:grpSpPr>
          <a:xfrm>
            <a:off x="2003625" y="4787898"/>
            <a:ext cx="8538759" cy="5816601"/>
            <a:chOff x="0" y="0"/>
            <a:chExt cx="8538757" cy="5816600"/>
          </a:xfrm>
        </p:grpSpPr>
        <p:sp>
          <p:nvSpPr>
            <p:cNvPr id="149" name="A tradition is a belief or behavior passed down within a group or society with symbolic meaning or special significance with origins in the past."/>
            <p:cNvSpPr txBox="1"/>
            <p:nvPr/>
          </p:nvSpPr>
          <p:spPr>
            <a:xfrm>
              <a:off x="13340" y="-1"/>
              <a:ext cx="8525418" cy="5816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6600"/>
              </a:lvl1pPr>
            </a:lstStyle>
            <a:p>
              <a:r>
                <a:t>A tradition is a belief or behavior passed down within a group or society with symbolic meaning or special significance with origins in the past.</a:t>
              </a:r>
            </a:p>
          </p:txBody>
        </p:sp>
        <p:sp>
          <p:nvSpPr>
            <p:cNvPr id="150" name="Oval"/>
            <p:cNvSpPr/>
            <p:nvPr/>
          </p:nvSpPr>
          <p:spPr>
            <a:xfrm>
              <a:off x="-1" y="447787"/>
              <a:ext cx="215853" cy="247135"/>
            </a:xfrm>
            <a:prstGeom prst="ellipse">
              <a:avLst/>
            </a:prstGeom>
            <a:blipFill rotWithShape="1">
              <a:blip r:embed="rId2"/>
              <a:srcRect/>
              <a:tile tx="0" ty="0" sx="100000" sy="100000" flip="none" algn="tl"/>
            </a:blipFill>
            <a:ln w="12700" cap="flat">
              <a:noFill/>
              <a:miter lim="400000"/>
            </a:ln>
            <a:effectLst>
              <a:outerShdw blurRad="50800" dist="12700" rotWithShape="0">
                <a:srgbClr val="000000">
                  <a:alpha val="60000"/>
                </a:srgbClr>
              </a:outerShdw>
            </a:effectLst>
          </p:spPr>
          <p:txBody>
            <a:bodyPr wrap="square" lIns="50800" tIns="50800" rIns="50800" bIns="50800" numCol="1" anchor="ctr">
              <a:noAutofit/>
            </a:bodyPr>
            <a:lstStyle/>
            <a:p>
              <a:pPr>
                <a:defRPr sz="3300">
                  <a:solidFill>
                    <a:srgbClr val="F2EBDB"/>
                  </a:solidFill>
                </a:defRPr>
              </a:pPr>
              <a:endParaRPr/>
            </a:p>
          </p:txBody>
        </p:sp>
      </p:grpSp>
      <p:pic>
        <p:nvPicPr>
          <p:cNvPr id="152" name="tradition.jpg" descr="tradition.jpg"/>
          <p:cNvPicPr>
            <a:picLocks noChangeAspect="1"/>
          </p:cNvPicPr>
          <p:nvPr/>
        </p:nvPicPr>
        <p:blipFill>
          <a:blip r:embed="rId3">
            <a:extLst/>
          </a:blip>
          <a:stretch>
            <a:fillRect/>
          </a:stretch>
        </p:blipFill>
        <p:spPr>
          <a:xfrm>
            <a:off x="12336535" y="3935009"/>
            <a:ext cx="10531331" cy="7522382"/>
          </a:xfrm>
          <a:prstGeom prst="rect">
            <a:avLst/>
          </a:prstGeom>
          <a:ln w="12700">
            <a:miter lim="400000"/>
          </a:ln>
          <a:effectLst>
            <a:outerShdw blurRad="381000" dist="119618" rotWithShape="0">
              <a:srgbClr val="000000">
                <a:alpha val="75000"/>
              </a:srgbClr>
            </a:outerShdw>
          </a:effectLst>
        </p:spPr>
      </p:pic>
      <p:sp>
        <p:nvSpPr>
          <p:cNvPr id="153" name="Line"/>
          <p:cNvSpPr/>
          <p:nvPr/>
        </p:nvSpPr>
        <p:spPr>
          <a:xfrm>
            <a:off x="3486248" y="3209126"/>
            <a:ext cx="17086283" cy="2"/>
          </a:xfrm>
          <a:prstGeom prst="line">
            <a:avLst/>
          </a:prstGeom>
          <a:ln w="12700">
            <a:solidFill>
              <a:srgbClr val="A49E92"/>
            </a:solidFill>
            <a:miter lim="400000"/>
          </a:ln>
        </p:spPr>
        <p:txBody>
          <a:bodyPr lIns="45718" tIns="45718" rIns="45718" bIns="45718"/>
          <a:lstStyle/>
          <a:p>
            <a:endParaRPr/>
          </a:p>
        </p:txBody>
      </p:sp>
      <p:sp>
        <p:nvSpPr>
          <p:cNvPr id="154"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Behavioralism"/>
          <p:cNvSpPr txBox="1">
            <a:spLocks noGrp="1"/>
          </p:cNvSpPr>
          <p:nvPr>
            <p:ph type="title"/>
          </p:nvPr>
        </p:nvSpPr>
        <p:spPr>
          <a:xfrm>
            <a:off x="2031999" y="1167229"/>
            <a:ext cx="20320002" cy="2159002"/>
          </a:xfrm>
          <a:prstGeom prst="rect">
            <a:avLst/>
          </a:prstGeom>
        </p:spPr>
        <p:txBody>
          <a:bodyPr/>
          <a:lstStyle/>
          <a:p>
            <a:r>
              <a:t>Behavioralism </a:t>
            </a:r>
          </a:p>
        </p:txBody>
      </p:sp>
      <p:sp>
        <p:nvSpPr>
          <p:cNvPr id="157" name="Behavioralism, is an approach in political science that emerged in the 1930s in the United States. It represented a sharp break from previous approaches in emphasizing an objective, quantified approach to explain and predict political behaviour."/>
          <p:cNvSpPr txBox="1">
            <a:spLocks noGrp="1"/>
          </p:cNvSpPr>
          <p:nvPr>
            <p:ph type="body" sz="half" idx="1"/>
          </p:nvPr>
        </p:nvSpPr>
        <p:spPr>
          <a:xfrm>
            <a:off x="1797988" y="3182708"/>
            <a:ext cx="9525001" cy="9017001"/>
          </a:xfrm>
          <a:prstGeom prst="rect">
            <a:avLst/>
          </a:prstGeom>
        </p:spPr>
        <p:txBody>
          <a:bodyPr/>
          <a:lstStyle>
            <a:lvl1pPr marL="447675" indent="-447675">
              <a:buBlip>
                <a:blip r:embed="rId2"/>
              </a:buBlip>
              <a:defRPr sz="5500"/>
            </a:lvl1pPr>
          </a:lstStyle>
          <a:p>
            <a:r>
              <a:t>Behavioralism, is an approach in political science that emerged in the 1930s in the United States. It represented a sharp break from previous approaches in emphasizing an objective, quantified approach to explain and predict political behaviour.</a:t>
            </a:r>
          </a:p>
        </p:txBody>
      </p:sp>
      <p:pic>
        <p:nvPicPr>
          <p:cNvPr id="158" name="502a119923182.jpeg" descr="502a119923182.jpeg"/>
          <p:cNvPicPr>
            <a:picLocks noChangeAspect="1"/>
          </p:cNvPicPr>
          <p:nvPr/>
        </p:nvPicPr>
        <p:blipFill>
          <a:blip r:embed="rId3">
            <a:extLst/>
          </a:blip>
          <a:stretch>
            <a:fillRect/>
          </a:stretch>
        </p:blipFill>
        <p:spPr>
          <a:xfrm>
            <a:off x="14322510" y="3881208"/>
            <a:ext cx="7620002" cy="7620001"/>
          </a:xfrm>
          <a:prstGeom prst="rect">
            <a:avLst/>
          </a:prstGeom>
          <a:ln w="25400">
            <a:solidFill>
              <a:srgbClr val="F3F7F5"/>
            </a:solidFill>
            <a:miter lim="400000"/>
          </a:ln>
          <a:effectLst>
            <a:outerShdw blurRad="381000" dist="119618" rotWithShape="0">
              <a:srgbClr val="000000">
                <a:alpha val="75000"/>
              </a:srgbClr>
            </a:outerShdw>
          </a:effectLst>
        </p:spPr>
      </p:pic>
      <p:sp>
        <p:nvSpPr>
          <p:cNvPr id="159" name="Line"/>
          <p:cNvSpPr/>
          <p:nvPr/>
        </p:nvSpPr>
        <p:spPr>
          <a:xfrm>
            <a:off x="3486248" y="3209126"/>
            <a:ext cx="17086283" cy="2"/>
          </a:xfrm>
          <a:prstGeom prst="line">
            <a:avLst/>
          </a:prstGeom>
          <a:ln w="12700">
            <a:solidFill>
              <a:srgbClr val="A49E92"/>
            </a:solidFill>
            <a:miter lim="400000"/>
          </a:ln>
        </p:spPr>
        <p:txBody>
          <a:bodyPr lIns="45718" tIns="45718" rIns="45718" bIns="45718"/>
          <a:lstStyle/>
          <a:p>
            <a:endParaRPr/>
          </a:p>
        </p:txBody>
      </p:sp>
      <p:sp>
        <p:nvSpPr>
          <p:cNvPr id="160"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raditional political approach"/>
          <p:cNvSpPr txBox="1">
            <a:spLocks noGrp="1"/>
          </p:cNvSpPr>
          <p:nvPr>
            <p:ph type="title"/>
          </p:nvPr>
        </p:nvSpPr>
        <p:spPr>
          <a:xfrm>
            <a:off x="2032000" y="863014"/>
            <a:ext cx="20320000" cy="2159001"/>
          </a:xfrm>
          <a:prstGeom prst="rect">
            <a:avLst/>
          </a:prstGeom>
        </p:spPr>
        <p:txBody>
          <a:bodyPr/>
          <a:lstStyle/>
          <a:p>
            <a:r>
              <a:t>Traditional political approach</a:t>
            </a:r>
          </a:p>
        </p:txBody>
      </p:sp>
      <p:sp>
        <p:nvSpPr>
          <p:cNvPr id="163" name="Traditional approaches are value based. These approaches put emphasis on values more that facts. Advocates of this approaches believe that the study of political science cannot and should not be purely scientific. They stated that in social science such "/>
          <p:cNvSpPr txBox="1">
            <a:spLocks noGrp="1"/>
          </p:cNvSpPr>
          <p:nvPr>
            <p:ph type="body" idx="1"/>
          </p:nvPr>
        </p:nvSpPr>
        <p:spPr>
          <a:xfrm>
            <a:off x="2204537" y="2730499"/>
            <a:ext cx="19974926" cy="8255001"/>
          </a:xfrm>
          <a:prstGeom prst="rect">
            <a:avLst/>
          </a:prstGeom>
        </p:spPr>
        <p:txBody>
          <a:bodyPr/>
          <a:lstStyle/>
          <a:p>
            <a:pPr>
              <a:buBlip>
                <a:blip r:embed="rId2"/>
              </a:buBlip>
              <a:defRPr b="1"/>
            </a:pPr>
            <a:r>
              <a:t>Traditional approaches</a:t>
            </a:r>
            <a:r>
              <a:rPr b="0"/>
              <a:t> are value based. These </a:t>
            </a:r>
            <a:r>
              <a:t>approaches</a:t>
            </a:r>
            <a:r>
              <a:rPr b="0"/>
              <a:t> put emphasis on values more that facts. Advocates of this </a:t>
            </a:r>
            <a:r>
              <a:t>approaches</a:t>
            </a:r>
            <a:r>
              <a:rPr b="0"/>
              <a:t> believe that the study of </a:t>
            </a:r>
            <a:r>
              <a:t>political science</a:t>
            </a:r>
            <a:r>
              <a:rPr b="0"/>
              <a:t> cannot and should not be purely </a:t>
            </a:r>
            <a:r>
              <a:t>scientific</a:t>
            </a:r>
            <a:r>
              <a:rPr b="0"/>
              <a:t>. They stated that in social </a:t>
            </a:r>
            <a:r>
              <a:t>science</a:t>
            </a:r>
            <a:r>
              <a:rPr b="0"/>
              <a:t> such as facts values are closely related with each other.</a:t>
            </a:r>
          </a:p>
        </p:txBody>
      </p:sp>
      <p:sp>
        <p:nvSpPr>
          <p:cNvPr id="164" name="Line"/>
          <p:cNvSpPr/>
          <p:nvPr/>
        </p:nvSpPr>
        <p:spPr>
          <a:xfrm>
            <a:off x="3486248" y="3209126"/>
            <a:ext cx="17086283" cy="2"/>
          </a:xfrm>
          <a:prstGeom prst="line">
            <a:avLst/>
          </a:prstGeom>
          <a:ln w="12700">
            <a:solidFill>
              <a:srgbClr val="A49E92"/>
            </a:solidFill>
            <a:miter lim="400000"/>
          </a:ln>
        </p:spPr>
        <p:txBody>
          <a:bodyPr lIns="45718" tIns="45718" rIns="45718" bIns="45718"/>
          <a:lstStyle/>
          <a:p>
            <a:endParaRPr/>
          </a:p>
        </p:txBody>
      </p:sp>
      <p:sp>
        <p:nvSpPr>
          <p:cNvPr id="165"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Behavioral political approach"/>
          <p:cNvSpPr txBox="1">
            <a:spLocks noGrp="1"/>
          </p:cNvSpPr>
          <p:nvPr>
            <p:ph type="title"/>
          </p:nvPr>
        </p:nvSpPr>
        <p:spPr>
          <a:xfrm>
            <a:off x="2032000" y="816212"/>
            <a:ext cx="20320000" cy="2159001"/>
          </a:xfrm>
          <a:prstGeom prst="rect">
            <a:avLst/>
          </a:prstGeom>
        </p:spPr>
        <p:txBody>
          <a:bodyPr/>
          <a:lstStyle/>
          <a:p>
            <a:r>
              <a:t>Behavioral political approach</a:t>
            </a:r>
          </a:p>
        </p:txBody>
      </p:sp>
      <p:sp>
        <p:nvSpPr>
          <p:cNvPr id="168" name="The behavioural approach is an attempt to improve understanding of political science using systematic method with emphasis on empirical data, so that political process could be interpreted scientifically"/>
          <p:cNvSpPr txBox="1">
            <a:spLocks noGrp="1"/>
          </p:cNvSpPr>
          <p:nvPr>
            <p:ph type="body" sz="half" idx="1"/>
          </p:nvPr>
        </p:nvSpPr>
        <p:spPr>
          <a:xfrm>
            <a:off x="2031999" y="4482873"/>
            <a:ext cx="20320002" cy="4282566"/>
          </a:xfrm>
          <a:prstGeom prst="rect">
            <a:avLst/>
          </a:prstGeom>
        </p:spPr>
        <p:txBody>
          <a:bodyPr/>
          <a:lstStyle/>
          <a:p>
            <a:pPr>
              <a:buBlip>
                <a:blip r:embed="rId2"/>
              </a:buBlip>
            </a:pPr>
            <a:r>
              <a:t>The </a:t>
            </a:r>
            <a:r>
              <a:rPr b="1"/>
              <a:t>behavioural approach</a:t>
            </a:r>
            <a:r>
              <a:t> is an attempt to improve understanding of </a:t>
            </a:r>
            <a:r>
              <a:rPr b="1"/>
              <a:t>political science</a:t>
            </a:r>
            <a:r>
              <a:t> using systematic method with emphasis on empirical data, so that </a:t>
            </a:r>
            <a:r>
              <a:rPr b="1"/>
              <a:t>political</a:t>
            </a:r>
            <a:r>
              <a:t> process could be interpreted scientifically</a:t>
            </a:r>
          </a:p>
        </p:txBody>
      </p:sp>
      <p:sp>
        <p:nvSpPr>
          <p:cNvPr id="169" name="Line"/>
          <p:cNvSpPr/>
          <p:nvPr/>
        </p:nvSpPr>
        <p:spPr>
          <a:xfrm>
            <a:off x="3486248" y="3209126"/>
            <a:ext cx="17086283" cy="2"/>
          </a:xfrm>
          <a:prstGeom prst="line">
            <a:avLst/>
          </a:prstGeom>
          <a:ln w="12700">
            <a:solidFill>
              <a:srgbClr val="A49E92"/>
            </a:solidFill>
            <a:miter lim="400000"/>
          </a:ln>
        </p:spPr>
        <p:txBody>
          <a:bodyPr lIns="45718" tIns="45718" rIns="45718" bIns="45718"/>
          <a:lstStyle/>
          <a:p>
            <a:endParaRPr/>
          </a:p>
        </p:txBody>
      </p:sp>
      <p:sp>
        <p:nvSpPr>
          <p:cNvPr id="170"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2" name="Table"/>
          <p:cNvGraphicFramePr/>
          <p:nvPr/>
        </p:nvGraphicFramePr>
        <p:xfrm>
          <a:off x="2038350" y="1988610"/>
          <a:ext cx="20307300" cy="10147300"/>
        </p:xfrm>
        <a:graphic>
          <a:graphicData uri="http://schemas.openxmlformats.org/drawingml/2006/table">
            <a:tbl>
              <a:tblPr firstRow="1" firstCol="1">
                <a:tableStyleId>{4C3C2611-4C71-4FC5-86AE-919BDF0F9419}</a:tableStyleId>
              </a:tblPr>
              <a:tblGrid>
                <a:gridCol w="10153650"/>
                <a:gridCol w="10153650"/>
              </a:tblGrid>
              <a:tr h="2029460">
                <a:tc>
                  <a:txBody>
                    <a:bodyPr/>
                    <a:lstStyle/>
                    <a:p>
                      <a:pPr>
                        <a:defRPr sz="4200"/>
                      </a:pPr>
                      <a:endParaRPr/>
                    </a:p>
                  </a:txBody>
                  <a:tcPr marL="50800" marR="50800" marT="50800" marB="50800" anchor="ctr" horzOverflow="overflow">
                    <a:lnL w="12700">
                      <a:miter lim="400000"/>
                    </a:lnL>
                    <a:blipFill rotWithShape="1">
                      <a:blip r:embed="rId2"/>
                      <a:srcRect/>
                      <a:tile tx="0" ty="0" sx="100000" sy="100000" flip="none" algn="tl"/>
                    </a:blipFill>
                  </a:tcPr>
                </a:tc>
                <a:tc>
                  <a:txBody>
                    <a:bodyPr/>
                    <a:lstStyle/>
                    <a:p>
                      <a:pPr>
                        <a:defRPr sz="4200"/>
                      </a:pPr>
                      <a:endParaRPr/>
                    </a:p>
                  </a:txBody>
                  <a:tcPr marL="50800" marR="50800" marT="50800" marB="50800" anchor="ctr" horzOverflow="overflow">
                    <a:lnR w="12700">
                      <a:miter lim="400000"/>
                    </a:lnR>
                    <a:blipFill rotWithShape="1">
                      <a:blip r:embed="rId2"/>
                      <a:srcRect/>
                      <a:tile tx="0" ty="0" sx="100000" sy="100000" flip="none" algn="tl"/>
                    </a:blipFill>
                  </a:tcPr>
                </a:tc>
              </a:tr>
              <a:tr h="2029460">
                <a:tc>
                  <a:txBody>
                    <a:bodyPr/>
                    <a:lstStyle/>
                    <a:p>
                      <a:pPr defTabSz="622300">
                        <a:defRPr sz="4200"/>
                      </a:pPr>
                      <a:endParaRPr/>
                    </a:p>
                  </a:txBody>
                  <a:tcPr marL="50800" marR="50800" marT="50800" marB="50800" anchor="ctr" horzOverflow="overflow"/>
                </a:tc>
                <a:tc>
                  <a:txBody>
                    <a:bodyPr/>
                    <a:lstStyle/>
                    <a:p>
                      <a:pPr defTabSz="622300">
                        <a:defRPr sz="4200"/>
                      </a:pPr>
                      <a:endParaRPr/>
                    </a:p>
                  </a:txBody>
                  <a:tcPr marL="50800" marR="50800" marT="50800" marB="50800" anchor="ctr" horzOverflow="overflow"/>
                </a:tc>
              </a:tr>
              <a:tr h="2029460">
                <a:tc>
                  <a:txBody>
                    <a:bodyPr/>
                    <a:lstStyle/>
                    <a:p>
                      <a:pPr defTabSz="622300">
                        <a:defRPr sz="4200"/>
                      </a:pPr>
                      <a:endParaRPr/>
                    </a:p>
                  </a:txBody>
                  <a:tcPr marL="50800" marR="50800" marT="50800" marB="50800" anchor="ctr" horzOverflow="overflow"/>
                </a:tc>
                <a:tc>
                  <a:txBody>
                    <a:bodyPr/>
                    <a:lstStyle/>
                    <a:p>
                      <a:pPr defTabSz="622300">
                        <a:defRPr sz="4200"/>
                      </a:pPr>
                      <a:endParaRPr/>
                    </a:p>
                  </a:txBody>
                  <a:tcPr marL="50800" marR="50800" marT="50800" marB="50800" anchor="ctr" horzOverflow="overflow"/>
                </a:tc>
              </a:tr>
              <a:tr h="2029460">
                <a:tc>
                  <a:txBody>
                    <a:bodyPr/>
                    <a:lstStyle/>
                    <a:p>
                      <a:pPr defTabSz="622300">
                        <a:defRPr sz="4200"/>
                      </a:pPr>
                      <a:endParaRPr/>
                    </a:p>
                  </a:txBody>
                  <a:tcPr marL="50800" marR="50800" marT="50800" marB="50800" anchor="ctr" horzOverflow="overflow"/>
                </a:tc>
                <a:tc>
                  <a:txBody>
                    <a:bodyPr/>
                    <a:lstStyle/>
                    <a:p>
                      <a:pPr defTabSz="622300">
                        <a:defRPr sz="4200"/>
                      </a:pPr>
                      <a:endParaRPr/>
                    </a:p>
                  </a:txBody>
                  <a:tcPr marL="50800" marR="50800" marT="50800" marB="50800" anchor="ctr" horzOverflow="overflow"/>
                </a:tc>
              </a:tr>
              <a:tr h="2029460">
                <a:tc>
                  <a:txBody>
                    <a:bodyPr/>
                    <a:lstStyle/>
                    <a:p>
                      <a:pPr defTabSz="622300">
                        <a:defRPr sz="4200"/>
                      </a:pPr>
                      <a:endParaRPr/>
                    </a:p>
                  </a:txBody>
                  <a:tcPr marL="50800" marR="50800" marT="50800" marB="50800" anchor="ctr" horzOverflow="overflow"/>
                </a:tc>
                <a:tc>
                  <a:txBody>
                    <a:bodyPr/>
                    <a:lstStyle/>
                    <a:p>
                      <a:pPr defTabSz="622300">
                        <a:defRPr sz="4200"/>
                      </a:pPr>
                      <a:endParaRPr/>
                    </a:p>
                  </a:txBody>
                  <a:tcPr marL="50800" marR="50800" marT="50800" marB="50800" anchor="ctr" horzOverflow="overflow">
                    <a:lnB w="12700">
                      <a:miter lim="400000"/>
                    </a:lnB>
                  </a:tcPr>
                </a:tc>
              </a:tr>
            </a:tbl>
          </a:graphicData>
        </a:graphic>
      </p:graphicFrame>
      <p:sp>
        <p:nvSpPr>
          <p:cNvPr id="173" name="Traditional approach"/>
          <p:cNvSpPr txBox="1"/>
          <p:nvPr/>
        </p:nvSpPr>
        <p:spPr>
          <a:xfrm>
            <a:off x="3730371" y="2652800"/>
            <a:ext cx="5690704"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Traditional approach </a:t>
            </a:r>
          </a:p>
        </p:txBody>
      </p:sp>
      <p:sp>
        <p:nvSpPr>
          <p:cNvPr id="174" name="behavioral approach"/>
          <p:cNvSpPr txBox="1"/>
          <p:nvPr/>
        </p:nvSpPr>
        <p:spPr>
          <a:xfrm>
            <a:off x="14753277" y="2652800"/>
            <a:ext cx="5501569"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solidFill>
                  <a:srgbClr val="000000"/>
                </a:solidFill>
              </a:defRPr>
            </a:lvl1pPr>
          </a:lstStyle>
          <a:p>
            <a:r>
              <a:t>behavioral approach </a:t>
            </a:r>
          </a:p>
        </p:txBody>
      </p:sp>
      <p:sp>
        <p:nvSpPr>
          <p:cNvPr id="175"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176" name="regularities…"/>
          <p:cNvSpPr txBox="1"/>
          <p:nvPr/>
        </p:nvSpPr>
        <p:spPr>
          <a:xfrm>
            <a:off x="14298102" y="4830191"/>
            <a:ext cx="5257863" cy="6299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regularities</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systematization</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techniques</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measurement</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verification</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integration</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value neutrality</a:t>
            </a:r>
          </a:p>
          <a:p>
            <a:pPr marL="457198" indent="-317499" algn="l" defTabSz="457200">
              <a:buClr>
                <a:srgbClr val="010101"/>
              </a:buClr>
              <a:buSzPct val="100000"/>
              <a:buAutoNum type="arabicPeriod"/>
              <a:defRPr sz="5100">
                <a:solidFill>
                  <a:srgbClr val="010101"/>
                </a:solidFill>
                <a:latin typeface="+mj-lt"/>
                <a:ea typeface="+mj-ea"/>
                <a:cs typeface="+mj-cs"/>
                <a:sym typeface="Helvetica"/>
              </a:defRPr>
            </a:pPr>
            <a:r>
              <a:t>pure science</a:t>
            </a:r>
          </a:p>
        </p:txBody>
      </p:sp>
      <p:sp>
        <p:nvSpPr>
          <p:cNvPr id="177" name="Philosophical…"/>
          <p:cNvSpPr txBox="1"/>
          <p:nvPr/>
        </p:nvSpPr>
        <p:spPr>
          <a:xfrm>
            <a:off x="4188805" y="5971242"/>
            <a:ext cx="6382545" cy="350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457200" indent="-317500" algn="l" defTabSz="457200">
              <a:buClr>
                <a:srgbClr val="010101"/>
              </a:buClr>
              <a:buSzPct val="100000"/>
              <a:buAutoNum type="arabicPeriod"/>
              <a:defRPr sz="5600">
                <a:solidFill>
                  <a:srgbClr val="010101"/>
                </a:solidFill>
                <a:latin typeface="+mj-lt"/>
                <a:ea typeface="+mj-ea"/>
                <a:cs typeface="+mj-cs"/>
                <a:sym typeface="Helvetica"/>
              </a:defRPr>
            </a:pPr>
            <a:r>
              <a:t>Philosophical</a:t>
            </a:r>
          </a:p>
          <a:p>
            <a:pPr marL="457200" indent="-317500" algn="l" defTabSz="457200">
              <a:buClr>
                <a:srgbClr val="010101"/>
              </a:buClr>
              <a:buSzPct val="100000"/>
              <a:buAutoNum type="arabicPeriod"/>
              <a:defRPr sz="5600">
                <a:solidFill>
                  <a:srgbClr val="010101"/>
                </a:solidFill>
                <a:latin typeface="+mj-lt"/>
                <a:ea typeface="+mj-ea"/>
                <a:cs typeface="+mj-cs"/>
                <a:sym typeface="Helvetica"/>
              </a:defRPr>
            </a:pPr>
            <a:r>
              <a:t>Historical</a:t>
            </a:r>
          </a:p>
          <a:p>
            <a:pPr marL="457200" indent="-317500" algn="l" defTabSz="457200">
              <a:buClr>
                <a:srgbClr val="010101"/>
              </a:buClr>
              <a:buSzPct val="100000"/>
              <a:buAutoNum type="arabicPeriod"/>
              <a:defRPr sz="5600">
                <a:solidFill>
                  <a:srgbClr val="010101"/>
                </a:solidFill>
                <a:latin typeface="+mj-lt"/>
                <a:ea typeface="+mj-ea"/>
                <a:cs typeface="+mj-cs"/>
                <a:sym typeface="Helvetica"/>
              </a:defRPr>
            </a:pPr>
            <a:r>
              <a:t>Empirical</a:t>
            </a:r>
          </a:p>
          <a:p>
            <a:pPr marL="457200" indent="-317500" algn="l" defTabSz="457200">
              <a:buClr>
                <a:srgbClr val="010101"/>
              </a:buClr>
              <a:buSzPct val="100000"/>
              <a:buAutoNum type="arabicPeriod"/>
              <a:defRPr sz="5600">
                <a:solidFill>
                  <a:srgbClr val="010101"/>
                </a:solidFill>
                <a:latin typeface="+mj-lt"/>
                <a:ea typeface="+mj-ea"/>
                <a:cs typeface="+mj-cs"/>
                <a:sym typeface="Helvetica"/>
              </a:defRPr>
            </a:pPr>
            <a:r>
              <a:t>Legal Institutional</a:t>
            </a: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Conclusion"/>
          <p:cNvSpPr txBox="1">
            <a:spLocks noGrp="1"/>
          </p:cNvSpPr>
          <p:nvPr>
            <p:ph type="title"/>
          </p:nvPr>
        </p:nvSpPr>
        <p:spPr>
          <a:xfrm>
            <a:off x="8785745" y="1284234"/>
            <a:ext cx="6812510" cy="2159002"/>
          </a:xfrm>
          <a:prstGeom prst="rect">
            <a:avLst/>
          </a:prstGeom>
        </p:spPr>
        <p:txBody>
          <a:bodyPr/>
          <a:lstStyle/>
          <a:p>
            <a:r>
              <a:t>Conclusion </a:t>
            </a:r>
          </a:p>
        </p:txBody>
      </p:sp>
      <p:sp>
        <p:nvSpPr>
          <p:cNvPr id="180" name="Traditional approaches is value based, whilst Behavioral approaches are pure science.…"/>
          <p:cNvSpPr txBox="1">
            <a:spLocks noGrp="1"/>
          </p:cNvSpPr>
          <p:nvPr>
            <p:ph type="body" idx="1"/>
          </p:nvPr>
        </p:nvSpPr>
        <p:spPr>
          <a:prstGeom prst="rect">
            <a:avLst/>
          </a:prstGeom>
        </p:spPr>
        <p:txBody>
          <a:bodyPr/>
          <a:lstStyle/>
          <a:p>
            <a:pPr>
              <a:buBlip>
                <a:blip r:embed="rId2"/>
              </a:buBlip>
            </a:pPr>
            <a:r>
              <a:t>Traditional approaches is value based, whilst Behavioral approaches are pure science.</a:t>
            </a:r>
          </a:p>
          <a:p>
            <a:pPr>
              <a:buBlip>
                <a:blip r:embed="rId2"/>
              </a:buBlip>
            </a:pPr>
            <a:r>
              <a:t>traditional and behavioral approaches are two very different elements in the study of political science, nevertheless, one completes the other in many different ways.</a:t>
            </a:r>
          </a:p>
        </p:txBody>
      </p:sp>
      <p:sp>
        <p:nvSpPr>
          <p:cNvPr id="181" name="Line"/>
          <p:cNvSpPr/>
          <p:nvPr/>
        </p:nvSpPr>
        <p:spPr>
          <a:xfrm>
            <a:off x="3486248" y="3209126"/>
            <a:ext cx="17086283" cy="2"/>
          </a:xfrm>
          <a:prstGeom prst="line">
            <a:avLst/>
          </a:prstGeom>
          <a:ln w="12700">
            <a:solidFill>
              <a:srgbClr val="A49E92"/>
            </a:solidFill>
            <a:miter lim="400000"/>
          </a:ln>
        </p:spPr>
        <p:txBody>
          <a:bodyPr lIns="45718" tIns="45718" rIns="45718" bIns="45718"/>
          <a:lstStyle/>
          <a:p>
            <a:endParaRPr/>
          </a:p>
        </p:txBody>
      </p:sp>
      <p:sp>
        <p:nvSpPr>
          <p:cNvPr id="182" name="Slide Number"/>
          <p:cNvSpPr txBox="1">
            <a:spLocks noGrp="1"/>
          </p:cNvSpPr>
          <p:nvPr>
            <p:ph type="sldNum" sz="quarter" idx="4294967295"/>
          </p:nvPr>
        </p:nvSpPr>
        <p:spPr>
          <a:xfrm>
            <a:off x="12045950" y="12725399"/>
            <a:ext cx="266701" cy="4572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xmlns:m="http://schemas.openxmlformats.org/officeDocument/2006/math" xmlns:a14="http://schemas.microsoft.com/office/drawing/2010/main">
      <p:transition spd="med">
        <p:fade/>
      </p:transition>
    </mc:Fallback>
  </mc:AlternateContent>
</p:sld>
</file>

<file path=ppt/theme/theme1.xml><?xml version="1.0" encoding="utf-8"?>
<a:theme xmlns:a="http://schemas.openxmlformats.org/drawingml/2006/main" name="LeatherBook">
  <a:themeElements>
    <a:clrScheme name="LeatherBook">
      <a:dk1>
        <a:srgbClr val="6C6963"/>
      </a:dk1>
      <a:lt1>
        <a:srgbClr val="092A6C"/>
      </a:lt1>
      <a:dk2>
        <a:srgbClr val="A7A7A7"/>
      </a:dk2>
      <a:lt2>
        <a:srgbClr val="535353"/>
      </a:lt2>
      <a:accent1>
        <a:srgbClr val="5B7376"/>
      </a:accent1>
      <a:accent2>
        <a:srgbClr val="9B9E5B"/>
      </a:accent2>
      <a:accent3>
        <a:srgbClr val="CC943D"/>
      </a:accent3>
      <a:accent4>
        <a:srgbClr val="A55A01"/>
      </a:accent4>
      <a:accent5>
        <a:srgbClr val="9D3320"/>
      </a:accent5>
      <a:accent6>
        <a:srgbClr val="83525A"/>
      </a:accent6>
      <a:hlink>
        <a:srgbClr val="0000FF"/>
      </a:hlink>
      <a:folHlink>
        <a:srgbClr val="FF00FF"/>
      </a:folHlink>
    </a:clrScheme>
    <a:fontScheme name="LeatherBook">
      <a:majorFont>
        <a:latin typeface="Helvetica"/>
        <a:ea typeface="Helvetica"/>
        <a:cs typeface="Helvetica"/>
      </a:majorFont>
      <a:minorFont>
        <a:latin typeface="Helvetica Neue"/>
        <a:ea typeface="Helvetica Neue"/>
        <a:cs typeface="Helvetica Neue"/>
      </a:minorFont>
    </a:fontScheme>
    <a:fmtScheme name="Leather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12700" rotWithShape="0">
              <a:srgbClr val="000000">
                <a:alpha val="60000"/>
              </a:srgbClr>
            </a:outerShdw>
          </a:effectLst>
        </a:effectStyle>
        <a:effectStyle>
          <a:effectLst>
            <a:outerShdw blurRad="50800" dist="12700" rotWithShape="0">
              <a:srgbClr val="000000">
                <a:alpha val="60000"/>
              </a:srgbClr>
            </a:outerShdw>
          </a:effectLst>
        </a:effectStyle>
        <a:effectStyle>
          <a:effectLst>
            <a:outerShdw blurRad="50800" dist="127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92C6C"/>
        </a:solidFill>
        <a:ln w="25400" cap="flat">
          <a:solidFill>
            <a:schemeClr val="accent1"/>
          </a:solidFill>
          <a:prstDash val="solid"/>
          <a:round/>
        </a:ln>
        <a:effectLst>
          <a:outerShdw blurRad="50800" dist="12700" rotWithShape="0">
            <a:srgbClr val="000000">
              <a:alpha val="6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127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LeatherBook">
  <a:themeElements>
    <a:clrScheme name="LeatherBook">
      <a:dk1>
        <a:srgbClr val="000000"/>
      </a:dk1>
      <a:lt1>
        <a:srgbClr val="FFFFFF"/>
      </a:lt1>
      <a:dk2>
        <a:srgbClr val="A7A7A7"/>
      </a:dk2>
      <a:lt2>
        <a:srgbClr val="535353"/>
      </a:lt2>
      <a:accent1>
        <a:srgbClr val="5B7376"/>
      </a:accent1>
      <a:accent2>
        <a:srgbClr val="9B9E5B"/>
      </a:accent2>
      <a:accent3>
        <a:srgbClr val="CC943D"/>
      </a:accent3>
      <a:accent4>
        <a:srgbClr val="A55A01"/>
      </a:accent4>
      <a:accent5>
        <a:srgbClr val="9D3320"/>
      </a:accent5>
      <a:accent6>
        <a:srgbClr val="83525A"/>
      </a:accent6>
      <a:hlink>
        <a:srgbClr val="0000FF"/>
      </a:hlink>
      <a:folHlink>
        <a:srgbClr val="FF00FF"/>
      </a:folHlink>
    </a:clrScheme>
    <a:fontScheme name="LeatherBook">
      <a:majorFont>
        <a:latin typeface="Helvetica"/>
        <a:ea typeface="Helvetica"/>
        <a:cs typeface="Helvetica"/>
      </a:majorFont>
      <a:minorFont>
        <a:latin typeface="Helvetica Neue"/>
        <a:ea typeface="Helvetica Neue"/>
        <a:cs typeface="Helvetica Neue"/>
      </a:minorFont>
    </a:fontScheme>
    <a:fmtScheme name="Leather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12700" rotWithShape="0">
              <a:srgbClr val="000000">
                <a:alpha val="60000"/>
              </a:srgbClr>
            </a:outerShdw>
          </a:effectLst>
        </a:effectStyle>
        <a:effectStyle>
          <a:effectLst>
            <a:outerShdw blurRad="50800" dist="12700" rotWithShape="0">
              <a:srgbClr val="000000">
                <a:alpha val="60000"/>
              </a:srgbClr>
            </a:outerShdw>
          </a:effectLst>
        </a:effectStyle>
        <a:effectStyle>
          <a:effectLst>
            <a:outerShdw blurRad="50800" dist="127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92C6C"/>
        </a:solidFill>
        <a:ln w="25400" cap="flat">
          <a:solidFill>
            <a:schemeClr val="accent1"/>
          </a:solidFill>
          <a:prstDash val="solid"/>
          <a:round/>
        </a:ln>
        <a:effectLst>
          <a:outerShdw blurRad="50800" dist="12700" rotWithShape="0">
            <a:srgbClr val="000000">
              <a:alpha val="6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127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001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6C6963"/>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431</Words>
  <Application>Microsoft Office PowerPoint</Application>
  <PresentationFormat>Custom</PresentationFormat>
  <Paragraphs>58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Baskerville</vt:lpstr>
      <vt:lpstr>Helvetica</vt:lpstr>
      <vt:lpstr>Helvetica Neue</vt:lpstr>
      <vt:lpstr>Times Roman</vt:lpstr>
      <vt:lpstr>LeatherBook</vt:lpstr>
      <vt:lpstr> Libyan International Medical University  Faculty Of Business Administration   The difference between: Behavioral approaches &amp; Traditional approaches in studying political science.</vt:lpstr>
      <vt:lpstr>CONTENT</vt:lpstr>
      <vt:lpstr>POLITOLOGY</vt:lpstr>
      <vt:lpstr>The definition of tradition</vt:lpstr>
      <vt:lpstr>Behavioralism </vt:lpstr>
      <vt:lpstr>Traditional political approach</vt:lpstr>
      <vt:lpstr>Behavioral political approach</vt:lpstr>
      <vt:lpstr>PowerPoint Presentation</vt:lpstr>
      <vt:lpstr>Conclusion </vt:lpstr>
      <vt:lpstr>REFERENCE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Libyan International Medical University  Faculty Of Business Administration   The difference between: Behavioral approaches &amp; Traditional approaches in studying political science.</dc:title>
  <cp:lastModifiedBy>user</cp:lastModifiedBy>
  <cp:revision>1</cp:revision>
  <dcterms:modified xsi:type="dcterms:W3CDTF">2020-12-16T07:13:48Z</dcterms:modified>
</cp:coreProperties>
</file>